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Overlock"/>
      <p:regular r:id="rId21"/>
      <p:bold r:id="rId22"/>
      <p:italic r:id="rId23"/>
      <p:boldItalic r:id="rId24"/>
    </p:embeddedFont>
    <p:embeddedFont>
      <p:font typeface="Bungee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gdnuiPVT+vFAvTmi/RreLvIHVL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Overlock-bold.fntdata"/><Relationship Id="rId21" Type="http://schemas.openxmlformats.org/officeDocument/2006/relationships/font" Target="fonts/Overlock-regular.fntdata"/><Relationship Id="rId24" Type="http://schemas.openxmlformats.org/officeDocument/2006/relationships/font" Target="fonts/Overlock-boldItalic.fntdata"/><Relationship Id="rId23" Type="http://schemas.openxmlformats.org/officeDocument/2006/relationships/font" Target="fonts/Overlock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Bunge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36.png"/><Relationship Id="rId7" Type="http://schemas.openxmlformats.org/officeDocument/2006/relationships/image" Target="../media/image47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35.png"/><Relationship Id="rId5" Type="http://schemas.openxmlformats.org/officeDocument/2006/relationships/image" Target="../media/image5.png"/><Relationship Id="rId6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7.png"/><Relationship Id="rId5" Type="http://schemas.openxmlformats.org/officeDocument/2006/relationships/image" Target="../media/image38.png"/><Relationship Id="rId6" Type="http://schemas.openxmlformats.org/officeDocument/2006/relationships/image" Target="../media/image48.png"/><Relationship Id="rId7" Type="http://schemas.openxmlformats.org/officeDocument/2006/relationships/image" Target="../media/image46.jp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15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Relationship Id="rId5" Type="http://schemas.openxmlformats.org/officeDocument/2006/relationships/image" Target="../media/image40.png"/><Relationship Id="rId6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image" Target="../media/image49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15.png"/><Relationship Id="rId5" Type="http://schemas.openxmlformats.org/officeDocument/2006/relationships/image" Target="../media/image10.jpg"/><Relationship Id="rId6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9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/>
          <p:nvPr/>
        </p:nvSpPr>
        <p:spPr>
          <a:xfrm>
            <a:off x="0" y="0"/>
            <a:ext cx="18288000" cy="3121152"/>
          </a:xfrm>
          <a:custGeom>
            <a:rect b="b" l="l" r="r" t="t"/>
            <a:pathLst>
              <a:path extrusionOk="0" h="3121152" w="18288000">
                <a:moveTo>
                  <a:pt x="0" y="0"/>
                </a:moveTo>
                <a:lnTo>
                  <a:pt x="18288000" y="0"/>
                </a:lnTo>
                <a:lnTo>
                  <a:pt x="18288000" y="3121152"/>
                </a:lnTo>
                <a:lnTo>
                  <a:pt x="0" y="3121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0"/>
          <p:cNvSpPr/>
          <p:nvPr/>
        </p:nvSpPr>
        <p:spPr>
          <a:xfrm>
            <a:off x="1834076" y="4293626"/>
            <a:ext cx="6515550" cy="5468622"/>
          </a:xfrm>
          <a:custGeom>
            <a:rect b="b" l="l" r="r" t="t"/>
            <a:pathLst>
              <a:path extrusionOk="0" h="4948979" w="5950274">
                <a:moveTo>
                  <a:pt x="0" y="0"/>
                </a:moveTo>
                <a:lnTo>
                  <a:pt x="5950274" y="0"/>
                </a:lnTo>
                <a:lnTo>
                  <a:pt x="5950274" y="4948980"/>
                </a:lnTo>
                <a:lnTo>
                  <a:pt x="0" y="4948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768" l="0" r="0" t="0"/>
            </a:stretch>
          </a:blipFill>
          <a:ln>
            <a:noFill/>
          </a:ln>
        </p:spPr>
      </p:sp>
      <p:sp>
        <p:nvSpPr>
          <p:cNvPr id="195" name="Google Shape;195;p10"/>
          <p:cNvSpPr/>
          <p:nvPr/>
        </p:nvSpPr>
        <p:spPr>
          <a:xfrm>
            <a:off x="2557900" y="3121152"/>
            <a:ext cx="12931569" cy="1172462"/>
          </a:xfrm>
          <a:custGeom>
            <a:rect b="b" l="l" r="r" t="t"/>
            <a:pathLst>
              <a:path extrusionOk="0" h="1172462" w="12931569">
                <a:moveTo>
                  <a:pt x="0" y="0"/>
                </a:moveTo>
                <a:lnTo>
                  <a:pt x="12931569" y="0"/>
                </a:lnTo>
                <a:lnTo>
                  <a:pt x="12931569" y="1172462"/>
                </a:lnTo>
                <a:lnTo>
                  <a:pt x="0" y="1172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6" name="Google Shape;19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8949" y="4293624"/>
            <a:ext cx="5649050" cy="56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0" y="-180474"/>
            <a:ext cx="18288000" cy="3121152"/>
          </a:xfrm>
          <a:custGeom>
            <a:rect b="b" l="l" r="r" t="t"/>
            <a:pathLst>
              <a:path extrusionOk="0" h="3121152" w="18288000">
                <a:moveTo>
                  <a:pt x="0" y="0"/>
                </a:moveTo>
                <a:lnTo>
                  <a:pt x="18288000" y="0"/>
                </a:lnTo>
                <a:lnTo>
                  <a:pt x="18288000" y="3121152"/>
                </a:lnTo>
                <a:lnTo>
                  <a:pt x="0" y="3121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1"/>
          <p:cNvSpPr/>
          <p:nvPr/>
        </p:nvSpPr>
        <p:spPr>
          <a:xfrm>
            <a:off x="2564402" y="2940678"/>
            <a:ext cx="12931569" cy="1172462"/>
          </a:xfrm>
          <a:custGeom>
            <a:rect b="b" l="l" r="r" t="t"/>
            <a:pathLst>
              <a:path extrusionOk="0" h="1172462" w="12931569">
                <a:moveTo>
                  <a:pt x="0" y="0"/>
                </a:moveTo>
                <a:lnTo>
                  <a:pt x="12931569" y="0"/>
                </a:lnTo>
                <a:lnTo>
                  <a:pt x="12931569" y="1172463"/>
                </a:lnTo>
                <a:lnTo>
                  <a:pt x="0" y="1172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1"/>
          <p:cNvSpPr/>
          <p:nvPr/>
        </p:nvSpPr>
        <p:spPr>
          <a:xfrm>
            <a:off x="2792029" y="4113141"/>
            <a:ext cx="12703941" cy="1169245"/>
          </a:xfrm>
          <a:custGeom>
            <a:rect b="b" l="l" r="r" t="t"/>
            <a:pathLst>
              <a:path extrusionOk="0" h="1169245" w="12703941">
                <a:moveTo>
                  <a:pt x="0" y="0"/>
                </a:moveTo>
                <a:lnTo>
                  <a:pt x="12703942" y="0"/>
                </a:lnTo>
                <a:lnTo>
                  <a:pt x="12703942" y="1169245"/>
                </a:lnTo>
                <a:lnTo>
                  <a:pt x="0" y="1169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1"/>
          <p:cNvSpPr/>
          <p:nvPr/>
        </p:nvSpPr>
        <p:spPr>
          <a:xfrm>
            <a:off x="1318161" y="5613571"/>
            <a:ext cx="6663220" cy="4358811"/>
          </a:xfrm>
          <a:custGeom>
            <a:rect b="b" l="l" r="r" t="t"/>
            <a:pathLst>
              <a:path extrusionOk="0" h="4358811" w="6663220">
                <a:moveTo>
                  <a:pt x="0" y="0"/>
                </a:moveTo>
                <a:lnTo>
                  <a:pt x="6663220" y="0"/>
                </a:lnTo>
                <a:lnTo>
                  <a:pt x="6663220" y="4358811"/>
                </a:lnTo>
                <a:lnTo>
                  <a:pt x="0" y="4358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1"/>
          <p:cNvSpPr/>
          <p:nvPr/>
        </p:nvSpPr>
        <p:spPr>
          <a:xfrm>
            <a:off x="9030186" y="5613571"/>
            <a:ext cx="9028931" cy="3695842"/>
          </a:xfrm>
          <a:custGeom>
            <a:rect b="b" l="l" r="r" t="t"/>
            <a:pathLst>
              <a:path extrusionOk="0" h="3695842" w="9028931">
                <a:moveTo>
                  <a:pt x="0" y="0"/>
                </a:moveTo>
                <a:lnTo>
                  <a:pt x="9028931" y="0"/>
                </a:lnTo>
                <a:lnTo>
                  <a:pt x="9028931" y="3695843"/>
                </a:lnTo>
                <a:lnTo>
                  <a:pt x="0" y="3695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1"/>
          <p:cNvSpPr/>
          <p:nvPr/>
        </p:nvSpPr>
        <p:spPr>
          <a:xfrm>
            <a:off x="5791133" y="6906115"/>
            <a:ext cx="1773722" cy="1773722"/>
          </a:xfrm>
          <a:custGeom>
            <a:rect b="b" l="l" r="r" t="t"/>
            <a:pathLst>
              <a:path extrusionOk="0" h="1773722" w="1773722">
                <a:moveTo>
                  <a:pt x="0" y="0"/>
                </a:moveTo>
                <a:lnTo>
                  <a:pt x="1773722" y="0"/>
                </a:lnTo>
                <a:lnTo>
                  <a:pt x="1773722" y="1773723"/>
                </a:lnTo>
                <a:lnTo>
                  <a:pt x="0" y="1773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212" name="Google Shape;212;p12"/>
          <p:cNvSpPr/>
          <p:nvPr/>
        </p:nvSpPr>
        <p:spPr>
          <a:xfrm>
            <a:off x="11065934" y="4971086"/>
            <a:ext cx="8678682" cy="5988371"/>
          </a:xfrm>
          <a:custGeom>
            <a:rect b="b" l="l" r="r" t="t"/>
            <a:pathLst>
              <a:path extrusionOk="0" h="5988371" w="8678682">
                <a:moveTo>
                  <a:pt x="0" y="0"/>
                </a:moveTo>
                <a:lnTo>
                  <a:pt x="8678682" y="0"/>
                </a:lnTo>
                <a:lnTo>
                  <a:pt x="8678682" y="5988371"/>
                </a:lnTo>
                <a:lnTo>
                  <a:pt x="0" y="5988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2"/>
          <p:cNvSpPr/>
          <p:nvPr/>
        </p:nvSpPr>
        <p:spPr>
          <a:xfrm>
            <a:off x="1028700" y="800376"/>
            <a:ext cx="8305860" cy="2578002"/>
          </a:xfrm>
          <a:custGeom>
            <a:rect b="b" l="l" r="r" t="t"/>
            <a:pathLst>
              <a:path extrusionOk="0" h="660400" w="2127691">
                <a:moveTo>
                  <a:pt x="2003231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3231" y="0"/>
                </a:lnTo>
                <a:cubicBezTo>
                  <a:pt x="2071811" y="0"/>
                  <a:pt x="2127691" y="55880"/>
                  <a:pt x="2127691" y="124460"/>
                </a:cubicBezTo>
                <a:lnTo>
                  <a:pt x="2127691" y="535940"/>
                </a:lnTo>
                <a:cubicBezTo>
                  <a:pt x="2127691" y="604520"/>
                  <a:pt x="2071811" y="660400"/>
                  <a:pt x="2003231" y="66040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1601875" y="1401950"/>
            <a:ext cx="1377121" cy="1374853"/>
          </a:xfrm>
          <a:custGeom>
            <a:rect b="b" l="l" r="r" t="t"/>
            <a:pathLst>
              <a:path extrusionOk="0"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  <p:sp>
        <p:nvSpPr>
          <p:cNvPr id="215" name="Google Shape;215;p12"/>
          <p:cNvSpPr/>
          <p:nvPr/>
        </p:nvSpPr>
        <p:spPr>
          <a:xfrm>
            <a:off x="2034209" y="3855180"/>
            <a:ext cx="8305860" cy="2578002"/>
          </a:xfrm>
          <a:custGeom>
            <a:rect b="b" l="l" r="r" t="t"/>
            <a:pathLst>
              <a:path extrusionOk="0" h="660400" w="2127691">
                <a:moveTo>
                  <a:pt x="2003231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3231" y="0"/>
                </a:lnTo>
                <a:cubicBezTo>
                  <a:pt x="2071811" y="0"/>
                  <a:pt x="2127691" y="55880"/>
                  <a:pt x="2127691" y="124460"/>
                </a:cubicBezTo>
                <a:lnTo>
                  <a:pt x="2127691" y="535940"/>
                </a:lnTo>
                <a:cubicBezTo>
                  <a:pt x="2127691" y="604520"/>
                  <a:pt x="2071811" y="660400"/>
                  <a:pt x="2003231" y="66040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2"/>
          <p:cNvSpPr/>
          <p:nvPr/>
        </p:nvSpPr>
        <p:spPr>
          <a:xfrm>
            <a:off x="2607384" y="4456754"/>
            <a:ext cx="1377121" cy="1374853"/>
          </a:xfrm>
          <a:custGeom>
            <a:rect b="b" l="l" r="r" t="t"/>
            <a:pathLst>
              <a:path extrusionOk="0"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  <p:sp>
        <p:nvSpPr>
          <p:cNvPr id="217" name="Google Shape;217;p12"/>
          <p:cNvSpPr/>
          <p:nvPr/>
        </p:nvSpPr>
        <p:spPr>
          <a:xfrm>
            <a:off x="1028700" y="6908622"/>
            <a:ext cx="8305860" cy="2578002"/>
          </a:xfrm>
          <a:custGeom>
            <a:rect b="b" l="l" r="r" t="t"/>
            <a:pathLst>
              <a:path extrusionOk="0" h="660400" w="2127691">
                <a:moveTo>
                  <a:pt x="2003231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3231" y="0"/>
                </a:lnTo>
                <a:cubicBezTo>
                  <a:pt x="2071811" y="0"/>
                  <a:pt x="2127691" y="55880"/>
                  <a:pt x="2127691" y="124460"/>
                </a:cubicBezTo>
                <a:lnTo>
                  <a:pt x="2127691" y="535940"/>
                </a:lnTo>
                <a:cubicBezTo>
                  <a:pt x="2127691" y="604520"/>
                  <a:pt x="2071811" y="660400"/>
                  <a:pt x="2003231" y="66040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2"/>
          <p:cNvSpPr/>
          <p:nvPr/>
        </p:nvSpPr>
        <p:spPr>
          <a:xfrm>
            <a:off x="1601875" y="7510197"/>
            <a:ext cx="1377121" cy="1374853"/>
          </a:xfrm>
          <a:custGeom>
            <a:rect b="b" l="l" r="r" t="t"/>
            <a:pathLst>
              <a:path extrusionOk="0" h="1374853" w="1377121">
                <a:moveTo>
                  <a:pt x="0" y="0"/>
                </a:moveTo>
                <a:lnTo>
                  <a:pt x="1377122" y="0"/>
                </a:lnTo>
                <a:lnTo>
                  <a:pt x="1377122" y="1374853"/>
                </a:lnTo>
                <a:lnTo>
                  <a:pt x="0" y="1374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  <p:grpSp>
        <p:nvGrpSpPr>
          <p:cNvPr id="219" name="Google Shape;219;p12"/>
          <p:cNvGrpSpPr/>
          <p:nvPr/>
        </p:nvGrpSpPr>
        <p:grpSpPr>
          <a:xfrm>
            <a:off x="11407089" y="421105"/>
            <a:ext cx="5852211" cy="11576768"/>
            <a:chOff x="0" y="0"/>
            <a:chExt cx="2620010" cy="5182870"/>
          </a:xfrm>
        </p:grpSpPr>
        <p:sp>
          <p:nvSpPr>
            <p:cNvPr id="220" name="Google Shape;220;p12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2639" l="-237619" r="-32107" t="-15329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2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2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2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12"/>
          <p:cNvSpPr txBox="1"/>
          <p:nvPr/>
        </p:nvSpPr>
        <p:spPr>
          <a:xfrm>
            <a:off x="3306478" y="1181888"/>
            <a:ext cx="445656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Live Chat</a:t>
            </a:r>
            <a:endParaRPr/>
          </a:p>
        </p:txBody>
      </p:sp>
      <p:sp>
        <p:nvSpPr>
          <p:cNvPr id="230" name="Google Shape;230;p12"/>
          <p:cNvSpPr txBox="1"/>
          <p:nvPr/>
        </p:nvSpPr>
        <p:spPr>
          <a:xfrm>
            <a:off x="3306478" y="2112565"/>
            <a:ext cx="5761322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Communicate with host and answer speaker questions for the audience</a:t>
            </a:r>
            <a:endParaRPr/>
          </a:p>
        </p:txBody>
      </p:sp>
      <p:sp>
        <p:nvSpPr>
          <p:cNvPr id="231" name="Google Shape;231;p12"/>
          <p:cNvSpPr txBox="1"/>
          <p:nvPr/>
        </p:nvSpPr>
        <p:spPr>
          <a:xfrm>
            <a:off x="1518911" y="1491524"/>
            <a:ext cx="15430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32" name="Google Shape;232;p12"/>
          <p:cNvSpPr txBox="1"/>
          <p:nvPr/>
        </p:nvSpPr>
        <p:spPr>
          <a:xfrm>
            <a:off x="4311987" y="4236692"/>
            <a:ext cx="5659718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Vote-Up Questions</a:t>
            </a:r>
            <a:endParaRPr/>
          </a:p>
        </p:txBody>
      </p:sp>
      <p:sp>
        <p:nvSpPr>
          <p:cNvPr id="233" name="Google Shape;233;p12"/>
          <p:cNvSpPr txBox="1"/>
          <p:nvPr/>
        </p:nvSpPr>
        <p:spPr>
          <a:xfrm>
            <a:off x="4311987" y="5167369"/>
            <a:ext cx="5761322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Vote for questions that you are interested in</a:t>
            </a:r>
            <a:endParaRPr/>
          </a:p>
        </p:txBody>
      </p:sp>
      <p:sp>
        <p:nvSpPr>
          <p:cNvPr id="234" name="Google Shape;234;p12"/>
          <p:cNvSpPr txBox="1"/>
          <p:nvPr/>
        </p:nvSpPr>
        <p:spPr>
          <a:xfrm>
            <a:off x="2524420" y="4546328"/>
            <a:ext cx="15430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35" name="Google Shape;235;p12"/>
          <p:cNvSpPr txBox="1"/>
          <p:nvPr/>
        </p:nvSpPr>
        <p:spPr>
          <a:xfrm>
            <a:off x="3306478" y="7290134"/>
            <a:ext cx="445656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Ask Questions</a:t>
            </a:r>
            <a:endParaRPr/>
          </a:p>
        </p:txBody>
      </p:sp>
      <p:sp>
        <p:nvSpPr>
          <p:cNvPr id="236" name="Google Shape;236;p12"/>
          <p:cNvSpPr txBox="1"/>
          <p:nvPr/>
        </p:nvSpPr>
        <p:spPr>
          <a:xfrm>
            <a:off x="3306478" y="8220811"/>
            <a:ext cx="5761322" cy="737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Submit your questions for the speaker to answer during the dedicated Q&amp;A</a:t>
            </a:r>
            <a:endParaRPr/>
          </a:p>
        </p:txBody>
      </p:sp>
      <p:sp>
        <p:nvSpPr>
          <p:cNvPr id="237" name="Google Shape;237;p12"/>
          <p:cNvSpPr txBox="1"/>
          <p:nvPr/>
        </p:nvSpPr>
        <p:spPr>
          <a:xfrm>
            <a:off x="1518911" y="7599771"/>
            <a:ext cx="15430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243" name="Google Shape;243;p13"/>
          <p:cNvSpPr/>
          <p:nvPr/>
        </p:nvSpPr>
        <p:spPr>
          <a:xfrm flipH="1" rot="10800000">
            <a:off x="12111940" y="0"/>
            <a:ext cx="6176060" cy="4114800"/>
          </a:xfrm>
          <a:custGeom>
            <a:rect b="b" l="l" r="r" t="t"/>
            <a:pathLst>
              <a:path extrusionOk="0"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3"/>
          <p:cNvSpPr/>
          <p:nvPr/>
        </p:nvSpPr>
        <p:spPr>
          <a:xfrm>
            <a:off x="8146522" y="4867903"/>
            <a:ext cx="1566893" cy="752199"/>
          </a:xfrm>
          <a:custGeom>
            <a:rect b="b" l="l" r="r" t="t"/>
            <a:pathLst>
              <a:path extrusionOk="0" h="6379210" w="13288429">
                <a:moveTo>
                  <a:pt x="6637706" y="0"/>
                </a:moveTo>
                <a:lnTo>
                  <a:pt x="6637706" y="0"/>
                </a:lnTo>
                <a:lnTo>
                  <a:pt x="6637706" y="7620"/>
                </a:lnTo>
                <a:lnTo>
                  <a:pt x="0" y="6379210"/>
                </a:lnTo>
                <a:lnTo>
                  <a:pt x="6642519" y="6379210"/>
                </a:lnTo>
                <a:lnTo>
                  <a:pt x="132884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5" name="Google Shape;245;p13"/>
          <p:cNvSpPr/>
          <p:nvPr/>
        </p:nvSpPr>
        <p:spPr>
          <a:xfrm>
            <a:off x="8146522" y="5620102"/>
            <a:ext cx="1566893" cy="752199"/>
          </a:xfrm>
          <a:custGeom>
            <a:rect b="b" l="l" r="r" t="t"/>
            <a:pathLst>
              <a:path extrusionOk="0" h="6379210" w="13288429">
                <a:moveTo>
                  <a:pt x="6637706" y="0"/>
                </a:moveTo>
                <a:lnTo>
                  <a:pt x="6637706" y="0"/>
                </a:lnTo>
                <a:lnTo>
                  <a:pt x="6637706" y="7620"/>
                </a:lnTo>
                <a:lnTo>
                  <a:pt x="0" y="6379210"/>
                </a:lnTo>
                <a:lnTo>
                  <a:pt x="6642519" y="6379210"/>
                </a:lnTo>
                <a:lnTo>
                  <a:pt x="132884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246" name="Google Shape;246;p13"/>
          <p:cNvGrpSpPr/>
          <p:nvPr/>
        </p:nvGrpSpPr>
        <p:grpSpPr>
          <a:xfrm>
            <a:off x="-1200716" y="1672548"/>
            <a:ext cx="14535563" cy="8647307"/>
            <a:chOff x="0" y="0"/>
            <a:chExt cx="19380751" cy="11529743"/>
          </a:xfrm>
        </p:grpSpPr>
        <p:sp>
          <p:nvSpPr>
            <p:cNvPr id="247" name="Google Shape;247;p13"/>
            <p:cNvSpPr/>
            <p:nvPr/>
          </p:nvSpPr>
          <p:spPr>
            <a:xfrm>
              <a:off x="0" y="0"/>
              <a:ext cx="19380751" cy="11529743"/>
            </a:xfrm>
            <a:custGeom>
              <a:rect b="b" l="l" r="r" t="t"/>
              <a:pathLst>
                <a:path extrusionOk="0" h="11529743" w="19380751">
                  <a:moveTo>
                    <a:pt x="0" y="0"/>
                  </a:moveTo>
                  <a:lnTo>
                    <a:pt x="19380751" y="0"/>
                  </a:lnTo>
                  <a:lnTo>
                    <a:pt x="19380751" y="11529743"/>
                  </a:lnTo>
                  <a:lnTo>
                    <a:pt x="0" y="115297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1754" r="-1754" t="0"/>
              </a:stretch>
            </a:blipFill>
            <a:ln>
              <a:noFill/>
            </a:ln>
          </p:spPr>
        </p:sp>
        <p:sp>
          <p:nvSpPr>
            <p:cNvPr id="248" name="Google Shape;248;p13"/>
            <p:cNvSpPr/>
            <p:nvPr/>
          </p:nvSpPr>
          <p:spPr>
            <a:xfrm>
              <a:off x="2474924" y="715824"/>
              <a:ext cx="14375193" cy="8874301"/>
            </a:xfrm>
            <a:custGeom>
              <a:rect b="b" l="l" r="r" t="t"/>
              <a:pathLst>
                <a:path extrusionOk="0" h="8874301" w="14375193">
                  <a:moveTo>
                    <a:pt x="0" y="0"/>
                  </a:moveTo>
                  <a:lnTo>
                    <a:pt x="14375192" y="0"/>
                  </a:lnTo>
                  <a:lnTo>
                    <a:pt x="14375192" y="8874301"/>
                  </a:lnTo>
                  <a:lnTo>
                    <a:pt x="0" y="88743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49" name="Google Shape;249;p13"/>
          <p:cNvSpPr txBox="1"/>
          <p:nvPr/>
        </p:nvSpPr>
        <p:spPr>
          <a:xfrm>
            <a:off x="713881" y="223837"/>
            <a:ext cx="8763791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Whova Streaming</a:t>
            </a:r>
            <a:endParaRPr/>
          </a:p>
        </p:txBody>
      </p:sp>
      <p:grpSp>
        <p:nvGrpSpPr>
          <p:cNvPr id="250" name="Google Shape;250;p13"/>
          <p:cNvGrpSpPr/>
          <p:nvPr/>
        </p:nvGrpSpPr>
        <p:grpSpPr>
          <a:xfrm>
            <a:off x="13199304" y="1340977"/>
            <a:ext cx="4001332" cy="7915383"/>
            <a:chOff x="0" y="0"/>
            <a:chExt cx="5335110" cy="10553845"/>
          </a:xfrm>
        </p:grpSpPr>
        <p:grpSp>
          <p:nvGrpSpPr>
            <p:cNvPr id="251" name="Google Shape;251;p13"/>
            <p:cNvGrpSpPr/>
            <p:nvPr/>
          </p:nvGrpSpPr>
          <p:grpSpPr>
            <a:xfrm>
              <a:off x="0" y="0"/>
              <a:ext cx="5335110" cy="10553845"/>
              <a:chOff x="0" y="0"/>
              <a:chExt cx="2620010" cy="5182870"/>
            </a:xfrm>
          </p:grpSpPr>
          <p:sp>
            <p:nvSpPr>
              <p:cNvPr id="252" name="Google Shape;252;p13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rect b="b" l="l" r="r" t="t"/>
                <a:pathLst>
                  <a:path extrusionOk="0"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rect b="b" l="l" r="r" t="t"/>
                <a:pathLst>
                  <a:path extrusionOk="0"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 rotWithShape="1">
                <a:blip r:embed="rId7">
                  <a:alphaModFix/>
                </a:blip>
                <a:stretch>
                  <a:fillRect b="0" l="-112622" r="-112622" t="0"/>
                </a:stretch>
              </a:blip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rect b="b" l="l" r="r" t="t"/>
                <a:pathLst>
                  <a:path extrusionOk="0"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rect b="b" l="l" r="r" t="t"/>
                <a:pathLst>
                  <a:path extrusionOk="0"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rect b="b" l="l" r="r" t="t"/>
                <a:pathLst>
                  <a:path extrusionOk="0"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rect b="b" l="l" r="r" t="t"/>
                <a:pathLst>
                  <a:path extrusionOk="0"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rect b="b" l="l" r="r" t="t"/>
                <a:pathLst>
                  <a:path extrusionOk="0"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rect b="b" l="l" r="r" t="t"/>
                <a:pathLst>
                  <a:path extrusionOk="0"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rect b="b" l="l" r="r" t="t"/>
                <a:pathLst>
                  <a:path extrusionOk="0"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1" name="Google Shape;261;p13"/>
            <p:cNvSpPr/>
            <p:nvPr/>
          </p:nvSpPr>
          <p:spPr>
            <a:xfrm>
              <a:off x="400643" y="1114206"/>
              <a:ext cx="4533824" cy="8328020"/>
            </a:xfrm>
            <a:custGeom>
              <a:rect b="b" l="l" r="r" t="t"/>
              <a:pathLst>
                <a:path extrusionOk="0" h="8328020" w="4533824">
                  <a:moveTo>
                    <a:pt x="0" y="0"/>
                  </a:moveTo>
                  <a:lnTo>
                    <a:pt x="4533824" y="0"/>
                  </a:lnTo>
                  <a:lnTo>
                    <a:pt x="4533824" y="8328019"/>
                  </a:lnTo>
                  <a:lnTo>
                    <a:pt x="0" y="83280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267" name="Google Shape;267;p14"/>
          <p:cNvSpPr/>
          <p:nvPr/>
        </p:nvSpPr>
        <p:spPr>
          <a:xfrm>
            <a:off x="-714326" y="-367609"/>
            <a:ext cx="8178165" cy="8229600"/>
          </a:xfrm>
          <a:custGeom>
            <a:rect b="b" l="l" r="r" t="t"/>
            <a:pathLst>
              <a:path extrusionOk="0"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8" name="Google Shape;268;p14"/>
          <p:cNvGrpSpPr/>
          <p:nvPr/>
        </p:nvGrpSpPr>
        <p:grpSpPr>
          <a:xfrm>
            <a:off x="6732421" y="2052660"/>
            <a:ext cx="3245839" cy="898366"/>
            <a:chOff x="0" y="-28575"/>
            <a:chExt cx="4327786" cy="1197822"/>
          </a:xfrm>
        </p:grpSpPr>
        <p:cxnSp>
          <p:nvCxnSpPr>
            <p:cNvPr id="269" name="Google Shape;269;p14"/>
            <p:cNvCxnSpPr/>
            <p:nvPr/>
          </p:nvCxnSpPr>
          <p:spPr>
            <a:xfrm>
              <a:off x="1071813" y="1169247"/>
              <a:ext cx="3255973" cy="0"/>
            </a:xfrm>
            <a:prstGeom prst="straightConnector1">
              <a:avLst/>
            </a:prstGeom>
            <a:noFill/>
            <a:ln cap="rnd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0" name="Google Shape;270;p14"/>
            <p:cNvSpPr/>
            <p:nvPr/>
          </p:nvSpPr>
          <p:spPr>
            <a:xfrm>
              <a:off x="0" y="30513"/>
              <a:ext cx="817813" cy="817813"/>
            </a:xfrm>
            <a:custGeom>
              <a:rect b="b" l="l" r="r" t="t"/>
              <a:pathLst>
                <a:path extrusionOk="0" h="817813" w="817813">
                  <a:moveTo>
                    <a:pt x="0" y="0"/>
                  </a:moveTo>
                  <a:lnTo>
                    <a:pt x="817813" y="0"/>
                  </a:lnTo>
                  <a:lnTo>
                    <a:pt x="817813" y="817814"/>
                  </a:lnTo>
                  <a:lnTo>
                    <a:pt x="0" y="8178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14"/>
            <p:cNvSpPr txBox="1"/>
            <p:nvPr/>
          </p:nvSpPr>
          <p:spPr>
            <a:xfrm>
              <a:off x="1071813" y="-28575"/>
              <a:ext cx="3255973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Visit Exhibitors during breaks</a:t>
              </a:r>
              <a:endParaRPr/>
            </a:p>
          </p:txBody>
        </p:sp>
      </p:grpSp>
      <p:sp>
        <p:nvSpPr>
          <p:cNvPr id="272" name="Google Shape;272;p14"/>
          <p:cNvSpPr/>
          <p:nvPr/>
        </p:nvSpPr>
        <p:spPr>
          <a:xfrm rot="374126">
            <a:off x="9502830" y="1307788"/>
            <a:ext cx="5717479" cy="7399091"/>
          </a:xfrm>
          <a:custGeom>
            <a:rect b="b" l="l" r="r" t="t"/>
            <a:pathLst>
              <a:path extrusionOk="0" h="7399091" w="5717479">
                <a:moveTo>
                  <a:pt x="0" y="0"/>
                </a:moveTo>
                <a:lnTo>
                  <a:pt x="5717479" y="0"/>
                </a:lnTo>
                <a:lnTo>
                  <a:pt x="5717479" y="7399091"/>
                </a:lnTo>
                <a:lnTo>
                  <a:pt x="0" y="7399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3" name="Google Shape;273;p14"/>
          <p:cNvGrpSpPr/>
          <p:nvPr/>
        </p:nvGrpSpPr>
        <p:grpSpPr>
          <a:xfrm>
            <a:off x="13872058" y="5023962"/>
            <a:ext cx="3835741" cy="888841"/>
            <a:chOff x="0" y="-28575"/>
            <a:chExt cx="5114321" cy="1185122"/>
          </a:xfrm>
        </p:grpSpPr>
        <p:cxnSp>
          <p:nvCxnSpPr>
            <p:cNvPr id="274" name="Google Shape;274;p14"/>
            <p:cNvCxnSpPr/>
            <p:nvPr/>
          </p:nvCxnSpPr>
          <p:spPr>
            <a:xfrm>
              <a:off x="0" y="1156547"/>
              <a:ext cx="4039091" cy="0"/>
            </a:xfrm>
            <a:prstGeom prst="straightConnector1">
              <a:avLst/>
            </a:prstGeom>
            <a:noFill/>
            <a:ln cap="rnd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5" name="Google Shape;275;p14"/>
            <p:cNvSpPr/>
            <p:nvPr/>
          </p:nvSpPr>
          <p:spPr>
            <a:xfrm>
              <a:off x="4296508" y="30513"/>
              <a:ext cx="817813" cy="817813"/>
            </a:xfrm>
            <a:custGeom>
              <a:rect b="b" l="l" r="r" t="t"/>
              <a:pathLst>
                <a:path extrusionOk="0" h="817813" w="817813">
                  <a:moveTo>
                    <a:pt x="0" y="0"/>
                  </a:moveTo>
                  <a:lnTo>
                    <a:pt x="817813" y="0"/>
                  </a:lnTo>
                  <a:lnTo>
                    <a:pt x="817813" y="817814"/>
                  </a:lnTo>
                  <a:lnTo>
                    <a:pt x="0" y="8178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14"/>
            <p:cNvSpPr txBox="1"/>
            <p:nvPr/>
          </p:nvSpPr>
          <p:spPr>
            <a:xfrm>
              <a:off x="783118" y="-28575"/>
              <a:ext cx="3255973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Collect </a:t>
              </a:r>
              <a:endParaRPr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 stamps</a:t>
              </a: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9354553" y="7706511"/>
            <a:ext cx="3241162" cy="2180198"/>
            <a:chOff x="0" y="0"/>
            <a:chExt cx="4321550" cy="2906931"/>
          </a:xfrm>
        </p:grpSpPr>
        <p:cxnSp>
          <p:nvCxnSpPr>
            <p:cNvPr id="278" name="Google Shape;278;p14"/>
            <p:cNvCxnSpPr/>
            <p:nvPr/>
          </p:nvCxnSpPr>
          <p:spPr>
            <a:xfrm rot="10800000">
              <a:off x="1078277" y="0"/>
              <a:ext cx="0" cy="1774091"/>
            </a:xfrm>
            <a:prstGeom prst="straightConnector1">
              <a:avLst/>
            </a:prstGeom>
            <a:noFill/>
            <a:ln cap="rnd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9" name="Google Shape;279;p14"/>
            <p:cNvSpPr/>
            <p:nvPr/>
          </p:nvSpPr>
          <p:spPr>
            <a:xfrm>
              <a:off x="0" y="2058604"/>
              <a:ext cx="817813" cy="817813"/>
            </a:xfrm>
            <a:custGeom>
              <a:rect b="b" l="l" r="r" t="t"/>
              <a:pathLst>
                <a:path extrusionOk="0" h="817813" w="817813">
                  <a:moveTo>
                    <a:pt x="0" y="0"/>
                  </a:moveTo>
                  <a:lnTo>
                    <a:pt x="817813" y="0"/>
                  </a:lnTo>
                  <a:lnTo>
                    <a:pt x="817813" y="817813"/>
                  </a:lnTo>
                  <a:lnTo>
                    <a:pt x="0" y="817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14"/>
            <p:cNvSpPr txBox="1"/>
            <p:nvPr/>
          </p:nvSpPr>
          <p:spPr>
            <a:xfrm>
              <a:off x="1065577" y="1999516"/>
              <a:ext cx="3255973" cy="907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Add your name to win prizes! </a:t>
              </a:r>
              <a:endParaRPr/>
            </a:p>
          </p:txBody>
        </p:sp>
      </p:grpSp>
      <p:sp>
        <p:nvSpPr>
          <p:cNvPr id="281" name="Google Shape;281;p14"/>
          <p:cNvSpPr txBox="1"/>
          <p:nvPr/>
        </p:nvSpPr>
        <p:spPr>
          <a:xfrm>
            <a:off x="1155992" y="2958546"/>
            <a:ext cx="5841124" cy="23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Exhibitor Passport</a:t>
            </a:r>
            <a:endParaRPr/>
          </a:p>
        </p:txBody>
      </p:sp>
      <p:sp>
        <p:nvSpPr>
          <p:cNvPr id="282" name="Google Shape;282;p14"/>
          <p:cNvSpPr txBox="1"/>
          <p:nvPr/>
        </p:nvSpPr>
        <p:spPr>
          <a:xfrm>
            <a:off x="1155992" y="5440999"/>
            <a:ext cx="5282686" cy="2217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Visit the exhibitor tables in the Upper and Lower Terrace during breakfast, lunch, and breaks</a:t>
            </a:r>
            <a:endParaRPr/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Virtual booths can be visited on Whova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 b="0" l="1191" r="1191" t="0"/>
          <a:stretch/>
        </p:blipFill>
        <p:spPr>
          <a:xfrm>
            <a:off x="2580329" y="1361267"/>
            <a:ext cx="13127343" cy="756446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/>
          <p:nvPr/>
        </p:nvSpPr>
        <p:spPr>
          <a:xfrm>
            <a:off x="3795228" y="3527260"/>
            <a:ext cx="10697544" cy="2019161"/>
          </a:xfrm>
          <a:custGeom>
            <a:rect b="b" l="l" r="r" t="t"/>
            <a:pathLst>
              <a:path extrusionOk="0" h="2019161" w="10697544">
                <a:moveTo>
                  <a:pt x="0" y="0"/>
                </a:moveTo>
                <a:lnTo>
                  <a:pt x="10697544" y="0"/>
                </a:lnTo>
                <a:lnTo>
                  <a:pt x="10697544" y="2019161"/>
                </a:lnTo>
                <a:lnTo>
                  <a:pt x="0" y="2019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5"/>
          <p:cNvSpPr txBox="1"/>
          <p:nvPr/>
        </p:nvSpPr>
        <p:spPr>
          <a:xfrm>
            <a:off x="5309359" y="6198939"/>
            <a:ext cx="8123248" cy="4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75" u="none" cap="none" strike="noStrike">
                <a:solidFill>
                  <a:srgbClr val="C238D3"/>
                </a:solidFill>
                <a:latin typeface="Arial"/>
                <a:ea typeface="Arial"/>
                <a:cs typeface="Arial"/>
                <a:sym typeface="Arial"/>
              </a:rPr>
              <a:t>ARE YOU READY </a:t>
            </a:r>
            <a:endParaRPr/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6">
            <a:alphaModFix/>
          </a:blip>
          <a:srcRect b="23637" l="14273" r="0" t="27673"/>
          <a:stretch/>
        </p:blipFill>
        <p:spPr>
          <a:xfrm>
            <a:off x="10936059" y="5962164"/>
            <a:ext cx="2496549" cy="79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/>
        </p:nvSpPr>
        <p:spPr>
          <a:xfrm>
            <a:off x="2632200" y="3996940"/>
            <a:ext cx="13023600" cy="1217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1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38B6FF"/>
                </a:solidFill>
                <a:latin typeface="Overlock"/>
                <a:ea typeface="Overlock"/>
                <a:cs typeface="Overlock"/>
                <a:sym typeface="Overlock"/>
              </a:rPr>
              <a:t>GAME 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3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4566676" y="1303643"/>
            <a:ext cx="9230849" cy="1810005"/>
          </a:xfrm>
          <a:custGeom>
            <a:rect b="b" l="l" r="r" t="t"/>
            <a:pathLst>
              <a:path extrusionOk="0" h="612273" w="3122534">
                <a:moveTo>
                  <a:pt x="0" y="0"/>
                </a:moveTo>
                <a:lnTo>
                  <a:pt x="3122534" y="0"/>
                </a:lnTo>
                <a:lnTo>
                  <a:pt x="3122534" y="612273"/>
                </a:lnTo>
                <a:lnTo>
                  <a:pt x="0" y="612273"/>
                </a:lnTo>
                <a:close/>
              </a:path>
            </a:pathLst>
          </a:custGeom>
          <a:solidFill>
            <a:srgbClr val="FF2301"/>
          </a:solidFill>
          <a:ln>
            <a:noFill/>
          </a:ln>
        </p:spPr>
      </p:sp>
      <p:sp>
        <p:nvSpPr>
          <p:cNvPr id="91" name="Google Shape;91;p2"/>
          <p:cNvSpPr/>
          <p:nvPr/>
        </p:nvSpPr>
        <p:spPr>
          <a:xfrm>
            <a:off x="8266321" y="3683762"/>
            <a:ext cx="1755358" cy="799115"/>
          </a:xfrm>
          <a:custGeom>
            <a:rect b="b" l="l" r="r" t="t"/>
            <a:pathLst>
              <a:path extrusionOk="0" h="466173" w="1024009">
                <a:moveTo>
                  <a:pt x="0" y="0"/>
                </a:moveTo>
                <a:lnTo>
                  <a:pt x="1024009" y="0"/>
                </a:lnTo>
                <a:lnTo>
                  <a:pt x="1024009" y="466173"/>
                </a:lnTo>
                <a:lnTo>
                  <a:pt x="0" y="466173"/>
                </a:lnTo>
                <a:close/>
              </a:path>
            </a:pathLst>
          </a:custGeom>
          <a:solidFill>
            <a:srgbClr val="00BE00"/>
          </a:solidFill>
          <a:ln>
            <a:noFill/>
          </a:ln>
        </p:spPr>
      </p: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3717" y="3847006"/>
            <a:ext cx="1380566" cy="46813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3867042" y="1468871"/>
            <a:ext cx="10630115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NWIC 2023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104" name="Google Shape;104;p4"/>
          <p:cNvSpPr/>
          <p:nvPr/>
        </p:nvSpPr>
        <p:spPr>
          <a:xfrm>
            <a:off x="-5547207" y="3464811"/>
            <a:ext cx="12294563" cy="12182794"/>
          </a:xfrm>
          <a:custGeom>
            <a:rect b="b" l="l" r="r" t="t"/>
            <a:pathLst>
              <a:path extrusionOk="0"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5"/>
                </a:lnTo>
                <a:lnTo>
                  <a:pt x="0" y="1218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4"/>
          <p:cNvSpPr/>
          <p:nvPr/>
        </p:nvSpPr>
        <p:spPr>
          <a:xfrm rot="-2088237">
            <a:off x="13314356" y="-6250170"/>
            <a:ext cx="12294563" cy="12182794"/>
          </a:xfrm>
          <a:custGeom>
            <a:rect b="b" l="l" r="r" t="t"/>
            <a:pathLst>
              <a:path extrusionOk="0" h="12182794" w="12294563">
                <a:moveTo>
                  <a:pt x="0" y="0"/>
                </a:moveTo>
                <a:lnTo>
                  <a:pt x="12294564" y="0"/>
                </a:lnTo>
                <a:lnTo>
                  <a:pt x="12294564" y="12182794"/>
                </a:lnTo>
                <a:lnTo>
                  <a:pt x="0" y="12182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8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6" name="Google Shape;106;p4"/>
          <p:cNvGrpSpPr/>
          <p:nvPr/>
        </p:nvGrpSpPr>
        <p:grpSpPr>
          <a:xfrm>
            <a:off x="2558769" y="3875708"/>
            <a:ext cx="13170462" cy="3844252"/>
            <a:chOff x="0" y="0"/>
            <a:chExt cx="17560616" cy="5125669"/>
          </a:xfrm>
        </p:grpSpPr>
        <p:sp>
          <p:nvSpPr>
            <p:cNvPr id="107" name="Google Shape;107;p4"/>
            <p:cNvSpPr/>
            <p:nvPr/>
          </p:nvSpPr>
          <p:spPr>
            <a:xfrm>
              <a:off x="2562845" y="0"/>
              <a:ext cx="14997771" cy="5125669"/>
            </a:xfrm>
            <a:custGeom>
              <a:rect b="b" l="l" r="r" t="t"/>
              <a:pathLst>
                <a:path extrusionOk="0" h="660400" w="1932339">
                  <a:moveTo>
                    <a:pt x="180787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7879" y="0"/>
                  </a:lnTo>
                  <a:cubicBezTo>
                    <a:pt x="1876459" y="0"/>
                    <a:pt x="1932339" y="55880"/>
                    <a:pt x="1932339" y="124460"/>
                  </a:cubicBezTo>
                  <a:lnTo>
                    <a:pt x="1932339" y="535940"/>
                  </a:lnTo>
                  <a:cubicBezTo>
                    <a:pt x="1932339" y="604520"/>
                    <a:pt x="1876459" y="660400"/>
                    <a:pt x="1807879" y="660400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0" y="0"/>
              <a:ext cx="5125689" cy="5125668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 txBox="1"/>
            <p:nvPr/>
          </p:nvSpPr>
          <p:spPr>
            <a:xfrm>
              <a:off x="6112510" y="765859"/>
              <a:ext cx="11126176" cy="1545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499" u="none" cap="none" strike="noStrike">
                  <a:solidFill>
                    <a:srgbClr val="FFBD59"/>
                  </a:solidFill>
                  <a:latin typeface="Arial"/>
                  <a:ea typeface="Arial"/>
                  <a:cs typeface="Arial"/>
                  <a:sym typeface="Arial"/>
                </a:rPr>
                <a:t>Lakota Scott, ND</a:t>
              </a:r>
              <a:endParaRPr/>
            </a:p>
          </p:txBody>
        </p:sp>
        <p:sp>
          <p:nvSpPr>
            <p:cNvPr id="110" name="Google Shape;110;p4"/>
            <p:cNvSpPr txBox="1"/>
            <p:nvPr/>
          </p:nvSpPr>
          <p:spPr>
            <a:xfrm>
              <a:off x="6112510" y="2641537"/>
              <a:ext cx="10157482" cy="1489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Northwest Portland Area Indian Health Board</a:t>
              </a:r>
              <a:endParaRPr/>
            </a:p>
          </p:txBody>
        </p:sp>
      </p:grpSp>
      <p:sp>
        <p:nvSpPr>
          <p:cNvPr id="111" name="Google Shape;111;p4"/>
          <p:cNvSpPr txBox="1"/>
          <p:nvPr/>
        </p:nvSpPr>
        <p:spPr>
          <a:xfrm>
            <a:off x="2409911" y="1387642"/>
            <a:ext cx="13468177" cy="1365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Land Acknowledgement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117" name="Google Shape;117;p6"/>
          <p:cNvSpPr/>
          <p:nvPr/>
        </p:nvSpPr>
        <p:spPr>
          <a:xfrm flipH="1">
            <a:off x="0" y="6175783"/>
            <a:ext cx="6176060" cy="4114800"/>
          </a:xfrm>
          <a:custGeom>
            <a:rect b="b" l="l" r="r" t="t"/>
            <a:pathLst>
              <a:path extrusionOk="0" h="4114800" w="6176060">
                <a:moveTo>
                  <a:pt x="6176060" y="0"/>
                </a:moveTo>
                <a:lnTo>
                  <a:pt x="0" y="0"/>
                </a:lnTo>
                <a:lnTo>
                  <a:pt x="0" y="4114800"/>
                </a:lnTo>
                <a:lnTo>
                  <a:pt x="6176060" y="4114800"/>
                </a:lnTo>
                <a:lnTo>
                  <a:pt x="6176060" y="0"/>
                </a:lnTo>
                <a:close/>
              </a:path>
            </a:pathLst>
          </a:cu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6"/>
          <p:cNvSpPr/>
          <p:nvPr/>
        </p:nvSpPr>
        <p:spPr>
          <a:xfrm>
            <a:off x="7265984" y="1249051"/>
            <a:ext cx="8305860" cy="2578002"/>
          </a:xfrm>
          <a:custGeom>
            <a:rect b="b" l="l" r="r" t="t"/>
            <a:pathLst>
              <a:path extrusionOk="0" h="660400" w="2127691">
                <a:moveTo>
                  <a:pt x="2003231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03231" y="0"/>
                </a:lnTo>
                <a:cubicBezTo>
                  <a:pt x="2071811" y="0"/>
                  <a:pt x="2127691" y="55880"/>
                  <a:pt x="2127691" y="124460"/>
                </a:cubicBezTo>
                <a:lnTo>
                  <a:pt x="2127691" y="535940"/>
                </a:lnTo>
                <a:cubicBezTo>
                  <a:pt x="2127691" y="604520"/>
                  <a:pt x="2071811" y="660400"/>
                  <a:pt x="2003231" y="66040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"/>
          <p:cNvSpPr/>
          <p:nvPr/>
        </p:nvSpPr>
        <p:spPr>
          <a:xfrm>
            <a:off x="7839160" y="2008357"/>
            <a:ext cx="1061139" cy="1059391"/>
          </a:xfrm>
          <a:custGeom>
            <a:rect b="b" l="l" r="r" t="t"/>
            <a:pathLst>
              <a:path extrusionOk="0" h="1059391" w="1061139">
                <a:moveTo>
                  <a:pt x="0" y="0"/>
                </a:moveTo>
                <a:lnTo>
                  <a:pt x="1061138" y="0"/>
                </a:lnTo>
                <a:lnTo>
                  <a:pt x="1061138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  <p:sp>
        <p:nvSpPr>
          <p:cNvPr id="120" name="Google Shape;120;p6"/>
          <p:cNvSpPr/>
          <p:nvPr/>
        </p:nvSpPr>
        <p:spPr>
          <a:xfrm>
            <a:off x="8271493" y="4402587"/>
            <a:ext cx="8301474" cy="2221872"/>
          </a:xfrm>
          <a:custGeom>
            <a:rect b="b" l="l" r="r" t="t"/>
            <a:pathLst>
              <a:path extrusionOk="0" h="660400" w="2467421">
                <a:moveTo>
                  <a:pt x="2342961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342961" y="0"/>
                </a:lnTo>
                <a:cubicBezTo>
                  <a:pt x="2411541" y="0"/>
                  <a:pt x="2467421" y="55880"/>
                  <a:pt x="2467421" y="124460"/>
                </a:cubicBezTo>
                <a:lnTo>
                  <a:pt x="2467421" y="535940"/>
                </a:lnTo>
                <a:cubicBezTo>
                  <a:pt x="2467421" y="604520"/>
                  <a:pt x="2411541" y="660400"/>
                  <a:pt x="2342961" y="66040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7265984" y="7199448"/>
            <a:ext cx="8305860" cy="2394961"/>
          </a:xfrm>
          <a:custGeom>
            <a:rect b="b" l="l" r="r" t="t"/>
            <a:pathLst>
              <a:path extrusionOk="0" h="860284" w="2983512">
                <a:moveTo>
                  <a:pt x="2859052" y="860284"/>
                </a:moveTo>
                <a:lnTo>
                  <a:pt x="124460" y="860284"/>
                </a:lnTo>
                <a:cubicBezTo>
                  <a:pt x="55880" y="860284"/>
                  <a:pt x="0" y="804404"/>
                  <a:pt x="0" y="73582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59052" y="0"/>
                </a:lnTo>
                <a:cubicBezTo>
                  <a:pt x="2927632" y="0"/>
                  <a:pt x="2983512" y="55880"/>
                  <a:pt x="2983512" y="124460"/>
                </a:cubicBezTo>
                <a:lnTo>
                  <a:pt x="2983512" y="735824"/>
                </a:lnTo>
                <a:cubicBezTo>
                  <a:pt x="2983512" y="804404"/>
                  <a:pt x="2927632" y="860284"/>
                  <a:pt x="2859052" y="860284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7839160" y="7867233"/>
            <a:ext cx="1061139" cy="1059391"/>
          </a:xfrm>
          <a:custGeom>
            <a:rect b="b" l="l" r="r" t="t"/>
            <a:pathLst>
              <a:path extrusionOk="0" h="1059391" w="1061139">
                <a:moveTo>
                  <a:pt x="0" y="0"/>
                </a:moveTo>
                <a:lnTo>
                  <a:pt x="1061138" y="0"/>
                </a:lnTo>
                <a:lnTo>
                  <a:pt x="1061138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  <p:sp>
        <p:nvSpPr>
          <p:cNvPr id="123" name="Google Shape;123;p6"/>
          <p:cNvSpPr txBox="1"/>
          <p:nvPr/>
        </p:nvSpPr>
        <p:spPr>
          <a:xfrm>
            <a:off x="1115220" y="3788953"/>
            <a:ext cx="3713124" cy="291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network of dedicated community advocates working together to ensure all Oregonians can live free of vaccine-preventable diseases.</a:t>
            </a:r>
            <a:endParaRPr/>
          </a:p>
        </p:txBody>
      </p:sp>
      <p:sp>
        <p:nvSpPr>
          <p:cNvPr id="124" name="Google Shape;124;p6"/>
          <p:cNvSpPr txBox="1"/>
          <p:nvPr/>
        </p:nvSpPr>
        <p:spPr>
          <a:xfrm>
            <a:off x="1115220" y="2406810"/>
            <a:ext cx="5060840" cy="1221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endParaRPr/>
          </a:p>
        </p:txBody>
      </p:sp>
      <p:sp>
        <p:nvSpPr>
          <p:cNvPr id="125" name="Google Shape;125;p6"/>
          <p:cNvSpPr txBox="1"/>
          <p:nvPr/>
        </p:nvSpPr>
        <p:spPr>
          <a:xfrm>
            <a:off x="9353262" y="1588410"/>
            <a:ext cx="5761322" cy="185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VISION: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future where no Oregonian has their enjoyment of life reduced by a disease that could have been prevented by immunization.</a:t>
            </a:r>
            <a:endParaRPr/>
          </a:p>
        </p:txBody>
      </p:sp>
      <p:sp>
        <p:nvSpPr>
          <p:cNvPr id="126" name="Google Shape;126;p6"/>
          <p:cNvSpPr txBox="1"/>
          <p:nvPr/>
        </p:nvSpPr>
        <p:spPr>
          <a:xfrm>
            <a:off x="10298613" y="4563880"/>
            <a:ext cx="6062111" cy="185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Immunize Oregon works to prevent disease through community partnerships, clinical expertise, and immunization policy based on science.</a:t>
            </a:r>
            <a:endParaRPr/>
          </a:p>
        </p:txBody>
      </p:sp>
      <p:sp>
        <p:nvSpPr>
          <p:cNvPr id="127" name="Google Shape;127;p6"/>
          <p:cNvSpPr txBox="1"/>
          <p:nvPr/>
        </p:nvSpPr>
        <p:spPr>
          <a:xfrm>
            <a:off x="9353262" y="7447286"/>
            <a:ext cx="5941796" cy="1851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ROLE: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Advise health professionals, policy makers, parents, and the community on the current science and clinical best practices regarding immunizations</a:t>
            </a: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8843148" y="4980107"/>
            <a:ext cx="1061139" cy="1059391"/>
          </a:xfrm>
          <a:custGeom>
            <a:rect b="b" l="l" r="r" t="t"/>
            <a:pathLst>
              <a:path extrusionOk="0" h="1059391" w="1061139">
                <a:moveTo>
                  <a:pt x="0" y="0"/>
                </a:moveTo>
                <a:lnTo>
                  <a:pt x="1061139" y="0"/>
                </a:lnTo>
                <a:lnTo>
                  <a:pt x="1061139" y="1059391"/>
                </a:lnTo>
                <a:lnTo>
                  <a:pt x="0" y="1059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829" l="-24512" r="-23475" t="-24401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134" name="Google Shape;134;p7"/>
          <p:cNvSpPr/>
          <p:nvPr/>
        </p:nvSpPr>
        <p:spPr>
          <a:xfrm>
            <a:off x="-769283" y="-285966"/>
            <a:ext cx="8178165" cy="8229600"/>
          </a:xfrm>
          <a:custGeom>
            <a:rect b="b" l="l" r="r" t="t"/>
            <a:pathLst>
              <a:path extrusionOk="0" h="8229600" w="8178165">
                <a:moveTo>
                  <a:pt x="0" y="0"/>
                </a:moveTo>
                <a:lnTo>
                  <a:pt x="8178165" y="0"/>
                </a:lnTo>
                <a:lnTo>
                  <a:pt x="81781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7"/>
          <p:cNvSpPr txBox="1"/>
          <p:nvPr/>
        </p:nvSpPr>
        <p:spPr>
          <a:xfrm>
            <a:off x="3319799" y="876300"/>
            <a:ext cx="11648401" cy="1365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The Team</a:t>
            </a: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2910013" y="2432217"/>
            <a:ext cx="5620792" cy="7167312"/>
          </a:xfrm>
          <a:custGeom>
            <a:rect b="b" l="l" r="r" t="t"/>
            <a:pathLst>
              <a:path extrusionOk="0" h="1475795" w="1157357">
                <a:moveTo>
                  <a:pt x="1032897" y="1475795"/>
                </a:moveTo>
                <a:lnTo>
                  <a:pt x="124460" y="1475795"/>
                </a:lnTo>
                <a:cubicBezTo>
                  <a:pt x="55880" y="1475795"/>
                  <a:pt x="0" y="1419915"/>
                  <a:pt x="0" y="13513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032897" y="0"/>
                </a:lnTo>
                <a:cubicBezTo>
                  <a:pt x="1101477" y="0"/>
                  <a:pt x="1157357" y="55880"/>
                  <a:pt x="1157357" y="124460"/>
                </a:cubicBezTo>
                <a:lnTo>
                  <a:pt x="1157357" y="1351335"/>
                </a:lnTo>
                <a:cubicBezTo>
                  <a:pt x="1157357" y="1419915"/>
                  <a:pt x="1101477" y="1475795"/>
                  <a:pt x="1032897" y="1475795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"/>
          <p:cNvSpPr/>
          <p:nvPr/>
        </p:nvSpPr>
        <p:spPr>
          <a:xfrm>
            <a:off x="3644839" y="2793563"/>
            <a:ext cx="3418684" cy="341866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72" l="0" r="0" t="-427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"/>
          <p:cNvSpPr txBox="1"/>
          <p:nvPr/>
        </p:nvSpPr>
        <p:spPr>
          <a:xfrm>
            <a:off x="3644839" y="6244823"/>
            <a:ext cx="4273876" cy="161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22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Jessica Coleman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3644839" y="7946200"/>
            <a:ext cx="2956178" cy="928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 MANAGER</a:t>
            </a: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9757195" y="2432217"/>
            <a:ext cx="5620792" cy="7167312"/>
          </a:xfrm>
          <a:custGeom>
            <a:rect b="b" l="l" r="r" t="t"/>
            <a:pathLst>
              <a:path extrusionOk="0" h="1475795" w="1157357">
                <a:moveTo>
                  <a:pt x="1032897" y="1475795"/>
                </a:moveTo>
                <a:lnTo>
                  <a:pt x="124460" y="1475795"/>
                </a:lnTo>
                <a:cubicBezTo>
                  <a:pt x="55880" y="1475795"/>
                  <a:pt x="0" y="1419915"/>
                  <a:pt x="0" y="13513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032897" y="0"/>
                </a:lnTo>
                <a:cubicBezTo>
                  <a:pt x="1101477" y="0"/>
                  <a:pt x="1157357" y="55880"/>
                  <a:pt x="1157357" y="124460"/>
                </a:cubicBezTo>
                <a:lnTo>
                  <a:pt x="1157357" y="1351335"/>
                </a:lnTo>
                <a:cubicBezTo>
                  <a:pt x="1157357" y="1419915"/>
                  <a:pt x="1101477" y="1475795"/>
                  <a:pt x="1032897" y="1475795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10492021" y="2793563"/>
            <a:ext cx="3423538" cy="342352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1812" l="-20684" r="0" t="-3920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"/>
          <p:cNvSpPr txBox="1"/>
          <p:nvPr/>
        </p:nvSpPr>
        <p:spPr>
          <a:xfrm>
            <a:off x="10492021" y="6244823"/>
            <a:ext cx="4273876" cy="1610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22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Molly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22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Sax</a:t>
            </a:r>
            <a:endParaRPr/>
          </a:p>
        </p:txBody>
      </p:sp>
      <p:sp>
        <p:nvSpPr>
          <p:cNvPr id="143" name="Google Shape;143;p7"/>
          <p:cNvSpPr txBox="1"/>
          <p:nvPr/>
        </p:nvSpPr>
        <p:spPr>
          <a:xfrm>
            <a:off x="10492021" y="7946200"/>
            <a:ext cx="3957629" cy="928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 COORDINATOR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657" l="0" r="0" t="657"/>
          <a:stretch/>
        </p:blipFill>
        <p:spPr>
          <a:xfrm>
            <a:off x="-9939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1477273" y="3609975"/>
            <a:ext cx="15333455" cy="2771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00FD"/>
                </a:solidFill>
                <a:latin typeface="Bungee"/>
                <a:ea typeface="Bungee"/>
                <a:cs typeface="Bungee"/>
                <a:sym typeface="Bungee"/>
              </a:rPr>
              <a:t>Immunize Oregon: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00FD"/>
                </a:solidFill>
                <a:latin typeface="Bungee"/>
                <a:ea typeface="Bungee"/>
                <a:cs typeface="Bungee"/>
                <a:sym typeface="Bungee"/>
              </a:rPr>
              <a:t>A statewide coalition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155" name="Google Shape;155;p8"/>
          <p:cNvSpPr/>
          <p:nvPr/>
        </p:nvSpPr>
        <p:spPr>
          <a:xfrm>
            <a:off x="309885" y="1028700"/>
            <a:ext cx="10196548" cy="7940627"/>
          </a:xfrm>
          <a:custGeom>
            <a:rect b="b" l="l" r="r" t="t"/>
            <a:pathLst>
              <a:path extrusionOk="0" h="7940627" w="10196548">
                <a:moveTo>
                  <a:pt x="0" y="0"/>
                </a:moveTo>
                <a:lnTo>
                  <a:pt x="10196548" y="0"/>
                </a:lnTo>
                <a:lnTo>
                  <a:pt x="10196548" y="7940627"/>
                </a:lnTo>
                <a:lnTo>
                  <a:pt x="0" y="7940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000"/>
            </a:blip>
            <a:stretch>
              <a:fillRect b="-14865" l="0" r="0" t="-13540"/>
            </a:stretch>
          </a:blipFill>
          <a:ln>
            <a:noFill/>
          </a:ln>
        </p:spPr>
      </p:sp>
      <p:sp>
        <p:nvSpPr>
          <p:cNvPr id="156" name="Google Shape;156;p8"/>
          <p:cNvSpPr/>
          <p:nvPr/>
        </p:nvSpPr>
        <p:spPr>
          <a:xfrm>
            <a:off x="14120517" y="6613327"/>
            <a:ext cx="5656105" cy="5666599"/>
          </a:xfrm>
          <a:custGeom>
            <a:rect b="b" l="l" r="r" t="t"/>
            <a:pathLst>
              <a:path extrusionOk="0" h="5666599" w="5656105">
                <a:moveTo>
                  <a:pt x="0" y="0"/>
                </a:moveTo>
                <a:lnTo>
                  <a:pt x="5656104" y="0"/>
                </a:lnTo>
                <a:lnTo>
                  <a:pt x="5656104" y="5666598"/>
                </a:lnTo>
                <a:lnTo>
                  <a:pt x="0" y="5666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8"/>
          <p:cNvSpPr txBox="1"/>
          <p:nvPr/>
        </p:nvSpPr>
        <p:spPr>
          <a:xfrm>
            <a:off x="10909493" y="3816477"/>
            <a:ext cx="7102462" cy="370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Wi-Fi: 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“IHG One Rewards”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Password is “PDXSO”</a:t>
            </a:r>
            <a:endParaRPr/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Bathrooms on the North and South side 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Lactation room is located in the Oak Room 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Exhibitor tables in the Upper and Lower Terrace 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Please take personal belongings with you</a:t>
            </a:r>
            <a:endParaRPr/>
          </a:p>
          <a:p>
            <a:pPr indent="-226695" lvl="1" marL="45339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White lanyards = Experts! </a:t>
            </a:r>
            <a:endParaRPr/>
          </a:p>
        </p:txBody>
      </p:sp>
      <p:sp>
        <p:nvSpPr>
          <p:cNvPr id="158" name="Google Shape;158;p8"/>
          <p:cNvSpPr txBox="1"/>
          <p:nvPr/>
        </p:nvSpPr>
        <p:spPr>
          <a:xfrm>
            <a:off x="10909493" y="2642997"/>
            <a:ext cx="5876093" cy="1221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Hotel Map</a:t>
            </a:r>
            <a:endParaRPr/>
          </a:p>
        </p:txBody>
      </p:sp>
      <p:sp>
        <p:nvSpPr>
          <p:cNvPr id="159" name="Google Shape;159;p8"/>
          <p:cNvSpPr/>
          <p:nvPr/>
        </p:nvSpPr>
        <p:spPr>
          <a:xfrm>
            <a:off x="601655" y="1308984"/>
            <a:ext cx="9613008" cy="7380059"/>
          </a:xfrm>
          <a:custGeom>
            <a:rect b="b" l="l" r="r" t="t"/>
            <a:pathLst>
              <a:path extrusionOk="0" h="7380059" w="9613008">
                <a:moveTo>
                  <a:pt x="0" y="0"/>
                </a:moveTo>
                <a:lnTo>
                  <a:pt x="9613008" y="0"/>
                </a:lnTo>
                <a:lnTo>
                  <a:pt x="9613008" y="7380059"/>
                </a:lnTo>
                <a:lnTo>
                  <a:pt x="0" y="7380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5161" r="-5317" t="-5908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248" r="-6249" t="0"/>
            </a:stretch>
          </a:blipFill>
          <a:ln>
            <a:noFill/>
          </a:ln>
        </p:spPr>
      </p:sp>
      <p:sp>
        <p:nvSpPr>
          <p:cNvPr id="165" name="Google Shape;165;p9"/>
          <p:cNvSpPr/>
          <p:nvPr/>
        </p:nvSpPr>
        <p:spPr>
          <a:xfrm>
            <a:off x="-6152177" y="2787312"/>
            <a:ext cx="13867858" cy="13867858"/>
          </a:xfrm>
          <a:custGeom>
            <a:rect b="b" l="l" r="r" t="t"/>
            <a:pathLst>
              <a:path extrusionOk="0" h="13867858" w="13867858">
                <a:moveTo>
                  <a:pt x="0" y="0"/>
                </a:moveTo>
                <a:lnTo>
                  <a:pt x="13867858" y="0"/>
                </a:lnTo>
                <a:lnTo>
                  <a:pt x="13867858" y="13867857"/>
                </a:lnTo>
                <a:lnTo>
                  <a:pt x="0" y="13867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9"/>
          <p:cNvSpPr/>
          <p:nvPr/>
        </p:nvSpPr>
        <p:spPr>
          <a:xfrm>
            <a:off x="13900097" y="-3632307"/>
            <a:ext cx="8775807" cy="8775807"/>
          </a:xfrm>
          <a:custGeom>
            <a:rect b="b" l="l" r="r" t="t"/>
            <a:pathLst>
              <a:path extrusionOk="0" h="8775807" w="8775807">
                <a:moveTo>
                  <a:pt x="0" y="0"/>
                </a:moveTo>
                <a:lnTo>
                  <a:pt x="8775806" y="0"/>
                </a:lnTo>
                <a:lnTo>
                  <a:pt x="8775806" y="8775807"/>
                </a:lnTo>
                <a:lnTo>
                  <a:pt x="0" y="8775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7" name="Google Shape;167;p9"/>
          <p:cNvGrpSpPr/>
          <p:nvPr/>
        </p:nvGrpSpPr>
        <p:grpSpPr>
          <a:xfrm>
            <a:off x="543223" y="2040731"/>
            <a:ext cx="4243239" cy="6305251"/>
            <a:chOff x="0" y="0"/>
            <a:chExt cx="5657651" cy="8407001"/>
          </a:xfrm>
        </p:grpSpPr>
        <p:sp>
          <p:nvSpPr>
            <p:cNvPr id="168" name="Google Shape;168;p9"/>
            <p:cNvSpPr/>
            <p:nvPr/>
          </p:nvSpPr>
          <p:spPr>
            <a:xfrm>
              <a:off x="0" y="0"/>
              <a:ext cx="5657651" cy="8407001"/>
            </a:xfrm>
            <a:custGeom>
              <a:rect b="b" l="l" r="r" t="t"/>
              <a:pathLst>
                <a:path extrusionOk="0" h="1233261" w="829947">
                  <a:moveTo>
                    <a:pt x="705487" y="1233261"/>
                  </a:moveTo>
                  <a:lnTo>
                    <a:pt x="124460" y="1233261"/>
                  </a:lnTo>
                  <a:cubicBezTo>
                    <a:pt x="55880" y="1233261"/>
                    <a:pt x="0" y="1177381"/>
                    <a:pt x="0" y="11088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108801"/>
                  </a:lnTo>
                  <a:cubicBezTo>
                    <a:pt x="829947" y="1177381"/>
                    <a:pt x="774067" y="1233261"/>
                    <a:pt x="705487" y="123326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2122789" y="1337877"/>
              <a:ext cx="1412073" cy="1412073"/>
            </a:xfrm>
            <a:custGeom>
              <a:rect b="b" l="l" r="r" t="t"/>
              <a:pathLst>
                <a:path extrusionOk="0" h="1412073" w="1412073">
                  <a:moveTo>
                    <a:pt x="0" y="0"/>
                  </a:moveTo>
                  <a:lnTo>
                    <a:pt x="1412073" y="0"/>
                  </a:lnTo>
                  <a:lnTo>
                    <a:pt x="1412073" y="1412073"/>
                  </a:lnTo>
                  <a:lnTo>
                    <a:pt x="0" y="14120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9"/>
            <p:cNvSpPr txBox="1"/>
            <p:nvPr/>
          </p:nvSpPr>
          <p:spPr>
            <a:xfrm>
              <a:off x="340696" y="3260052"/>
              <a:ext cx="4976259" cy="836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16" u="none" cap="none" strike="noStrike">
                  <a:solidFill>
                    <a:srgbClr val="FFBD59"/>
                  </a:solidFill>
                  <a:latin typeface="Arial"/>
                  <a:ea typeface="Arial"/>
                  <a:cs typeface="Arial"/>
                  <a:sym typeface="Arial"/>
                </a:rPr>
                <a:t>PRESENTATION</a:t>
              </a:r>
              <a:endParaRPr/>
            </a:p>
          </p:txBody>
        </p:sp>
        <p:sp>
          <p:nvSpPr>
            <p:cNvPr id="171" name="Google Shape;171;p9"/>
            <p:cNvSpPr txBox="1"/>
            <p:nvPr/>
          </p:nvSpPr>
          <p:spPr>
            <a:xfrm>
              <a:off x="785970" y="4374348"/>
              <a:ext cx="4085712" cy="2882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8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This presentation will be recorded and uploaded to this session agenda. Once uploaded, “Recorded View” appear under the session overview</a:t>
              </a:r>
              <a:endParaRPr/>
            </a:p>
            <a:p>
              <a:pPr indent="0" lvl="0" marL="0" marR="0" rtl="0" algn="ctr">
                <a:lnSpc>
                  <a:spcPct val="1400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75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1967330" y="1477242"/>
              <a:ext cx="1722992" cy="1118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68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sp>
        <p:nvSpPr>
          <p:cNvPr id="173" name="Google Shape;173;p9"/>
          <p:cNvSpPr/>
          <p:nvPr/>
        </p:nvSpPr>
        <p:spPr>
          <a:xfrm>
            <a:off x="4900761" y="2040731"/>
            <a:ext cx="4243239" cy="6255394"/>
          </a:xfrm>
          <a:custGeom>
            <a:rect b="b" l="l" r="r" t="t"/>
            <a:pathLst>
              <a:path extrusionOk="0" h="1223510" w="829947">
                <a:moveTo>
                  <a:pt x="705487" y="1223510"/>
                </a:moveTo>
                <a:lnTo>
                  <a:pt x="124460" y="1223510"/>
                </a:lnTo>
                <a:cubicBezTo>
                  <a:pt x="55880" y="1223510"/>
                  <a:pt x="0" y="1167630"/>
                  <a:pt x="0" y="109905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5487" y="0"/>
                </a:lnTo>
                <a:cubicBezTo>
                  <a:pt x="774067" y="0"/>
                  <a:pt x="829947" y="55880"/>
                  <a:pt x="829947" y="124460"/>
                </a:cubicBezTo>
                <a:lnTo>
                  <a:pt x="829947" y="1099050"/>
                </a:lnTo>
                <a:cubicBezTo>
                  <a:pt x="829947" y="1167630"/>
                  <a:pt x="774067" y="1223510"/>
                  <a:pt x="705487" y="1223510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6492853" y="3044139"/>
            <a:ext cx="1059055" cy="1059055"/>
          </a:xfrm>
          <a:custGeom>
            <a:rect b="b" l="l" r="r" t="t"/>
            <a:pathLst>
              <a:path extrusionOk="0" h="1059055" w="1059055">
                <a:moveTo>
                  <a:pt x="0" y="0"/>
                </a:moveTo>
                <a:lnTo>
                  <a:pt x="1059055" y="0"/>
                </a:lnTo>
                <a:lnTo>
                  <a:pt x="1059055" y="1059055"/>
                </a:lnTo>
                <a:lnTo>
                  <a:pt x="0" y="1059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9"/>
          <p:cNvSpPr txBox="1"/>
          <p:nvPr/>
        </p:nvSpPr>
        <p:spPr>
          <a:xfrm>
            <a:off x="5156284" y="4454814"/>
            <a:ext cx="3732194" cy="658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16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CEU'S</a:t>
            </a:r>
            <a:endParaRPr/>
          </a:p>
        </p:txBody>
      </p:sp>
      <p:sp>
        <p:nvSpPr>
          <p:cNvPr id="176" name="Google Shape;176;p9"/>
          <p:cNvSpPr txBox="1"/>
          <p:nvPr/>
        </p:nvSpPr>
        <p:spPr>
          <a:xfrm>
            <a:off x="5490239" y="5311968"/>
            <a:ext cx="3064284" cy="2482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Continuing education credits that are offered will have instructions provided during the presentation. Attendees must submit session feedback to receive credits</a:t>
            </a:r>
            <a:endParaRPr/>
          </a:p>
        </p:txBody>
      </p:sp>
      <p:sp>
        <p:nvSpPr>
          <p:cNvPr id="177" name="Google Shape;177;p9"/>
          <p:cNvSpPr txBox="1"/>
          <p:nvPr/>
        </p:nvSpPr>
        <p:spPr>
          <a:xfrm>
            <a:off x="6376259" y="3105800"/>
            <a:ext cx="1292244" cy="881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9258453" y="1990875"/>
            <a:ext cx="4243239" cy="6305251"/>
          </a:xfrm>
          <a:custGeom>
            <a:rect b="b" l="l" r="r" t="t"/>
            <a:pathLst>
              <a:path extrusionOk="0" h="1233261" w="829947">
                <a:moveTo>
                  <a:pt x="705487" y="1233261"/>
                </a:moveTo>
                <a:lnTo>
                  <a:pt x="124460" y="1233261"/>
                </a:lnTo>
                <a:cubicBezTo>
                  <a:pt x="55880" y="1233261"/>
                  <a:pt x="0" y="1177381"/>
                  <a:pt x="0" y="1108801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05487" y="0"/>
                </a:lnTo>
                <a:cubicBezTo>
                  <a:pt x="774067" y="0"/>
                  <a:pt x="829947" y="55880"/>
                  <a:pt x="829947" y="124460"/>
                </a:cubicBezTo>
                <a:lnTo>
                  <a:pt x="829947" y="1108801"/>
                </a:lnTo>
                <a:cubicBezTo>
                  <a:pt x="829947" y="1177381"/>
                  <a:pt x="774067" y="1233261"/>
                  <a:pt x="705487" y="1233261"/>
                </a:cubicBezTo>
                <a:close/>
              </a:path>
            </a:pathLst>
          </a:custGeom>
          <a:solidFill>
            <a:srgbClr val="2E2D2D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"/>
          <p:cNvSpPr/>
          <p:nvPr/>
        </p:nvSpPr>
        <p:spPr>
          <a:xfrm>
            <a:off x="10850544" y="2994282"/>
            <a:ext cx="1059055" cy="1059055"/>
          </a:xfrm>
          <a:custGeom>
            <a:rect b="b" l="l" r="r" t="t"/>
            <a:pathLst>
              <a:path extrusionOk="0" h="1059055" w="1059055">
                <a:moveTo>
                  <a:pt x="0" y="0"/>
                </a:moveTo>
                <a:lnTo>
                  <a:pt x="1059055" y="0"/>
                </a:lnTo>
                <a:lnTo>
                  <a:pt x="1059055" y="1059055"/>
                </a:lnTo>
                <a:lnTo>
                  <a:pt x="0" y="1059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9"/>
          <p:cNvSpPr txBox="1"/>
          <p:nvPr/>
        </p:nvSpPr>
        <p:spPr>
          <a:xfrm>
            <a:off x="9513975" y="4404957"/>
            <a:ext cx="3732194" cy="658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16" u="none" cap="none" strike="noStrike">
                <a:solidFill>
                  <a:srgbClr val="FFBD59"/>
                </a:solidFill>
                <a:latin typeface="Arial"/>
                <a:ea typeface="Arial"/>
                <a:cs typeface="Arial"/>
                <a:sym typeface="Arial"/>
              </a:rPr>
              <a:t>LIVE CHAT</a:t>
            </a:r>
            <a:endParaRPr/>
          </a:p>
        </p:txBody>
      </p:sp>
      <p:sp>
        <p:nvSpPr>
          <p:cNvPr id="181" name="Google Shape;181;p9"/>
          <p:cNvSpPr txBox="1"/>
          <p:nvPr/>
        </p:nvSpPr>
        <p:spPr>
          <a:xfrm>
            <a:off x="9847930" y="5262111"/>
            <a:ext cx="3064284" cy="18600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this field to chat with the communicate with the host and moderator during the event. We will keep an eye out for anything you need! 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>
            <a:off x="10733950" y="3055944"/>
            <a:ext cx="1292244" cy="881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8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13615991" y="1990875"/>
            <a:ext cx="4243239" cy="6305251"/>
            <a:chOff x="0" y="0"/>
            <a:chExt cx="5657651" cy="8407001"/>
          </a:xfrm>
        </p:grpSpPr>
        <p:sp>
          <p:nvSpPr>
            <p:cNvPr id="184" name="Google Shape;184;p9"/>
            <p:cNvSpPr/>
            <p:nvPr/>
          </p:nvSpPr>
          <p:spPr>
            <a:xfrm>
              <a:off x="0" y="0"/>
              <a:ext cx="5657651" cy="8407001"/>
            </a:xfrm>
            <a:custGeom>
              <a:rect b="b" l="l" r="r" t="t"/>
              <a:pathLst>
                <a:path extrusionOk="0" h="1233261" w="829947">
                  <a:moveTo>
                    <a:pt x="705487" y="1233261"/>
                  </a:moveTo>
                  <a:lnTo>
                    <a:pt x="124460" y="1233261"/>
                  </a:lnTo>
                  <a:cubicBezTo>
                    <a:pt x="55880" y="1233261"/>
                    <a:pt x="0" y="1177381"/>
                    <a:pt x="0" y="11088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5487" y="0"/>
                  </a:lnTo>
                  <a:cubicBezTo>
                    <a:pt x="774067" y="0"/>
                    <a:pt x="829947" y="55880"/>
                    <a:pt x="829947" y="124460"/>
                  </a:cubicBezTo>
                  <a:lnTo>
                    <a:pt x="829947" y="1108801"/>
                  </a:lnTo>
                  <a:cubicBezTo>
                    <a:pt x="829947" y="1177381"/>
                    <a:pt x="774067" y="1233261"/>
                    <a:pt x="705487" y="1233261"/>
                  </a:cubicBezTo>
                  <a:close/>
                </a:path>
              </a:pathLst>
            </a:custGeom>
            <a:solidFill>
              <a:srgbClr val="2E2D2D">
                <a:alpha val="6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122789" y="1337877"/>
              <a:ext cx="1412073" cy="1412073"/>
            </a:xfrm>
            <a:custGeom>
              <a:rect b="b" l="l" r="r" t="t"/>
              <a:pathLst>
                <a:path extrusionOk="0" h="1412073" w="1412073">
                  <a:moveTo>
                    <a:pt x="0" y="0"/>
                  </a:moveTo>
                  <a:lnTo>
                    <a:pt x="1412073" y="0"/>
                  </a:lnTo>
                  <a:lnTo>
                    <a:pt x="1412073" y="1412073"/>
                  </a:lnTo>
                  <a:lnTo>
                    <a:pt x="0" y="14120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9"/>
            <p:cNvSpPr txBox="1"/>
            <p:nvPr/>
          </p:nvSpPr>
          <p:spPr>
            <a:xfrm>
              <a:off x="340696" y="3260052"/>
              <a:ext cx="4976259" cy="836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16" u="none" cap="none" strike="noStrike">
                  <a:solidFill>
                    <a:srgbClr val="FFBD59"/>
                  </a:solidFill>
                  <a:latin typeface="Arial"/>
                  <a:ea typeface="Arial"/>
                  <a:cs typeface="Arial"/>
                  <a:sym typeface="Arial"/>
                </a:rPr>
                <a:t>Q&amp;A</a:t>
              </a:r>
              <a:endParaRPr/>
            </a:p>
          </p:txBody>
        </p:sp>
        <p:sp>
          <p:nvSpPr>
            <p:cNvPr id="187" name="Google Shape;187;p9"/>
            <p:cNvSpPr txBox="1"/>
            <p:nvPr/>
          </p:nvSpPr>
          <p:spPr>
            <a:xfrm>
              <a:off x="785970" y="4374348"/>
              <a:ext cx="4085712" cy="2882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4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8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Q&amp;A will be hosted after the presentation as time allows. Enter your questions and vote for your favorites! If possible, please submit each question separately </a:t>
              </a:r>
              <a:endParaRPr/>
            </a:p>
          </p:txBody>
        </p:sp>
        <p:sp>
          <p:nvSpPr>
            <p:cNvPr id="188" name="Google Shape;188;p9"/>
            <p:cNvSpPr txBox="1"/>
            <p:nvPr/>
          </p:nvSpPr>
          <p:spPr>
            <a:xfrm>
              <a:off x="1967330" y="1477242"/>
              <a:ext cx="1722992" cy="1118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689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