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drawings/drawing9.xml" ContentType="application/vnd.openxmlformats-officedocument.drawingml.chartshapes+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31" r:id="rId2"/>
  </p:sldMasterIdLst>
  <p:notesMasterIdLst>
    <p:notesMasterId r:id="rId40"/>
  </p:notesMasterIdLst>
  <p:handoutMasterIdLst>
    <p:handoutMasterId r:id="rId41"/>
  </p:handoutMasterIdLst>
  <p:sldIdLst>
    <p:sldId id="2142533130" r:id="rId3"/>
    <p:sldId id="2142533146" r:id="rId4"/>
    <p:sldId id="2142533147" r:id="rId5"/>
    <p:sldId id="2142533180" r:id="rId6"/>
    <p:sldId id="2142533173" r:id="rId7"/>
    <p:sldId id="350" r:id="rId8"/>
    <p:sldId id="377" r:id="rId9"/>
    <p:sldId id="2142533174" r:id="rId10"/>
    <p:sldId id="2142533178" r:id="rId11"/>
    <p:sldId id="266" r:id="rId12"/>
    <p:sldId id="2142533179" r:id="rId13"/>
    <p:sldId id="2142533170" r:id="rId14"/>
    <p:sldId id="706" r:id="rId15"/>
    <p:sldId id="857" r:id="rId16"/>
    <p:sldId id="713" r:id="rId17"/>
    <p:sldId id="790" r:id="rId18"/>
    <p:sldId id="2142533181" r:id="rId19"/>
    <p:sldId id="1122" r:id="rId20"/>
    <p:sldId id="2142533135" r:id="rId21"/>
    <p:sldId id="1131" r:id="rId22"/>
    <p:sldId id="2142533164" r:id="rId23"/>
    <p:sldId id="1124" r:id="rId24"/>
    <p:sldId id="2142533138" r:id="rId25"/>
    <p:sldId id="2142533139" r:id="rId26"/>
    <p:sldId id="2142533084" r:id="rId27"/>
    <p:sldId id="2142533169" r:id="rId28"/>
    <p:sldId id="2142533167" r:id="rId29"/>
    <p:sldId id="2142533177" r:id="rId30"/>
    <p:sldId id="2142533015" r:id="rId31"/>
    <p:sldId id="2142533168" r:id="rId32"/>
    <p:sldId id="2142533163" r:id="rId33"/>
    <p:sldId id="2142533172" r:id="rId34"/>
    <p:sldId id="2142533144" r:id="rId35"/>
    <p:sldId id="2142533021" r:id="rId36"/>
    <p:sldId id="2142533101" r:id="rId37"/>
    <p:sldId id="2142533171" r:id="rId38"/>
    <p:sldId id="2142532944" r:id="rId39"/>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93E0B4-367B-EC97-9EEF-B1F2C7F90AC7}" name="Byster Leslie A" initials="BLA" userId="S::LESLIE.A.BYSTER@oha.oregon.gov::b447f080-54a2-46f0-8064-4d69bd87ed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IBBEN Jenne" initials="MJ" lastIdx="2" clrIdx="0">
    <p:extLst>
      <p:ext uri="{19B8F6BF-5375-455C-9EA6-DF929625EA0E}">
        <p15:presenceInfo xmlns:p15="http://schemas.microsoft.com/office/powerpoint/2012/main" userId="S::Jenne.MCKIBBEN@dhsoha.state.or.us::374aa12c-5435-41ad-aafb-6cc5fa51d386" providerId="AD"/>
      </p:ext>
    </p:extLst>
  </p:cmAuthor>
  <p:cmAuthor id="2" name="Nickerson Sean A" initials="NSA" lastIdx="17" clrIdx="1">
    <p:extLst>
      <p:ext uri="{19B8F6BF-5375-455C-9EA6-DF929625EA0E}">
        <p15:presenceInfo xmlns:p15="http://schemas.microsoft.com/office/powerpoint/2012/main" userId="S::SEAN.A.NICKERSON@dhsoha.state.or.us::f0965133-c71e-4108-a415-08619a089194" providerId="AD"/>
      </p:ext>
    </p:extLst>
  </p:cmAuthor>
  <p:cmAuthor id="3" name="Debban Jon D" initials="DJD" lastIdx="21" clrIdx="2">
    <p:extLst>
      <p:ext uri="{19B8F6BF-5375-455C-9EA6-DF929625EA0E}">
        <p15:presenceInfo xmlns:p15="http://schemas.microsoft.com/office/powerpoint/2012/main" userId="S::JON.D.DEBBAN@dhsoha.state.or.us::13e28603-2ac6-4a18-950a-d2cee6cce27e" providerId="AD"/>
      </p:ext>
    </p:extLst>
  </p:cmAuthor>
  <p:cmAuthor id="4" name="Ivers Kristi L" initials="IKL" lastIdx="6" clrIdx="3">
    <p:extLst>
      <p:ext uri="{19B8F6BF-5375-455C-9EA6-DF929625EA0E}">
        <p15:presenceInfo xmlns:p15="http://schemas.microsoft.com/office/powerpoint/2012/main" userId="S::KRISTI.L.IVERS@dhsoha.state.or.us::2a07a34d-d10e-4d64-9690-50fe5ed7e9dc" providerId="AD"/>
      </p:ext>
    </p:extLst>
  </p:cmAuthor>
  <p:cmAuthor id="5" name="Bingham Larry" initials="BL" lastIdx="1" clrIdx="4">
    <p:extLst>
      <p:ext uri="{19B8F6BF-5375-455C-9EA6-DF929625EA0E}">
        <p15:presenceInfo xmlns:p15="http://schemas.microsoft.com/office/powerpoint/2012/main" userId="S::larry.bingham@dhsoha.state.or.us::6551bdab-a323-4427-a833-fbacf8794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AA00"/>
    <a:srgbClr val="005595"/>
    <a:srgbClr val="181CAE"/>
    <a:srgbClr val="0819BE"/>
    <a:srgbClr val="68368A"/>
    <a:srgbClr val="FFFF00"/>
    <a:srgbClr val="65BBB9"/>
    <a:srgbClr val="0676AE"/>
    <a:srgbClr val="09A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autoAdjust="0"/>
    <p:restoredTop sz="79487" autoAdjust="0"/>
  </p:normalViewPr>
  <p:slideViewPr>
    <p:cSldViewPr snapToGrid="0">
      <p:cViewPr varScale="1">
        <p:scale>
          <a:sx n="53" d="100"/>
          <a:sy n="53" d="100"/>
        </p:scale>
        <p:origin x="1152" y="24"/>
      </p:cViewPr>
      <p:guideLst>
        <p:guide orient="horz" pos="2160"/>
        <p:guide pos="3840"/>
      </p:guideLst>
    </p:cSldViewPr>
  </p:slideViewPr>
  <p:outlineViewPr>
    <p:cViewPr>
      <p:scale>
        <a:sx n="33" d="100"/>
        <a:sy n="33" d="100"/>
      </p:scale>
      <p:origin x="0" y="-53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8" d="100"/>
          <a:sy n="48" d="100"/>
        </p:scale>
        <p:origin x="156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7.xml"/><Relationship Id="rId7" Type="http://schemas.openxmlformats.org/officeDocument/2006/relationships/slide" Target="slides/slide22.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8.xml"/><Relationship Id="rId5" Type="http://schemas.openxmlformats.org/officeDocument/2006/relationships/slide" Target="slides/slide11.xml"/><Relationship Id="rId10" Type="http://schemas.openxmlformats.org/officeDocument/2006/relationships/slide" Target="slides/slide36.xml"/><Relationship Id="rId4" Type="http://schemas.openxmlformats.org/officeDocument/2006/relationships/slide" Target="slides/slide9.xml"/><Relationship Id="rId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007831502743607E-2"/>
          <c:y val="8.0031255207754698E-2"/>
          <c:w val="0.94899216849725643"/>
          <c:h val="0.66418661815354918"/>
        </c:manualLayout>
      </c:layout>
      <c:barChart>
        <c:barDir val="col"/>
        <c:grouping val="stacked"/>
        <c:varyColors val="0"/>
        <c:ser>
          <c:idx val="0"/>
          <c:order val="0"/>
          <c:spPr>
            <a:solidFill>
              <a:srgbClr val="005595"/>
            </a:solidFill>
            <a:ln>
              <a:solidFill>
                <a:srgbClr val="000000"/>
              </a:solidFill>
            </a:ln>
          </c:spPr>
          <c:invertIfNegative val="0"/>
          <c:dLbls>
            <c:delete val="1"/>
          </c:dLbls>
          <c:cat>
            <c:strRef>
              <c:f>Sheet1!$A$4:$A$37</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cat>
          <c:val>
            <c:numRef>
              <c:f>Sheet1!$B$4:$B$37</c:f>
              <c:numCache>
                <c:formatCode>General</c:formatCode>
                <c:ptCount val="34"/>
                <c:pt idx="0">
                  <c:v>1</c:v>
                </c:pt>
                <c:pt idx="1">
                  <c:v>2</c:v>
                </c:pt>
                <c:pt idx="2">
                  <c:v>2</c:v>
                </c:pt>
                <c:pt idx="3">
                  <c:v>0</c:v>
                </c:pt>
                <c:pt idx="4">
                  <c:v>0</c:v>
                </c:pt>
                <c:pt idx="5">
                  <c:v>0</c:v>
                </c:pt>
                <c:pt idx="6">
                  <c:v>1</c:v>
                </c:pt>
                <c:pt idx="7">
                  <c:v>2</c:v>
                </c:pt>
                <c:pt idx="8">
                  <c:v>0</c:v>
                </c:pt>
                <c:pt idx="9">
                  <c:v>1</c:v>
                </c:pt>
                <c:pt idx="10">
                  <c:v>0</c:v>
                </c:pt>
                <c:pt idx="11">
                  <c:v>0</c:v>
                </c:pt>
                <c:pt idx="12">
                  <c:v>0</c:v>
                </c:pt>
                <c:pt idx="13">
                  <c:v>0</c:v>
                </c:pt>
                <c:pt idx="14">
                  <c:v>1</c:v>
                </c:pt>
                <c:pt idx="15">
                  <c:v>0</c:v>
                </c:pt>
                <c:pt idx="16">
                  <c:v>0</c:v>
                </c:pt>
                <c:pt idx="17">
                  <c:v>0</c:v>
                </c:pt>
                <c:pt idx="18">
                  <c:v>0</c:v>
                </c:pt>
                <c:pt idx="19">
                  <c:v>0</c:v>
                </c:pt>
                <c:pt idx="20">
                  <c:v>0</c:v>
                </c:pt>
                <c:pt idx="21">
                  <c:v>0</c:v>
                </c:pt>
                <c:pt idx="22">
                  <c:v>0</c:v>
                </c:pt>
                <c:pt idx="23">
                  <c:v>1</c:v>
                </c:pt>
                <c:pt idx="24">
                  <c:v>0</c:v>
                </c:pt>
                <c:pt idx="25">
                  <c:v>1</c:v>
                </c:pt>
                <c:pt idx="26">
                  <c:v>0</c:v>
                </c:pt>
                <c:pt idx="27">
                  <c:v>2</c:v>
                </c:pt>
                <c:pt idx="28">
                  <c:v>1</c:v>
                </c:pt>
                <c:pt idx="29">
                  <c:v>0</c:v>
                </c:pt>
                <c:pt idx="30">
                  <c:v>0</c:v>
                </c:pt>
                <c:pt idx="31">
                  <c:v>0</c:v>
                </c:pt>
                <c:pt idx="32">
                  <c:v>1</c:v>
                </c:pt>
                <c:pt idx="33">
                  <c:v>1</c:v>
                </c:pt>
              </c:numCache>
            </c:numRef>
          </c:val>
          <c:extLst>
            <c:ext xmlns:c16="http://schemas.microsoft.com/office/drawing/2014/chart" uri="{C3380CC4-5D6E-409C-BE32-E72D297353CC}">
              <c16:uniqueId val="{00000000-4377-46DC-BC76-F44E709F2106}"/>
            </c:ext>
          </c:extLst>
        </c:ser>
        <c:dLbls>
          <c:showLegendKey val="0"/>
          <c:showVal val="0"/>
          <c:showCatName val="1"/>
          <c:showSerName val="0"/>
          <c:showPercent val="0"/>
          <c:showBubbleSize val="0"/>
        </c:dLbls>
        <c:gapWidth val="0"/>
        <c:overlap val="100"/>
        <c:axId val="62935040"/>
        <c:axId val="62937728"/>
      </c:barChart>
      <c:catAx>
        <c:axId val="62935040"/>
        <c:scaling>
          <c:orientation val="minMax"/>
        </c:scaling>
        <c:delete val="0"/>
        <c:axPos val="b"/>
        <c:numFmt formatCode="General" sourceLinked="1"/>
        <c:majorTickMark val="out"/>
        <c:minorTickMark val="none"/>
        <c:tickLblPos val="nextTo"/>
        <c:spPr>
          <a:ln w="28340">
            <a:solidFill>
              <a:srgbClr val="005595"/>
            </a:solidFill>
            <a:prstDash val="solid"/>
          </a:ln>
        </c:spPr>
        <c:txPr>
          <a:bodyPr rot="-4500000" vert="horz"/>
          <a:lstStyle/>
          <a:p>
            <a:pPr>
              <a:defRPr sz="2000" b="0"/>
            </a:pPr>
            <a:endParaRPr lang="en-US"/>
          </a:p>
        </c:txPr>
        <c:crossAx val="62937728"/>
        <c:crosses val="autoZero"/>
        <c:auto val="1"/>
        <c:lblAlgn val="ctr"/>
        <c:lblOffset val="100"/>
        <c:tickLblSkip val="2"/>
        <c:tickMarkSkip val="1"/>
        <c:noMultiLvlLbl val="0"/>
      </c:catAx>
      <c:valAx>
        <c:axId val="62937728"/>
        <c:scaling>
          <c:orientation val="minMax"/>
          <c:min val="0"/>
        </c:scaling>
        <c:delete val="0"/>
        <c:axPos val="l"/>
        <c:numFmt formatCode="0" sourceLinked="0"/>
        <c:majorTickMark val="out"/>
        <c:minorTickMark val="out"/>
        <c:tickLblPos val="nextTo"/>
        <c:spPr>
          <a:ln w="28340">
            <a:solidFill>
              <a:srgbClr val="005595"/>
            </a:solidFill>
            <a:prstDash val="solid"/>
          </a:ln>
        </c:spPr>
        <c:txPr>
          <a:bodyPr rot="0" vert="horz"/>
          <a:lstStyle/>
          <a:p>
            <a:pPr>
              <a:defRPr sz="2000" b="0"/>
            </a:pPr>
            <a:endParaRPr lang="en-US"/>
          </a:p>
        </c:txPr>
        <c:crossAx val="62935040"/>
        <c:crosses val="autoZero"/>
        <c:crossBetween val="between"/>
        <c:minorUnit val="1"/>
      </c:valAx>
      <c:spPr>
        <a:noFill/>
        <a:ln w="18893">
          <a:noFill/>
        </a:ln>
      </c:spPr>
    </c:plotArea>
    <c:plotVisOnly val="1"/>
    <c:dispBlanksAs val="gap"/>
    <c:showDLblsOverMax val="0"/>
  </c:chart>
  <c:spPr>
    <a:noFill/>
    <a:ln>
      <a:noFill/>
    </a:ln>
  </c:spPr>
  <c:txPr>
    <a:bodyPr/>
    <a:lstStyle/>
    <a:p>
      <a:pPr>
        <a:defRPr sz="1041" b="1" i="0" u="none" strike="noStrike" baseline="0">
          <a:solidFill>
            <a:srgbClr val="005595"/>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1601634548665"/>
          <c:y val="8.0031267075164933E-2"/>
          <c:w val="0.83545341637540815"/>
          <c:h val="0.66418661815354585"/>
        </c:manualLayout>
      </c:layout>
      <c:barChart>
        <c:barDir val="col"/>
        <c:grouping val="stacked"/>
        <c:varyColors val="0"/>
        <c:ser>
          <c:idx val="0"/>
          <c:order val="0"/>
          <c:spPr>
            <a:solidFill>
              <a:srgbClr val="005595"/>
            </a:solidFill>
            <a:ln>
              <a:solidFill>
                <a:srgbClr val="000000"/>
              </a:solidFill>
            </a:ln>
          </c:spPr>
          <c:invertIfNegative val="0"/>
          <c:dLbls>
            <c:delete val="1"/>
          </c:dLbls>
          <c:cat>
            <c:strRef>
              <c:f>Sheet1!$A$5:$A$41</c:f>
              <c:strCache>
                <c:ptCount val="3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strCache>
            </c:strRef>
          </c:cat>
          <c:val>
            <c:numRef>
              <c:f>Sheet1!$B$5:$B$41</c:f>
              <c:numCache>
                <c:formatCode>#,##0</c:formatCode>
                <c:ptCount val="37"/>
                <c:pt idx="0">
                  <c:v>10</c:v>
                </c:pt>
                <c:pt idx="1">
                  <c:v>11</c:v>
                </c:pt>
                <c:pt idx="2">
                  <c:v>31</c:v>
                </c:pt>
                <c:pt idx="3">
                  <c:v>37</c:v>
                </c:pt>
                <c:pt idx="4">
                  <c:v>22</c:v>
                </c:pt>
                <c:pt idx="5">
                  <c:v>24</c:v>
                </c:pt>
                <c:pt idx="6">
                  <c:v>41</c:v>
                </c:pt>
                <c:pt idx="7">
                  <c:v>71</c:v>
                </c:pt>
                <c:pt idx="8">
                  <c:v>63</c:v>
                </c:pt>
                <c:pt idx="9">
                  <c:v>77</c:v>
                </c:pt>
                <c:pt idx="10">
                  <c:v>59</c:v>
                </c:pt>
                <c:pt idx="11">
                  <c:v>44</c:v>
                </c:pt>
                <c:pt idx="12">
                  <c:v>55</c:v>
                </c:pt>
                <c:pt idx="13">
                  <c:v>51</c:v>
                </c:pt>
                <c:pt idx="14" formatCode="General">
                  <c:v>41</c:v>
                </c:pt>
                <c:pt idx="15">
                  <c:v>22</c:v>
                </c:pt>
                <c:pt idx="16">
                  <c:v>39</c:v>
                </c:pt>
                <c:pt idx="17">
                  <c:v>39</c:v>
                </c:pt>
                <c:pt idx="18">
                  <c:v>27</c:v>
                </c:pt>
                <c:pt idx="19">
                  <c:v>15</c:v>
                </c:pt>
                <c:pt idx="20">
                  <c:v>16</c:v>
                </c:pt>
                <c:pt idx="21">
                  <c:v>21</c:v>
                </c:pt>
                <c:pt idx="22">
                  <c:v>17</c:v>
                </c:pt>
                <c:pt idx="23">
                  <c:v>14</c:v>
                </c:pt>
                <c:pt idx="24">
                  <c:v>6</c:v>
                </c:pt>
                <c:pt idx="25" formatCode="General">
                  <c:v>11</c:v>
                </c:pt>
                <c:pt idx="26" formatCode="General">
                  <c:v>3</c:v>
                </c:pt>
                <c:pt idx="27" formatCode="General">
                  <c:v>4</c:v>
                </c:pt>
                <c:pt idx="28" formatCode="General">
                  <c:v>14</c:v>
                </c:pt>
                <c:pt idx="29" formatCode="General">
                  <c:v>10</c:v>
                </c:pt>
                <c:pt idx="30" formatCode="General">
                  <c:v>10</c:v>
                </c:pt>
                <c:pt idx="31" formatCode="General">
                  <c:v>1</c:v>
                </c:pt>
                <c:pt idx="32" formatCode="General">
                  <c:v>1</c:v>
                </c:pt>
                <c:pt idx="33" formatCode="General">
                  <c:v>0</c:v>
                </c:pt>
                <c:pt idx="34" formatCode="General">
                  <c:v>1</c:v>
                </c:pt>
                <c:pt idx="35" formatCode="General">
                  <c:v>0</c:v>
                </c:pt>
                <c:pt idx="36" formatCode="General">
                  <c:v>1</c:v>
                </c:pt>
              </c:numCache>
            </c:numRef>
          </c:val>
          <c:extLst>
            <c:ext xmlns:c16="http://schemas.microsoft.com/office/drawing/2014/chart" uri="{C3380CC4-5D6E-409C-BE32-E72D297353CC}">
              <c16:uniqueId val="{00000000-D37C-4423-8BBF-15D79FDECABB}"/>
            </c:ext>
          </c:extLst>
        </c:ser>
        <c:ser>
          <c:idx val="1"/>
          <c:order val="1"/>
          <c:spPr>
            <a:solidFill>
              <a:srgbClr val="FFAA00"/>
            </a:solidFill>
            <a:ln>
              <a:solidFill>
                <a:sysClr val="windowText" lastClr="000000"/>
              </a:solidFill>
            </a:ln>
          </c:spPr>
          <c:invertIfNegative val="0"/>
          <c:dLbls>
            <c:delete val="1"/>
          </c:dLbls>
          <c:cat>
            <c:strRef>
              <c:f>Sheet1!$A$5:$A$41</c:f>
              <c:strCache>
                <c:ptCount val="3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strCache>
            </c:strRef>
          </c:cat>
          <c:val>
            <c:numRef>
              <c:f>Sheet1!$C$5:$C$41</c:f>
              <c:numCache>
                <c:formatCode>#,##0</c:formatCode>
                <c:ptCount val="37"/>
                <c:pt idx="0">
                  <c:v>3</c:v>
                </c:pt>
                <c:pt idx="1">
                  <c:v>5</c:v>
                </c:pt>
                <c:pt idx="2">
                  <c:v>6</c:v>
                </c:pt>
                <c:pt idx="3">
                  <c:v>20</c:v>
                </c:pt>
                <c:pt idx="4">
                  <c:v>19</c:v>
                </c:pt>
                <c:pt idx="5">
                  <c:v>14</c:v>
                </c:pt>
                <c:pt idx="6">
                  <c:v>26</c:v>
                </c:pt>
                <c:pt idx="7">
                  <c:v>38</c:v>
                </c:pt>
                <c:pt idx="8">
                  <c:v>24</c:v>
                </c:pt>
                <c:pt idx="9">
                  <c:v>15</c:v>
                </c:pt>
                <c:pt idx="10">
                  <c:v>14</c:v>
                </c:pt>
                <c:pt idx="11">
                  <c:v>11</c:v>
                </c:pt>
                <c:pt idx="12">
                  <c:v>5</c:v>
                </c:pt>
                <c:pt idx="13">
                  <c:v>5</c:v>
                </c:pt>
                <c:pt idx="14" formatCode="General">
                  <c:v>7</c:v>
                </c:pt>
                <c:pt idx="15">
                  <c:v>8</c:v>
                </c:pt>
                <c:pt idx="16">
                  <c:v>6</c:v>
                </c:pt>
                <c:pt idx="17">
                  <c:v>8</c:v>
                </c:pt>
                <c:pt idx="18">
                  <c:v>9</c:v>
                </c:pt>
                <c:pt idx="19">
                  <c:v>6</c:v>
                </c:pt>
                <c:pt idx="20">
                  <c:v>7</c:v>
                </c:pt>
                <c:pt idx="21">
                  <c:v>7</c:v>
                </c:pt>
                <c:pt idx="22">
                  <c:v>2</c:v>
                </c:pt>
                <c:pt idx="23">
                  <c:v>6</c:v>
                </c:pt>
                <c:pt idx="24">
                  <c:v>9</c:v>
                </c:pt>
                <c:pt idx="25" formatCode="General">
                  <c:v>5</c:v>
                </c:pt>
                <c:pt idx="26" formatCode="General">
                  <c:v>5</c:v>
                </c:pt>
                <c:pt idx="27" formatCode="General">
                  <c:v>8</c:v>
                </c:pt>
                <c:pt idx="28" formatCode="General">
                  <c:v>7</c:v>
                </c:pt>
                <c:pt idx="29" formatCode="General">
                  <c:v>11</c:v>
                </c:pt>
                <c:pt idx="30" formatCode="General">
                  <c:v>13</c:v>
                </c:pt>
                <c:pt idx="31" formatCode="General">
                  <c:v>10</c:v>
                </c:pt>
                <c:pt idx="32" formatCode="General">
                  <c:v>7</c:v>
                </c:pt>
                <c:pt idx="33" formatCode="General">
                  <c:v>0</c:v>
                </c:pt>
                <c:pt idx="34" formatCode="General">
                  <c:v>3</c:v>
                </c:pt>
                <c:pt idx="35" formatCode="General">
                  <c:v>5</c:v>
                </c:pt>
              </c:numCache>
            </c:numRef>
          </c:val>
          <c:extLst>
            <c:ext xmlns:c16="http://schemas.microsoft.com/office/drawing/2014/chart" uri="{C3380CC4-5D6E-409C-BE32-E72D297353CC}">
              <c16:uniqueId val="{00000002-AEAD-4EB7-AE0A-80959CB63199}"/>
            </c:ext>
          </c:extLst>
        </c:ser>
        <c:ser>
          <c:idx val="2"/>
          <c:order val="2"/>
          <c:spPr>
            <a:solidFill>
              <a:srgbClr val="09A8F7"/>
            </a:solidFill>
            <a:ln>
              <a:solidFill>
                <a:sysClr val="windowText" lastClr="000000"/>
              </a:solidFill>
            </a:ln>
          </c:spPr>
          <c:invertIfNegative val="0"/>
          <c:dLbls>
            <c:delete val="1"/>
          </c:dLbls>
          <c:cat>
            <c:strRef>
              <c:f>Sheet1!$A$5:$A$41</c:f>
              <c:strCache>
                <c:ptCount val="3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strCache>
            </c:strRef>
          </c:cat>
          <c:val>
            <c:numRef>
              <c:f>Sheet1!$D$5:$D$41</c:f>
              <c:numCache>
                <c:formatCode>General</c:formatCode>
                <c:ptCount val="37"/>
                <c:pt idx="0">
                  <c:v>0</c:v>
                </c:pt>
                <c:pt idx="1">
                  <c:v>1</c:v>
                </c:pt>
                <c:pt idx="2">
                  <c:v>1</c:v>
                </c:pt>
                <c:pt idx="3">
                  <c:v>0</c:v>
                </c:pt>
                <c:pt idx="4">
                  <c:v>0</c:v>
                </c:pt>
                <c:pt idx="5">
                  <c:v>1</c:v>
                </c:pt>
                <c:pt idx="6">
                  <c:v>2</c:v>
                </c:pt>
                <c:pt idx="7">
                  <c:v>4</c:v>
                </c:pt>
                <c:pt idx="8">
                  <c:v>7</c:v>
                </c:pt>
                <c:pt idx="9">
                  <c:v>7</c:v>
                </c:pt>
                <c:pt idx="10">
                  <c:v>16</c:v>
                </c:pt>
                <c:pt idx="11">
                  <c:v>7</c:v>
                </c:pt>
                <c:pt idx="12">
                  <c:v>11</c:v>
                </c:pt>
                <c:pt idx="13">
                  <c:v>13</c:v>
                </c:pt>
                <c:pt idx="14">
                  <c:v>8</c:v>
                </c:pt>
                <c:pt idx="15">
                  <c:v>6</c:v>
                </c:pt>
                <c:pt idx="16">
                  <c:v>7</c:v>
                </c:pt>
                <c:pt idx="17" formatCode="#,##0">
                  <c:v>4</c:v>
                </c:pt>
                <c:pt idx="18">
                  <c:v>10</c:v>
                </c:pt>
                <c:pt idx="19">
                  <c:v>12</c:v>
                </c:pt>
                <c:pt idx="20">
                  <c:v>6</c:v>
                </c:pt>
                <c:pt idx="21">
                  <c:v>5</c:v>
                </c:pt>
                <c:pt idx="22">
                  <c:v>14</c:v>
                </c:pt>
                <c:pt idx="23">
                  <c:v>8</c:v>
                </c:pt>
                <c:pt idx="24">
                  <c:v>10</c:v>
                </c:pt>
                <c:pt idx="25">
                  <c:v>6</c:v>
                </c:pt>
                <c:pt idx="26">
                  <c:v>1</c:v>
                </c:pt>
                <c:pt idx="27">
                  <c:v>2</c:v>
                </c:pt>
                <c:pt idx="28">
                  <c:v>4</c:v>
                </c:pt>
                <c:pt idx="29">
                  <c:v>1</c:v>
                </c:pt>
                <c:pt idx="30">
                  <c:v>0</c:v>
                </c:pt>
                <c:pt idx="31">
                  <c:v>2</c:v>
                </c:pt>
                <c:pt idx="32">
                  <c:v>0</c:v>
                </c:pt>
                <c:pt idx="33">
                  <c:v>0</c:v>
                </c:pt>
                <c:pt idx="34">
                  <c:v>0</c:v>
                </c:pt>
                <c:pt idx="35">
                  <c:v>0</c:v>
                </c:pt>
              </c:numCache>
            </c:numRef>
          </c:val>
          <c:extLst>
            <c:ext xmlns:c16="http://schemas.microsoft.com/office/drawing/2014/chart" uri="{C3380CC4-5D6E-409C-BE32-E72D297353CC}">
              <c16:uniqueId val="{00000000-B927-4F47-A0EC-E9B29B3BF300}"/>
            </c:ext>
          </c:extLst>
        </c:ser>
        <c:ser>
          <c:idx val="3"/>
          <c:order val="3"/>
          <c:spPr>
            <a:solidFill>
              <a:srgbClr val="FFD966"/>
            </a:solidFill>
            <a:ln>
              <a:solidFill>
                <a:sysClr val="windowText" lastClr="000000"/>
              </a:solidFill>
            </a:ln>
          </c:spPr>
          <c:invertIfNegative val="0"/>
          <c:dLbls>
            <c:delete val="1"/>
          </c:dLbls>
          <c:cat>
            <c:strRef>
              <c:f>Sheet1!$A$5:$A$41</c:f>
              <c:strCache>
                <c:ptCount val="3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strCache>
            </c:strRef>
          </c:cat>
          <c:val>
            <c:numRef>
              <c:f>Sheet1!$E$5:$E$41</c:f>
              <c:numCache>
                <c:formatCode>General</c:formatCode>
                <c:ptCount val="37"/>
                <c:pt idx="0">
                  <c:v>0</c:v>
                </c:pt>
                <c:pt idx="1">
                  <c:v>1</c:v>
                </c:pt>
                <c:pt idx="2">
                  <c:v>1</c:v>
                </c:pt>
                <c:pt idx="3">
                  <c:v>3</c:v>
                </c:pt>
                <c:pt idx="4">
                  <c:v>0</c:v>
                </c:pt>
                <c:pt idx="5">
                  <c:v>3</c:v>
                </c:pt>
                <c:pt idx="6">
                  <c:v>2</c:v>
                </c:pt>
                <c:pt idx="7">
                  <c:v>1</c:v>
                </c:pt>
                <c:pt idx="8">
                  <c:v>0</c:v>
                </c:pt>
                <c:pt idx="9">
                  <c:v>1</c:v>
                </c:pt>
                <c:pt idx="10">
                  <c:v>3</c:v>
                </c:pt>
                <c:pt idx="11">
                  <c:v>1</c:v>
                </c:pt>
                <c:pt idx="12">
                  <c:v>0</c:v>
                </c:pt>
                <c:pt idx="13">
                  <c:v>0</c:v>
                </c:pt>
                <c:pt idx="14">
                  <c:v>5</c:v>
                </c:pt>
                <c:pt idx="15">
                  <c:v>4</c:v>
                </c:pt>
                <c:pt idx="16">
                  <c:v>1</c:v>
                </c:pt>
                <c:pt idx="17" formatCode="#,##0">
                  <c:v>1</c:v>
                </c:pt>
                <c:pt idx="18">
                  <c:v>3</c:v>
                </c:pt>
                <c:pt idx="19">
                  <c:v>4</c:v>
                </c:pt>
                <c:pt idx="20">
                  <c:v>2</c:v>
                </c:pt>
                <c:pt idx="21">
                  <c:v>4</c:v>
                </c:pt>
                <c:pt idx="22">
                  <c:v>3</c:v>
                </c:pt>
                <c:pt idx="23">
                  <c:v>3</c:v>
                </c:pt>
                <c:pt idx="24">
                  <c:v>3</c:v>
                </c:pt>
                <c:pt idx="25">
                  <c:v>3</c:v>
                </c:pt>
                <c:pt idx="26">
                  <c:v>2</c:v>
                </c:pt>
                <c:pt idx="27">
                  <c:v>1</c:v>
                </c:pt>
                <c:pt idx="28">
                  <c:v>2</c:v>
                </c:pt>
                <c:pt idx="29">
                  <c:v>1</c:v>
                </c:pt>
                <c:pt idx="30">
                  <c:v>0</c:v>
                </c:pt>
                <c:pt idx="31">
                  <c:v>0</c:v>
                </c:pt>
                <c:pt idx="32">
                  <c:v>1</c:v>
                </c:pt>
                <c:pt idx="33">
                  <c:v>0</c:v>
                </c:pt>
                <c:pt idx="34">
                  <c:v>0</c:v>
                </c:pt>
                <c:pt idx="35">
                  <c:v>2</c:v>
                </c:pt>
              </c:numCache>
            </c:numRef>
          </c:val>
          <c:extLst>
            <c:ext xmlns:c16="http://schemas.microsoft.com/office/drawing/2014/chart" uri="{C3380CC4-5D6E-409C-BE32-E72D297353CC}">
              <c16:uniqueId val="{00000001-B927-4F47-A0EC-E9B29B3BF300}"/>
            </c:ext>
          </c:extLst>
        </c:ser>
        <c:ser>
          <c:idx val="4"/>
          <c:order val="4"/>
          <c:spPr>
            <a:solidFill>
              <a:sysClr val="window" lastClr="FFFFFF"/>
            </a:solidFill>
            <a:ln>
              <a:solidFill>
                <a:sysClr val="windowText" lastClr="000000"/>
              </a:solidFill>
            </a:ln>
          </c:spPr>
          <c:invertIfNegative val="0"/>
          <c:dLbls>
            <c:delete val="1"/>
          </c:dLbls>
          <c:cat>
            <c:strRef>
              <c:f>Sheet1!$A$5:$A$41</c:f>
              <c:strCache>
                <c:ptCount val="3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pt idx="36">
                  <c:v>2023*</c:v>
                </c:pt>
              </c:strCache>
            </c:strRef>
          </c:cat>
          <c:val>
            <c:numRef>
              <c:f>Sheet1!$F$5:$F$41</c:f>
              <c:numCache>
                <c:formatCode>General</c:formatCode>
                <c:ptCount val="37"/>
                <c:pt idx="0">
                  <c:v>23</c:v>
                </c:pt>
                <c:pt idx="1">
                  <c:v>0</c:v>
                </c:pt>
                <c:pt idx="2">
                  <c:v>0</c:v>
                </c:pt>
                <c:pt idx="3">
                  <c:v>0</c:v>
                </c:pt>
                <c:pt idx="4">
                  <c:v>0</c:v>
                </c:pt>
                <c:pt idx="5">
                  <c:v>1</c:v>
                </c:pt>
                <c:pt idx="6">
                  <c:v>27</c:v>
                </c:pt>
                <c:pt idx="7">
                  <c:v>22</c:v>
                </c:pt>
                <c:pt idx="8">
                  <c:v>24</c:v>
                </c:pt>
                <c:pt idx="9">
                  <c:v>16</c:v>
                </c:pt>
                <c:pt idx="10">
                  <c:v>21</c:v>
                </c:pt>
                <c:pt idx="11">
                  <c:v>12</c:v>
                </c:pt>
                <c:pt idx="12">
                  <c:v>5</c:v>
                </c:pt>
                <c:pt idx="13">
                  <c:v>2</c:v>
                </c:pt>
                <c:pt idx="14">
                  <c:v>4</c:v>
                </c:pt>
                <c:pt idx="15">
                  <c:v>4</c:v>
                </c:pt>
                <c:pt idx="16">
                  <c:v>7</c:v>
                </c:pt>
                <c:pt idx="17" formatCode="#,##0">
                  <c:v>9</c:v>
                </c:pt>
                <c:pt idx="18">
                  <c:v>8</c:v>
                </c:pt>
                <c:pt idx="19">
                  <c:v>4</c:v>
                </c:pt>
                <c:pt idx="20">
                  <c:v>1</c:v>
                </c:pt>
                <c:pt idx="21">
                  <c:v>1</c:v>
                </c:pt>
                <c:pt idx="22">
                  <c:v>5</c:v>
                </c:pt>
                <c:pt idx="23">
                  <c:v>1</c:v>
                </c:pt>
                <c:pt idx="24">
                  <c:v>3</c:v>
                </c:pt>
                <c:pt idx="25">
                  <c:v>1</c:v>
                </c:pt>
                <c:pt idx="26">
                  <c:v>1</c:v>
                </c:pt>
                <c:pt idx="27">
                  <c:v>3</c:v>
                </c:pt>
                <c:pt idx="28">
                  <c:v>2</c:v>
                </c:pt>
                <c:pt idx="29">
                  <c:v>0</c:v>
                </c:pt>
                <c:pt idx="30">
                  <c:v>2</c:v>
                </c:pt>
                <c:pt idx="31">
                  <c:v>1</c:v>
                </c:pt>
                <c:pt idx="32">
                  <c:v>2</c:v>
                </c:pt>
                <c:pt idx="33">
                  <c:v>0</c:v>
                </c:pt>
                <c:pt idx="34">
                  <c:v>2</c:v>
                </c:pt>
                <c:pt idx="35">
                  <c:v>1</c:v>
                </c:pt>
              </c:numCache>
            </c:numRef>
          </c:val>
          <c:extLst>
            <c:ext xmlns:c16="http://schemas.microsoft.com/office/drawing/2014/chart" uri="{C3380CC4-5D6E-409C-BE32-E72D297353CC}">
              <c16:uniqueId val="{00000002-B927-4F47-A0EC-E9B29B3BF300}"/>
            </c:ext>
          </c:extLst>
        </c:ser>
        <c:dLbls>
          <c:showLegendKey val="0"/>
          <c:showVal val="0"/>
          <c:showCatName val="1"/>
          <c:showSerName val="0"/>
          <c:showPercent val="0"/>
          <c:showBubbleSize val="0"/>
        </c:dLbls>
        <c:gapWidth val="0"/>
        <c:overlap val="100"/>
        <c:axId val="376390776"/>
        <c:axId val="376391168"/>
      </c:barChart>
      <c:dateAx>
        <c:axId val="376390776"/>
        <c:scaling>
          <c:orientation val="minMax"/>
        </c:scaling>
        <c:delete val="0"/>
        <c:axPos val="b"/>
        <c:numFmt formatCode="General" sourceLinked="1"/>
        <c:majorTickMark val="out"/>
        <c:minorTickMark val="none"/>
        <c:tickLblPos val="nextTo"/>
        <c:spPr>
          <a:ln w="28340">
            <a:solidFill>
              <a:srgbClr val="005595"/>
            </a:solidFill>
            <a:prstDash val="solid"/>
          </a:ln>
        </c:spPr>
        <c:txPr>
          <a:bodyPr rot="-4500000" vert="horz"/>
          <a:lstStyle/>
          <a:p>
            <a:pPr>
              <a:defRPr sz="2000" b="0" i="0" u="none" strike="noStrike" baseline="0">
                <a:solidFill>
                  <a:srgbClr val="005595"/>
                </a:solidFill>
                <a:latin typeface="Arial"/>
                <a:ea typeface="Arial"/>
                <a:cs typeface="Arial"/>
              </a:defRPr>
            </a:pPr>
            <a:endParaRPr lang="en-US"/>
          </a:p>
        </c:txPr>
        <c:crossAx val="376391168"/>
        <c:crosses val="autoZero"/>
        <c:auto val="1"/>
        <c:lblOffset val="0"/>
        <c:baseTimeUnit val="days"/>
        <c:majorTimeUnit val="days"/>
        <c:minorTimeUnit val="days"/>
      </c:dateAx>
      <c:valAx>
        <c:axId val="376391168"/>
        <c:scaling>
          <c:orientation val="minMax"/>
        </c:scaling>
        <c:delete val="0"/>
        <c:axPos val="l"/>
        <c:numFmt formatCode="General"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05595"/>
                </a:solidFill>
                <a:latin typeface="Arial"/>
                <a:ea typeface="Arial"/>
                <a:cs typeface="Arial"/>
              </a:defRPr>
            </a:pPr>
            <a:endParaRPr lang="en-US"/>
          </a:p>
        </c:txPr>
        <c:crossAx val="376390776"/>
        <c:crosses val="autoZero"/>
        <c:crossBetween val="between"/>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9545748548001"/>
          <c:y val="8.0031173077824064E-2"/>
          <c:w val="0.83545341637540815"/>
          <c:h val="0.66418661815354585"/>
        </c:manualLayout>
      </c:layout>
      <c:barChart>
        <c:barDir val="col"/>
        <c:grouping val="stacked"/>
        <c:varyColors val="0"/>
        <c:ser>
          <c:idx val="0"/>
          <c:order val="0"/>
          <c:spPr>
            <a:solidFill>
              <a:srgbClr val="005595"/>
            </a:solidFill>
            <a:ln>
              <a:solidFill>
                <a:srgbClr val="000000"/>
              </a:solidFill>
            </a:ln>
          </c:spPr>
          <c:invertIfNegative val="0"/>
          <c:dLbls>
            <c:delete val="1"/>
          </c:dLbls>
          <c:cat>
            <c:strRef>
              <c:f>Sheet1!$A$2:$A$11</c:f>
              <c:strCache>
                <c:ptCount val="10"/>
                <c:pt idx="0">
                  <c:v>&lt;5</c:v>
                </c:pt>
                <c:pt idx="1">
                  <c:v>5–9</c:v>
                </c:pt>
                <c:pt idx="2">
                  <c:v>10–19</c:v>
                </c:pt>
                <c:pt idx="3">
                  <c:v>20s</c:v>
                </c:pt>
                <c:pt idx="4">
                  <c:v>30s</c:v>
                </c:pt>
                <c:pt idx="5">
                  <c:v>40s</c:v>
                </c:pt>
                <c:pt idx="6">
                  <c:v>50s</c:v>
                </c:pt>
                <c:pt idx="7">
                  <c:v>60s</c:v>
                </c:pt>
                <c:pt idx="8">
                  <c:v>70s</c:v>
                </c:pt>
                <c:pt idx="9">
                  <c:v>≥80</c:v>
                </c:pt>
              </c:strCache>
            </c:strRef>
          </c:cat>
          <c:val>
            <c:numRef>
              <c:f>Sheet1!$B$2:$B$11</c:f>
              <c:numCache>
                <c:formatCode>#,##0</c:formatCode>
                <c:ptCount val="10"/>
                <c:pt idx="0">
                  <c:v>0</c:v>
                </c:pt>
                <c:pt idx="1">
                  <c:v>0</c:v>
                </c:pt>
                <c:pt idx="2">
                  <c:v>1</c:v>
                </c:pt>
                <c:pt idx="3">
                  <c:v>55</c:v>
                </c:pt>
                <c:pt idx="4">
                  <c:v>128</c:v>
                </c:pt>
                <c:pt idx="5">
                  <c:v>61</c:v>
                </c:pt>
                <c:pt idx="6">
                  <c:v>25</c:v>
                </c:pt>
                <c:pt idx="7">
                  <c:v>1</c:v>
                </c:pt>
                <c:pt idx="8">
                  <c:v>1</c:v>
                </c:pt>
                <c:pt idx="9">
                  <c:v>0</c:v>
                </c:pt>
              </c:numCache>
            </c:numRef>
          </c:val>
          <c:extLst>
            <c:ext xmlns:c16="http://schemas.microsoft.com/office/drawing/2014/chart" uri="{C3380CC4-5D6E-409C-BE32-E72D297353CC}">
              <c16:uniqueId val="{00000000-D37C-4423-8BBF-15D79FDECABB}"/>
            </c:ext>
          </c:extLst>
        </c:ser>
        <c:ser>
          <c:idx val="1"/>
          <c:order val="1"/>
          <c:spPr>
            <a:solidFill>
              <a:srgbClr val="FFAA00"/>
            </a:solidFill>
            <a:ln>
              <a:solidFill>
                <a:sysClr val="windowText" lastClr="000000"/>
              </a:solidFill>
            </a:ln>
          </c:spPr>
          <c:invertIfNegative val="0"/>
          <c:dLbls>
            <c:delete val="1"/>
          </c:dLbls>
          <c:cat>
            <c:strRef>
              <c:f>Sheet1!$A$2:$A$11</c:f>
              <c:strCache>
                <c:ptCount val="10"/>
                <c:pt idx="0">
                  <c:v>&lt;5</c:v>
                </c:pt>
                <c:pt idx="1">
                  <c:v>5–9</c:v>
                </c:pt>
                <c:pt idx="2">
                  <c:v>10–19</c:v>
                </c:pt>
                <c:pt idx="3">
                  <c:v>20s</c:v>
                </c:pt>
                <c:pt idx="4">
                  <c:v>30s</c:v>
                </c:pt>
                <c:pt idx="5">
                  <c:v>40s</c:v>
                </c:pt>
                <c:pt idx="6">
                  <c:v>50s</c:v>
                </c:pt>
                <c:pt idx="7">
                  <c:v>60s</c:v>
                </c:pt>
                <c:pt idx="8">
                  <c:v>70s</c:v>
                </c:pt>
                <c:pt idx="9">
                  <c:v>≥80</c:v>
                </c:pt>
              </c:strCache>
            </c:strRef>
          </c:cat>
          <c:val>
            <c:numRef>
              <c:f>Sheet1!$C$2:$C$11</c:f>
              <c:numCache>
                <c:formatCode>General</c:formatCode>
                <c:ptCount val="10"/>
                <c:pt idx="0">
                  <c:v>0</c:v>
                </c:pt>
                <c:pt idx="1">
                  <c:v>1</c:v>
                </c:pt>
                <c:pt idx="2">
                  <c:v>2</c:v>
                </c:pt>
                <c:pt idx="3">
                  <c:v>2</c:v>
                </c:pt>
                <c:pt idx="4">
                  <c:v>1</c:v>
                </c:pt>
                <c:pt idx="5">
                  <c:v>2</c:v>
                </c:pt>
                <c:pt idx="6">
                  <c:v>0</c:v>
                </c:pt>
                <c:pt idx="7">
                  <c:v>0</c:v>
                </c:pt>
                <c:pt idx="8">
                  <c:v>0</c:v>
                </c:pt>
                <c:pt idx="9">
                  <c:v>0</c:v>
                </c:pt>
              </c:numCache>
            </c:numRef>
          </c:val>
          <c:extLst>
            <c:ext xmlns:c16="http://schemas.microsoft.com/office/drawing/2014/chart" uri="{C3380CC4-5D6E-409C-BE32-E72D297353CC}">
              <c16:uniqueId val="{00000001-B8C7-48BD-8A96-FA0E890E9E44}"/>
            </c:ext>
          </c:extLst>
        </c:ser>
        <c:dLbls>
          <c:showLegendKey val="0"/>
          <c:showVal val="0"/>
          <c:showCatName val="1"/>
          <c:showSerName val="0"/>
          <c:showPercent val="0"/>
          <c:showBubbleSize val="0"/>
        </c:dLbls>
        <c:gapWidth val="0"/>
        <c:overlap val="100"/>
        <c:axId val="376390776"/>
        <c:axId val="376391168"/>
      </c:barChart>
      <c:dateAx>
        <c:axId val="376390776"/>
        <c:scaling>
          <c:orientation val="minMax"/>
        </c:scaling>
        <c:delete val="0"/>
        <c:axPos val="b"/>
        <c:numFmt formatCode="General" sourceLinked="1"/>
        <c:majorTickMark val="out"/>
        <c:minorTickMark val="none"/>
        <c:tickLblPos val="nextTo"/>
        <c:spPr>
          <a:ln w="28340">
            <a:solidFill>
              <a:srgbClr val="005595"/>
            </a:solidFill>
            <a:prstDash val="solid"/>
          </a:ln>
        </c:spPr>
        <c:txPr>
          <a:bodyPr rot="-4500000" vert="horz"/>
          <a:lstStyle/>
          <a:p>
            <a:pPr>
              <a:defRPr sz="2000" b="0" i="0" u="none" strike="noStrike" baseline="0">
                <a:solidFill>
                  <a:srgbClr val="005595"/>
                </a:solidFill>
                <a:latin typeface="Arial"/>
                <a:ea typeface="Arial"/>
                <a:cs typeface="Arial"/>
              </a:defRPr>
            </a:pPr>
            <a:endParaRPr lang="en-US"/>
          </a:p>
        </c:txPr>
        <c:crossAx val="376391168"/>
        <c:crosses val="autoZero"/>
        <c:auto val="1"/>
        <c:lblOffset val="0"/>
        <c:baseTimeUnit val="days"/>
        <c:majorTimeUnit val="days"/>
        <c:minorTimeUnit val="days"/>
      </c:dateAx>
      <c:valAx>
        <c:axId val="376391168"/>
        <c:scaling>
          <c:orientation val="minMax"/>
          <c:max val="100"/>
        </c:scaling>
        <c:delete val="0"/>
        <c:axPos val="l"/>
        <c:numFmt formatCode="#,##0"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05595"/>
                </a:solidFill>
                <a:latin typeface="Arial"/>
                <a:ea typeface="Arial"/>
                <a:cs typeface="Arial"/>
              </a:defRPr>
            </a:pPr>
            <a:endParaRPr lang="en-US"/>
          </a:p>
        </c:txPr>
        <c:crossAx val="376390776"/>
        <c:crosses val="autoZero"/>
        <c:crossBetween val="between"/>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9545748548001"/>
          <c:y val="8.0031173077824064E-2"/>
          <c:w val="0.83545341637540815"/>
          <c:h val="0.66418661815354585"/>
        </c:manualLayout>
      </c:layout>
      <c:barChart>
        <c:barDir val="col"/>
        <c:grouping val="clustered"/>
        <c:varyColors val="0"/>
        <c:ser>
          <c:idx val="0"/>
          <c:order val="0"/>
          <c:spPr>
            <a:solidFill>
              <a:srgbClr val="005595"/>
            </a:solidFill>
            <a:ln>
              <a:solidFill>
                <a:srgbClr val="000000"/>
              </a:solidFill>
            </a:ln>
          </c:spPr>
          <c:invertIfNegative val="0"/>
          <c:dLbls>
            <c:delete val="1"/>
          </c:dLbls>
          <c:cat>
            <c:strRef>
              <c:f>Sheet1!$A$4:$A$63</c:f>
              <c:strCache>
                <c:ptCount val="60"/>
                <c:pt idx="0">
                  <c:v>Jun 11</c:v>
                </c:pt>
                <c:pt idx="1">
                  <c:v>Jun 18</c:v>
                </c:pt>
                <c:pt idx="2">
                  <c:v>Jun 25</c:v>
                </c:pt>
                <c:pt idx="3">
                  <c:v>Jul 2</c:v>
                </c:pt>
                <c:pt idx="4">
                  <c:v>Jul 9</c:v>
                </c:pt>
                <c:pt idx="5">
                  <c:v>Jul 16</c:v>
                </c:pt>
                <c:pt idx="6">
                  <c:v>Jul 23</c:v>
                </c:pt>
                <c:pt idx="7">
                  <c:v>Jul 30</c:v>
                </c:pt>
                <c:pt idx="8">
                  <c:v>Aug 6</c:v>
                </c:pt>
                <c:pt idx="9">
                  <c:v>Aug 13</c:v>
                </c:pt>
                <c:pt idx="10">
                  <c:v>Aug 20</c:v>
                </c:pt>
                <c:pt idx="11">
                  <c:v>Aug 27</c:v>
                </c:pt>
                <c:pt idx="12">
                  <c:v>Sep 3</c:v>
                </c:pt>
                <c:pt idx="13">
                  <c:v>Sep 10</c:v>
                </c:pt>
                <c:pt idx="14">
                  <c:v>Sep 17</c:v>
                </c:pt>
                <c:pt idx="15">
                  <c:v>Sep 24</c:v>
                </c:pt>
                <c:pt idx="16">
                  <c:v>Oct 1</c:v>
                </c:pt>
                <c:pt idx="17">
                  <c:v>Oct 8</c:v>
                </c:pt>
                <c:pt idx="18">
                  <c:v>Oct 15</c:v>
                </c:pt>
                <c:pt idx="19">
                  <c:v>Oct 22</c:v>
                </c:pt>
                <c:pt idx="20">
                  <c:v>Oct 29</c:v>
                </c:pt>
                <c:pt idx="21">
                  <c:v>Nov 5</c:v>
                </c:pt>
                <c:pt idx="22">
                  <c:v>Nov 12</c:v>
                </c:pt>
                <c:pt idx="23">
                  <c:v>Nov 19</c:v>
                </c:pt>
                <c:pt idx="24">
                  <c:v>Nov 26</c:v>
                </c:pt>
                <c:pt idx="25">
                  <c:v>Dec 3</c:v>
                </c:pt>
                <c:pt idx="26">
                  <c:v>Dec 10</c:v>
                </c:pt>
                <c:pt idx="27">
                  <c:v>Dec 17</c:v>
                </c:pt>
                <c:pt idx="28">
                  <c:v>Dec 24</c:v>
                </c:pt>
                <c:pt idx="29">
                  <c:v>Dec 31</c:v>
                </c:pt>
                <c:pt idx="30">
                  <c:v>Jan 7</c:v>
                </c:pt>
                <c:pt idx="31">
                  <c:v>Jan 14</c:v>
                </c:pt>
                <c:pt idx="32">
                  <c:v>Jan 21</c:v>
                </c:pt>
                <c:pt idx="33">
                  <c:v>Jan 28</c:v>
                </c:pt>
                <c:pt idx="34">
                  <c:v>Feb 4</c:v>
                </c:pt>
                <c:pt idx="35">
                  <c:v>Feb 11</c:v>
                </c:pt>
                <c:pt idx="36">
                  <c:v>Feb 18</c:v>
                </c:pt>
                <c:pt idx="37">
                  <c:v>Feb 25</c:v>
                </c:pt>
                <c:pt idx="38">
                  <c:v>Mar 4</c:v>
                </c:pt>
                <c:pt idx="39">
                  <c:v>Mar 11</c:v>
                </c:pt>
                <c:pt idx="40">
                  <c:v>Mar 18</c:v>
                </c:pt>
                <c:pt idx="41">
                  <c:v>Mar 25</c:v>
                </c:pt>
                <c:pt idx="42">
                  <c:v>Apr 1</c:v>
                </c:pt>
                <c:pt idx="43">
                  <c:v>Apr 8</c:v>
                </c:pt>
                <c:pt idx="44">
                  <c:v>Apr 15</c:v>
                </c:pt>
                <c:pt idx="45">
                  <c:v>Apr 22</c:v>
                </c:pt>
                <c:pt idx="46">
                  <c:v>Apr 29</c:v>
                </c:pt>
                <c:pt idx="47">
                  <c:v>May 6</c:v>
                </c:pt>
                <c:pt idx="48">
                  <c:v>May 13</c:v>
                </c:pt>
                <c:pt idx="49">
                  <c:v>May 20</c:v>
                </c:pt>
                <c:pt idx="50">
                  <c:v>May 27</c:v>
                </c:pt>
                <c:pt idx="51">
                  <c:v>Jun 3</c:v>
                </c:pt>
                <c:pt idx="52">
                  <c:v>Jun 10</c:v>
                </c:pt>
                <c:pt idx="53">
                  <c:v>Jun 17</c:v>
                </c:pt>
                <c:pt idx="54">
                  <c:v>Jun 24</c:v>
                </c:pt>
                <c:pt idx="55">
                  <c:v>Jul 1</c:v>
                </c:pt>
                <c:pt idx="56">
                  <c:v>Jul 8</c:v>
                </c:pt>
                <c:pt idx="57">
                  <c:v>Jul 15</c:v>
                </c:pt>
                <c:pt idx="58">
                  <c:v>Jul 22</c:v>
                </c:pt>
                <c:pt idx="59">
                  <c:v>Jul 29</c:v>
                </c:pt>
              </c:strCache>
            </c:strRef>
          </c:cat>
          <c:val>
            <c:numRef>
              <c:f>Sheet1!$C$4:$C$63</c:f>
              <c:numCache>
                <c:formatCode>General</c:formatCode>
                <c:ptCount val="60"/>
                <c:pt idx="0">
                  <c:v>1</c:v>
                </c:pt>
                <c:pt idx="1">
                  <c:v>1</c:v>
                </c:pt>
                <c:pt idx="2">
                  <c:v>3</c:v>
                </c:pt>
                <c:pt idx="3">
                  <c:v>12</c:v>
                </c:pt>
                <c:pt idx="4">
                  <c:v>14</c:v>
                </c:pt>
                <c:pt idx="5">
                  <c:v>18</c:v>
                </c:pt>
                <c:pt idx="6">
                  <c:v>25</c:v>
                </c:pt>
                <c:pt idx="7">
                  <c:v>20</c:v>
                </c:pt>
                <c:pt idx="8">
                  <c:v>18</c:v>
                </c:pt>
                <c:pt idx="9">
                  <c:v>35</c:v>
                </c:pt>
                <c:pt idx="10">
                  <c:v>21</c:v>
                </c:pt>
                <c:pt idx="11">
                  <c:v>13</c:v>
                </c:pt>
                <c:pt idx="12">
                  <c:v>12</c:v>
                </c:pt>
                <c:pt idx="13">
                  <c:v>11</c:v>
                </c:pt>
                <c:pt idx="14">
                  <c:v>12</c:v>
                </c:pt>
                <c:pt idx="15">
                  <c:v>8</c:v>
                </c:pt>
                <c:pt idx="16">
                  <c:v>7</c:v>
                </c:pt>
                <c:pt idx="17" formatCode="#,##0">
                  <c:v>4</c:v>
                </c:pt>
                <c:pt idx="18" formatCode="#,##0">
                  <c:v>2</c:v>
                </c:pt>
                <c:pt idx="19" formatCode="#,##0">
                  <c:v>2</c:v>
                </c:pt>
                <c:pt idx="20" formatCode="#,##0">
                  <c:v>1</c:v>
                </c:pt>
                <c:pt idx="21" formatCode="#,##0">
                  <c:v>11</c:v>
                </c:pt>
                <c:pt idx="22" formatCode="#,##0">
                  <c:v>8</c:v>
                </c:pt>
                <c:pt idx="23" formatCode="#,##0">
                  <c:v>6</c:v>
                </c:pt>
                <c:pt idx="24" formatCode="#,##0">
                  <c:v>2</c:v>
                </c:pt>
                <c:pt idx="25">
                  <c:v>2</c:v>
                </c:pt>
                <c:pt idx="26">
                  <c:v>0</c:v>
                </c:pt>
                <c:pt idx="27">
                  <c:v>1</c:v>
                </c:pt>
                <c:pt idx="28">
                  <c:v>0</c:v>
                </c:pt>
                <c:pt idx="29">
                  <c:v>0</c:v>
                </c:pt>
                <c:pt idx="30">
                  <c:v>1</c:v>
                </c:pt>
                <c:pt idx="31">
                  <c:v>2</c:v>
                </c:pt>
                <c:pt idx="32">
                  <c:v>1</c:v>
                </c:pt>
                <c:pt idx="33">
                  <c:v>0</c:v>
                </c:pt>
                <c:pt idx="34">
                  <c:v>0</c:v>
                </c:pt>
                <c:pt idx="35">
                  <c:v>0</c:v>
                </c:pt>
                <c:pt idx="36">
                  <c:v>0</c:v>
                </c:pt>
                <c:pt idx="37">
                  <c:v>0</c:v>
                </c:pt>
                <c:pt idx="38">
                  <c:v>3</c:v>
                </c:pt>
                <c:pt idx="39">
                  <c:v>1</c:v>
                </c:pt>
                <c:pt idx="40">
                  <c:v>1</c:v>
                </c:pt>
                <c:pt idx="41">
                  <c:v>0</c:v>
                </c:pt>
                <c:pt idx="42">
                  <c:v>0</c:v>
                </c:pt>
                <c:pt idx="43">
                  <c:v>0</c:v>
                </c:pt>
                <c:pt idx="44">
                  <c:v>0</c:v>
                </c:pt>
                <c:pt idx="45">
                  <c:v>1</c:v>
                </c:pt>
                <c:pt idx="46">
                  <c:v>0</c:v>
                </c:pt>
                <c:pt idx="47">
                  <c:v>0</c:v>
                </c:pt>
                <c:pt idx="48">
                  <c:v>0</c:v>
                </c:pt>
                <c:pt idx="49">
                  <c:v>0</c:v>
                </c:pt>
                <c:pt idx="50">
                  <c:v>0</c:v>
                </c:pt>
                <c:pt idx="51">
                  <c:v>0</c:v>
                </c:pt>
                <c:pt idx="52">
                  <c:v>0</c:v>
                </c:pt>
                <c:pt idx="53">
                  <c:v>0</c:v>
                </c:pt>
                <c:pt idx="54">
                  <c:v>0</c:v>
                </c:pt>
                <c:pt idx="55">
                  <c:v>0</c:v>
                </c:pt>
                <c:pt idx="56">
                  <c:v>0</c:v>
                </c:pt>
                <c:pt idx="58">
                  <c:v>1</c:v>
                </c:pt>
              </c:numCache>
            </c:numRef>
          </c:val>
          <c:extLst>
            <c:ext xmlns:c16="http://schemas.microsoft.com/office/drawing/2014/chart" uri="{C3380CC4-5D6E-409C-BE32-E72D297353CC}">
              <c16:uniqueId val="{00000000-D37C-4423-8BBF-15D79FDECABB}"/>
            </c:ext>
          </c:extLst>
        </c:ser>
        <c:dLbls>
          <c:showLegendKey val="0"/>
          <c:showVal val="0"/>
          <c:showCatName val="1"/>
          <c:showSerName val="0"/>
          <c:showPercent val="0"/>
          <c:showBubbleSize val="0"/>
        </c:dLbls>
        <c:gapWidth val="0"/>
        <c:axId val="376390776"/>
        <c:axId val="376391168"/>
      </c:barChart>
      <c:dateAx>
        <c:axId val="376390776"/>
        <c:scaling>
          <c:orientation val="minMax"/>
        </c:scaling>
        <c:delete val="0"/>
        <c:axPos val="b"/>
        <c:numFmt formatCode="General" sourceLinked="1"/>
        <c:majorTickMark val="out"/>
        <c:minorTickMark val="none"/>
        <c:tickLblPos val="nextTo"/>
        <c:spPr>
          <a:ln w="28340">
            <a:solidFill>
              <a:srgbClr val="005595"/>
            </a:solidFill>
            <a:prstDash val="solid"/>
          </a:ln>
        </c:spPr>
        <c:txPr>
          <a:bodyPr rot="-4500000" vert="horz"/>
          <a:lstStyle/>
          <a:p>
            <a:pPr>
              <a:defRPr sz="2000" b="0" i="0" u="none" strike="noStrike" baseline="0">
                <a:solidFill>
                  <a:srgbClr val="005595"/>
                </a:solidFill>
                <a:latin typeface="Arial"/>
                <a:ea typeface="Arial"/>
                <a:cs typeface="Arial"/>
              </a:defRPr>
            </a:pPr>
            <a:endParaRPr lang="en-US"/>
          </a:p>
        </c:txPr>
        <c:crossAx val="376391168"/>
        <c:crosses val="autoZero"/>
        <c:auto val="1"/>
        <c:lblOffset val="0"/>
        <c:baseTimeUnit val="days"/>
        <c:majorTimeUnit val="days"/>
        <c:minorTimeUnit val="days"/>
      </c:dateAx>
      <c:valAx>
        <c:axId val="376391168"/>
        <c:scaling>
          <c:orientation val="minMax"/>
        </c:scaling>
        <c:delete val="0"/>
        <c:axPos val="l"/>
        <c:numFmt formatCode="#,##0"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05595"/>
                </a:solidFill>
                <a:latin typeface="Arial"/>
                <a:ea typeface="Arial"/>
                <a:cs typeface="Arial"/>
              </a:defRPr>
            </a:pPr>
            <a:endParaRPr lang="en-US"/>
          </a:p>
        </c:txPr>
        <c:crossAx val="376390776"/>
        <c:crosses val="autoZero"/>
        <c:crossBetween val="between"/>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65252389685383E-2"/>
          <c:y val="2.9590195481770266E-2"/>
          <c:w val="0.88067538151331048"/>
          <c:h val="0.68370880723242933"/>
        </c:manualLayout>
      </c:layout>
      <c:lineChart>
        <c:grouping val="standard"/>
        <c:varyColors val="0"/>
        <c:ser>
          <c:idx val="0"/>
          <c:order val="0"/>
          <c:tx>
            <c:strRef>
              <c:f>Sheet1!$B$1</c:f>
              <c:strCache>
                <c:ptCount val="1"/>
                <c:pt idx="0">
                  <c:v>Hospitalized</c:v>
                </c:pt>
              </c:strCache>
            </c:strRef>
          </c:tx>
          <c:spPr>
            <a:ln w="38100">
              <a:solidFill>
                <a:srgbClr val="005595"/>
              </a:solidFill>
            </a:ln>
          </c:spPr>
          <c:marker>
            <c:symbol val="none"/>
          </c:marker>
          <c:cat>
            <c:numRef>
              <c:f>Sheet1!$A$8:$A$1277</c:f>
              <c:numCache>
                <c:formatCode>mm/dd/yy;@</c:formatCode>
                <c:ptCount val="1270"/>
                <c:pt idx="0">
                  <c:v>43930</c:v>
                </c:pt>
                <c:pt idx="1">
                  <c:v>43931</c:v>
                </c:pt>
                <c:pt idx="2">
                  <c:v>43932</c:v>
                </c:pt>
                <c:pt idx="3">
                  <c:v>43933</c:v>
                </c:pt>
                <c:pt idx="4">
                  <c:v>43934</c:v>
                </c:pt>
                <c:pt idx="5">
                  <c:v>43935</c:v>
                </c:pt>
                <c:pt idx="6">
                  <c:v>43936</c:v>
                </c:pt>
                <c:pt idx="7">
                  <c:v>43937</c:v>
                </c:pt>
                <c:pt idx="8">
                  <c:v>43938</c:v>
                </c:pt>
                <c:pt idx="9">
                  <c:v>43939</c:v>
                </c:pt>
                <c:pt idx="10">
                  <c:v>43940</c:v>
                </c:pt>
                <c:pt idx="11">
                  <c:v>43941</c:v>
                </c:pt>
                <c:pt idx="12">
                  <c:v>43942</c:v>
                </c:pt>
                <c:pt idx="13">
                  <c:v>43943</c:v>
                </c:pt>
                <c:pt idx="14">
                  <c:v>43944</c:v>
                </c:pt>
                <c:pt idx="15">
                  <c:v>43945</c:v>
                </c:pt>
                <c:pt idx="16">
                  <c:v>43946</c:v>
                </c:pt>
                <c:pt idx="17">
                  <c:v>43947</c:v>
                </c:pt>
                <c:pt idx="18">
                  <c:v>43948</c:v>
                </c:pt>
                <c:pt idx="19">
                  <c:v>43949</c:v>
                </c:pt>
                <c:pt idx="20">
                  <c:v>43950</c:v>
                </c:pt>
                <c:pt idx="21">
                  <c:v>43951</c:v>
                </c:pt>
                <c:pt idx="22">
                  <c:v>43952</c:v>
                </c:pt>
                <c:pt idx="23">
                  <c:v>43953</c:v>
                </c:pt>
                <c:pt idx="24">
                  <c:v>43954</c:v>
                </c:pt>
                <c:pt idx="25">
                  <c:v>43955</c:v>
                </c:pt>
                <c:pt idx="26">
                  <c:v>43956</c:v>
                </c:pt>
                <c:pt idx="27">
                  <c:v>43957</c:v>
                </c:pt>
                <c:pt idx="28">
                  <c:v>43958</c:v>
                </c:pt>
                <c:pt idx="29">
                  <c:v>43959</c:v>
                </c:pt>
                <c:pt idx="30">
                  <c:v>43960</c:v>
                </c:pt>
                <c:pt idx="31">
                  <c:v>43961</c:v>
                </c:pt>
                <c:pt idx="32">
                  <c:v>43962</c:v>
                </c:pt>
                <c:pt idx="33">
                  <c:v>43963</c:v>
                </c:pt>
                <c:pt idx="34">
                  <c:v>43964</c:v>
                </c:pt>
                <c:pt idx="35">
                  <c:v>43965</c:v>
                </c:pt>
                <c:pt idx="36">
                  <c:v>43966</c:v>
                </c:pt>
                <c:pt idx="37">
                  <c:v>43967</c:v>
                </c:pt>
                <c:pt idx="38">
                  <c:v>43968</c:v>
                </c:pt>
                <c:pt idx="39">
                  <c:v>43969</c:v>
                </c:pt>
                <c:pt idx="40">
                  <c:v>43970</c:v>
                </c:pt>
                <c:pt idx="41">
                  <c:v>43971</c:v>
                </c:pt>
                <c:pt idx="42">
                  <c:v>43972</c:v>
                </c:pt>
                <c:pt idx="43">
                  <c:v>43973</c:v>
                </c:pt>
                <c:pt idx="44">
                  <c:v>43974</c:v>
                </c:pt>
                <c:pt idx="45">
                  <c:v>43975</c:v>
                </c:pt>
                <c:pt idx="46">
                  <c:v>43976</c:v>
                </c:pt>
                <c:pt idx="47">
                  <c:v>43977</c:v>
                </c:pt>
                <c:pt idx="48">
                  <c:v>43978</c:v>
                </c:pt>
                <c:pt idx="49">
                  <c:v>43979</c:v>
                </c:pt>
                <c:pt idx="50">
                  <c:v>43980</c:v>
                </c:pt>
                <c:pt idx="51">
                  <c:v>43981</c:v>
                </c:pt>
                <c:pt idx="52">
                  <c:v>43982</c:v>
                </c:pt>
                <c:pt idx="53">
                  <c:v>43983</c:v>
                </c:pt>
                <c:pt idx="54">
                  <c:v>43984</c:v>
                </c:pt>
                <c:pt idx="55">
                  <c:v>43985</c:v>
                </c:pt>
                <c:pt idx="56">
                  <c:v>43986</c:v>
                </c:pt>
                <c:pt idx="57">
                  <c:v>43987</c:v>
                </c:pt>
                <c:pt idx="58">
                  <c:v>43988</c:v>
                </c:pt>
                <c:pt idx="59">
                  <c:v>43989</c:v>
                </c:pt>
                <c:pt idx="60">
                  <c:v>43990</c:v>
                </c:pt>
                <c:pt idx="61">
                  <c:v>43991</c:v>
                </c:pt>
                <c:pt idx="62">
                  <c:v>43992</c:v>
                </c:pt>
                <c:pt idx="63">
                  <c:v>43993</c:v>
                </c:pt>
                <c:pt idx="64">
                  <c:v>43994</c:v>
                </c:pt>
                <c:pt idx="65">
                  <c:v>43995</c:v>
                </c:pt>
                <c:pt idx="66">
                  <c:v>43996</c:v>
                </c:pt>
                <c:pt idx="67">
                  <c:v>43997</c:v>
                </c:pt>
                <c:pt idx="68">
                  <c:v>43998</c:v>
                </c:pt>
                <c:pt idx="69">
                  <c:v>43999</c:v>
                </c:pt>
                <c:pt idx="70">
                  <c:v>44000</c:v>
                </c:pt>
                <c:pt idx="71">
                  <c:v>44001</c:v>
                </c:pt>
                <c:pt idx="72">
                  <c:v>44002</c:v>
                </c:pt>
                <c:pt idx="73">
                  <c:v>44003</c:v>
                </c:pt>
                <c:pt idx="74">
                  <c:v>44004</c:v>
                </c:pt>
                <c:pt idx="75">
                  <c:v>44005</c:v>
                </c:pt>
                <c:pt idx="76">
                  <c:v>44006</c:v>
                </c:pt>
                <c:pt idx="77">
                  <c:v>44007</c:v>
                </c:pt>
                <c:pt idx="78">
                  <c:v>44008</c:v>
                </c:pt>
                <c:pt idx="79">
                  <c:v>44009</c:v>
                </c:pt>
                <c:pt idx="80">
                  <c:v>44010</c:v>
                </c:pt>
                <c:pt idx="81">
                  <c:v>44011</c:v>
                </c:pt>
                <c:pt idx="82">
                  <c:v>44012</c:v>
                </c:pt>
                <c:pt idx="83">
                  <c:v>44013</c:v>
                </c:pt>
                <c:pt idx="84">
                  <c:v>44014</c:v>
                </c:pt>
                <c:pt idx="85">
                  <c:v>44015</c:v>
                </c:pt>
                <c:pt idx="86">
                  <c:v>44016</c:v>
                </c:pt>
                <c:pt idx="87">
                  <c:v>44017</c:v>
                </c:pt>
                <c:pt idx="88">
                  <c:v>44018</c:v>
                </c:pt>
                <c:pt idx="89">
                  <c:v>44019</c:v>
                </c:pt>
                <c:pt idx="90">
                  <c:v>44020</c:v>
                </c:pt>
                <c:pt idx="91">
                  <c:v>44021</c:v>
                </c:pt>
                <c:pt idx="92">
                  <c:v>44022</c:v>
                </c:pt>
                <c:pt idx="93">
                  <c:v>44023</c:v>
                </c:pt>
                <c:pt idx="94">
                  <c:v>44024</c:v>
                </c:pt>
                <c:pt idx="95">
                  <c:v>44025</c:v>
                </c:pt>
                <c:pt idx="96">
                  <c:v>44026</c:v>
                </c:pt>
                <c:pt idx="97">
                  <c:v>44027</c:v>
                </c:pt>
                <c:pt idx="98">
                  <c:v>44028</c:v>
                </c:pt>
                <c:pt idx="99">
                  <c:v>44029</c:v>
                </c:pt>
                <c:pt idx="100">
                  <c:v>44030</c:v>
                </c:pt>
                <c:pt idx="101">
                  <c:v>44031</c:v>
                </c:pt>
                <c:pt idx="102">
                  <c:v>44032</c:v>
                </c:pt>
                <c:pt idx="103">
                  <c:v>44033</c:v>
                </c:pt>
                <c:pt idx="104">
                  <c:v>44034</c:v>
                </c:pt>
                <c:pt idx="105">
                  <c:v>44035</c:v>
                </c:pt>
                <c:pt idx="106">
                  <c:v>44036</c:v>
                </c:pt>
                <c:pt idx="107">
                  <c:v>44037</c:v>
                </c:pt>
                <c:pt idx="108">
                  <c:v>44038</c:v>
                </c:pt>
                <c:pt idx="109">
                  <c:v>44039</c:v>
                </c:pt>
                <c:pt idx="110">
                  <c:v>44040</c:v>
                </c:pt>
                <c:pt idx="111">
                  <c:v>44041</c:v>
                </c:pt>
                <c:pt idx="112">
                  <c:v>44042</c:v>
                </c:pt>
                <c:pt idx="113">
                  <c:v>44043</c:v>
                </c:pt>
                <c:pt idx="114">
                  <c:v>44044</c:v>
                </c:pt>
                <c:pt idx="115">
                  <c:v>44045</c:v>
                </c:pt>
                <c:pt idx="116">
                  <c:v>44046</c:v>
                </c:pt>
                <c:pt idx="117">
                  <c:v>44047</c:v>
                </c:pt>
                <c:pt idx="118">
                  <c:v>44048</c:v>
                </c:pt>
                <c:pt idx="119">
                  <c:v>44049</c:v>
                </c:pt>
                <c:pt idx="120">
                  <c:v>44050</c:v>
                </c:pt>
                <c:pt idx="121">
                  <c:v>44051</c:v>
                </c:pt>
                <c:pt idx="122">
                  <c:v>44052</c:v>
                </c:pt>
                <c:pt idx="123">
                  <c:v>44053</c:v>
                </c:pt>
                <c:pt idx="124">
                  <c:v>44054</c:v>
                </c:pt>
                <c:pt idx="125">
                  <c:v>44055</c:v>
                </c:pt>
                <c:pt idx="126">
                  <c:v>44056</c:v>
                </c:pt>
                <c:pt idx="127">
                  <c:v>44057</c:v>
                </c:pt>
                <c:pt idx="128">
                  <c:v>44058</c:v>
                </c:pt>
                <c:pt idx="129">
                  <c:v>44059</c:v>
                </c:pt>
                <c:pt idx="130">
                  <c:v>44060</c:v>
                </c:pt>
                <c:pt idx="131">
                  <c:v>44061</c:v>
                </c:pt>
                <c:pt idx="132">
                  <c:v>44062</c:v>
                </c:pt>
                <c:pt idx="133">
                  <c:v>44063</c:v>
                </c:pt>
                <c:pt idx="134">
                  <c:v>44064</c:v>
                </c:pt>
                <c:pt idx="135">
                  <c:v>44065</c:v>
                </c:pt>
                <c:pt idx="136">
                  <c:v>44066</c:v>
                </c:pt>
                <c:pt idx="137">
                  <c:v>44067</c:v>
                </c:pt>
                <c:pt idx="138">
                  <c:v>44068</c:v>
                </c:pt>
                <c:pt idx="139">
                  <c:v>44069</c:v>
                </c:pt>
                <c:pt idx="140">
                  <c:v>44070</c:v>
                </c:pt>
                <c:pt idx="141">
                  <c:v>44071</c:v>
                </c:pt>
                <c:pt idx="142">
                  <c:v>44072</c:v>
                </c:pt>
                <c:pt idx="143">
                  <c:v>44073</c:v>
                </c:pt>
                <c:pt idx="144">
                  <c:v>44074</c:v>
                </c:pt>
                <c:pt idx="145">
                  <c:v>44075</c:v>
                </c:pt>
                <c:pt idx="146">
                  <c:v>44076</c:v>
                </c:pt>
                <c:pt idx="147">
                  <c:v>44077</c:v>
                </c:pt>
                <c:pt idx="148">
                  <c:v>44078</c:v>
                </c:pt>
                <c:pt idx="149">
                  <c:v>44079</c:v>
                </c:pt>
                <c:pt idx="150">
                  <c:v>44080</c:v>
                </c:pt>
                <c:pt idx="151">
                  <c:v>44081</c:v>
                </c:pt>
                <c:pt idx="152">
                  <c:v>44082</c:v>
                </c:pt>
                <c:pt idx="153">
                  <c:v>44083</c:v>
                </c:pt>
                <c:pt idx="154">
                  <c:v>44084</c:v>
                </c:pt>
                <c:pt idx="155">
                  <c:v>44085</c:v>
                </c:pt>
                <c:pt idx="156">
                  <c:v>44086</c:v>
                </c:pt>
                <c:pt idx="157">
                  <c:v>44087</c:v>
                </c:pt>
                <c:pt idx="158">
                  <c:v>44088</c:v>
                </c:pt>
                <c:pt idx="159">
                  <c:v>44089</c:v>
                </c:pt>
                <c:pt idx="160">
                  <c:v>44090</c:v>
                </c:pt>
                <c:pt idx="161">
                  <c:v>44091</c:v>
                </c:pt>
                <c:pt idx="162">
                  <c:v>44092</c:v>
                </c:pt>
                <c:pt idx="163">
                  <c:v>44093</c:v>
                </c:pt>
                <c:pt idx="164">
                  <c:v>44094</c:v>
                </c:pt>
                <c:pt idx="165">
                  <c:v>44095</c:v>
                </c:pt>
                <c:pt idx="166">
                  <c:v>44096</c:v>
                </c:pt>
                <c:pt idx="167">
                  <c:v>44097</c:v>
                </c:pt>
                <c:pt idx="168">
                  <c:v>44098</c:v>
                </c:pt>
                <c:pt idx="169">
                  <c:v>44099</c:v>
                </c:pt>
                <c:pt idx="170">
                  <c:v>44100</c:v>
                </c:pt>
                <c:pt idx="171">
                  <c:v>44101</c:v>
                </c:pt>
                <c:pt idx="172">
                  <c:v>44102</c:v>
                </c:pt>
                <c:pt idx="173">
                  <c:v>44103</c:v>
                </c:pt>
                <c:pt idx="174">
                  <c:v>44104</c:v>
                </c:pt>
                <c:pt idx="175">
                  <c:v>44105</c:v>
                </c:pt>
                <c:pt idx="176">
                  <c:v>44106</c:v>
                </c:pt>
                <c:pt idx="177">
                  <c:v>44107</c:v>
                </c:pt>
                <c:pt idx="178">
                  <c:v>44108</c:v>
                </c:pt>
                <c:pt idx="179">
                  <c:v>44109</c:v>
                </c:pt>
                <c:pt idx="180">
                  <c:v>44110</c:v>
                </c:pt>
                <c:pt idx="181">
                  <c:v>44111</c:v>
                </c:pt>
                <c:pt idx="182">
                  <c:v>44112</c:v>
                </c:pt>
                <c:pt idx="183">
                  <c:v>44113</c:v>
                </c:pt>
                <c:pt idx="184">
                  <c:v>44114</c:v>
                </c:pt>
                <c:pt idx="185">
                  <c:v>44115</c:v>
                </c:pt>
                <c:pt idx="186">
                  <c:v>44116</c:v>
                </c:pt>
                <c:pt idx="187">
                  <c:v>44117</c:v>
                </c:pt>
                <c:pt idx="188">
                  <c:v>44118</c:v>
                </c:pt>
                <c:pt idx="189">
                  <c:v>44119</c:v>
                </c:pt>
                <c:pt idx="190">
                  <c:v>44120</c:v>
                </c:pt>
                <c:pt idx="191">
                  <c:v>44121</c:v>
                </c:pt>
                <c:pt idx="192">
                  <c:v>44122</c:v>
                </c:pt>
                <c:pt idx="193">
                  <c:v>44123</c:v>
                </c:pt>
                <c:pt idx="194">
                  <c:v>44124</c:v>
                </c:pt>
                <c:pt idx="195">
                  <c:v>44125</c:v>
                </c:pt>
                <c:pt idx="196">
                  <c:v>44126</c:v>
                </c:pt>
                <c:pt idx="197">
                  <c:v>44127</c:v>
                </c:pt>
                <c:pt idx="198">
                  <c:v>44128</c:v>
                </c:pt>
                <c:pt idx="199">
                  <c:v>44129</c:v>
                </c:pt>
                <c:pt idx="200">
                  <c:v>44130</c:v>
                </c:pt>
                <c:pt idx="201">
                  <c:v>44131</c:v>
                </c:pt>
                <c:pt idx="202">
                  <c:v>44132</c:v>
                </c:pt>
                <c:pt idx="203">
                  <c:v>44133</c:v>
                </c:pt>
                <c:pt idx="204">
                  <c:v>44134</c:v>
                </c:pt>
                <c:pt idx="205">
                  <c:v>44135</c:v>
                </c:pt>
                <c:pt idx="206">
                  <c:v>44136</c:v>
                </c:pt>
                <c:pt idx="207">
                  <c:v>44137</c:v>
                </c:pt>
                <c:pt idx="208">
                  <c:v>44138</c:v>
                </c:pt>
                <c:pt idx="209">
                  <c:v>44139</c:v>
                </c:pt>
                <c:pt idx="210">
                  <c:v>44140</c:v>
                </c:pt>
                <c:pt idx="211">
                  <c:v>44141</c:v>
                </c:pt>
                <c:pt idx="212">
                  <c:v>44142</c:v>
                </c:pt>
                <c:pt idx="213">
                  <c:v>44143</c:v>
                </c:pt>
                <c:pt idx="214">
                  <c:v>44144</c:v>
                </c:pt>
                <c:pt idx="215">
                  <c:v>44145</c:v>
                </c:pt>
                <c:pt idx="216">
                  <c:v>44146</c:v>
                </c:pt>
                <c:pt idx="217">
                  <c:v>44147</c:v>
                </c:pt>
                <c:pt idx="218">
                  <c:v>44148</c:v>
                </c:pt>
                <c:pt idx="219">
                  <c:v>44149</c:v>
                </c:pt>
                <c:pt idx="220">
                  <c:v>44150</c:v>
                </c:pt>
                <c:pt idx="221">
                  <c:v>44151</c:v>
                </c:pt>
                <c:pt idx="222">
                  <c:v>44152</c:v>
                </c:pt>
                <c:pt idx="223">
                  <c:v>44153</c:v>
                </c:pt>
                <c:pt idx="224">
                  <c:v>44154</c:v>
                </c:pt>
                <c:pt idx="225">
                  <c:v>44155</c:v>
                </c:pt>
                <c:pt idx="226">
                  <c:v>44156</c:v>
                </c:pt>
                <c:pt idx="227">
                  <c:v>44157</c:v>
                </c:pt>
                <c:pt idx="228">
                  <c:v>44158</c:v>
                </c:pt>
                <c:pt idx="229">
                  <c:v>44159</c:v>
                </c:pt>
                <c:pt idx="230">
                  <c:v>44160</c:v>
                </c:pt>
                <c:pt idx="231">
                  <c:v>44161</c:v>
                </c:pt>
                <c:pt idx="232">
                  <c:v>44162</c:v>
                </c:pt>
                <c:pt idx="233">
                  <c:v>44163</c:v>
                </c:pt>
                <c:pt idx="234">
                  <c:v>44164</c:v>
                </c:pt>
                <c:pt idx="235">
                  <c:v>44165</c:v>
                </c:pt>
                <c:pt idx="236">
                  <c:v>44166</c:v>
                </c:pt>
                <c:pt idx="237">
                  <c:v>44167</c:v>
                </c:pt>
                <c:pt idx="238">
                  <c:v>44168</c:v>
                </c:pt>
                <c:pt idx="239">
                  <c:v>44169</c:v>
                </c:pt>
                <c:pt idx="240">
                  <c:v>44170</c:v>
                </c:pt>
                <c:pt idx="241">
                  <c:v>44171</c:v>
                </c:pt>
                <c:pt idx="242">
                  <c:v>44172</c:v>
                </c:pt>
                <c:pt idx="243">
                  <c:v>44173</c:v>
                </c:pt>
                <c:pt idx="244">
                  <c:v>44174</c:v>
                </c:pt>
                <c:pt idx="245">
                  <c:v>44175</c:v>
                </c:pt>
                <c:pt idx="246">
                  <c:v>44176</c:v>
                </c:pt>
                <c:pt idx="247">
                  <c:v>44177</c:v>
                </c:pt>
                <c:pt idx="248">
                  <c:v>44178</c:v>
                </c:pt>
                <c:pt idx="249">
                  <c:v>44179</c:v>
                </c:pt>
                <c:pt idx="250">
                  <c:v>44180</c:v>
                </c:pt>
                <c:pt idx="251">
                  <c:v>44181</c:v>
                </c:pt>
                <c:pt idx="252">
                  <c:v>44182</c:v>
                </c:pt>
                <c:pt idx="253">
                  <c:v>44183</c:v>
                </c:pt>
                <c:pt idx="254">
                  <c:v>44184</c:v>
                </c:pt>
                <c:pt idx="255">
                  <c:v>44185</c:v>
                </c:pt>
                <c:pt idx="256">
                  <c:v>44186</c:v>
                </c:pt>
                <c:pt idx="257">
                  <c:v>44187</c:v>
                </c:pt>
                <c:pt idx="258">
                  <c:v>44188</c:v>
                </c:pt>
                <c:pt idx="259">
                  <c:v>44189</c:v>
                </c:pt>
                <c:pt idx="260">
                  <c:v>44190</c:v>
                </c:pt>
                <c:pt idx="261">
                  <c:v>44191</c:v>
                </c:pt>
                <c:pt idx="262">
                  <c:v>44192</c:v>
                </c:pt>
                <c:pt idx="263">
                  <c:v>44193</c:v>
                </c:pt>
                <c:pt idx="264">
                  <c:v>44194</c:v>
                </c:pt>
                <c:pt idx="265">
                  <c:v>44195</c:v>
                </c:pt>
                <c:pt idx="266">
                  <c:v>44196</c:v>
                </c:pt>
                <c:pt idx="267">
                  <c:v>44197</c:v>
                </c:pt>
                <c:pt idx="268">
                  <c:v>44198</c:v>
                </c:pt>
                <c:pt idx="269">
                  <c:v>44199</c:v>
                </c:pt>
                <c:pt idx="270">
                  <c:v>44200</c:v>
                </c:pt>
                <c:pt idx="271">
                  <c:v>44201</c:v>
                </c:pt>
                <c:pt idx="272">
                  <c:v>44202</c:v>
                </c:pt>
                <c:pt idx="273">
                  <c:v>44203</c:v>
                </c:pt>
                <c:pt idx="274">
                  <c:v>44204</c:v>
                </c:pt>
                <c:pt idx="275">
                  <c:v>44205</c:v>
                </c:pt>
                <c:pt idx="276">
                  <c:v>44206</c:v>
                </c:pt>
                <c:pt idx="277">
                  <c:v>44207</c:v>
                </c:pt>
                <c:pt idx="278">
                  <c:v>44208</c:v>
                </c:pt>
                <c:pt idx="279">
                  <c:v>44209</c:v>
                </c:pt>
                <c:pt idx="280">
                  <c:v>44210</c:v>
                </c:pt>
                <c:pt idx="281">
                  <c:v>44211</c:v>
                </c:pt>
                <c:pt idx="282">
                  <c:v>44212</c:v>
                </c:pt>
                <c:pt idx="283">
                  <c:v>44213</c:v>
                </c:pt>
                <c:pt idx="284">
                  <c:v>44214</c:v>
                </c:pt>
                <c:pt idx="285">
                  <c:v>44215</c:v>
                </c:pt>
                <c:pt idx="286">
                  <c:v>44216</c:v>
                </c:pt>
                <c:pt idx="287">
                  <c:v>44217</c:v>
                </c:pt>
                <c:pt idx="288">
                  <c:v>44218</c:v>
                </c:pt>
                <c:pt idx="289">
                  <c:v>44219</c:v>
                </c:pt>
                <c:pt idx="290">
                  <c:v>44220</c:v>
                </c:pt>
                <c:pt idx="291">
                  <c:v>44221</c:v>
                </c:pt>
                <c:pt idx="292">
                  <c:v>44222</c:v>
                </c:pt>
                <c:pt idx="293">
                  <c:v>44223</c:v>
                </c:pt>
                <c:pt idx="294">
                  <c:v>44224</c:v>
                </c:pt>
                <c:pt idx="295">
                  <c:v>44225</c:v>
                </c:pt>
                <c:pt idx="296">
                  <c:v>44226</c:v>
                </c:pt>
                <c:pt idx="297">
                  <c:v>44227</c:v>
                </c:pt>
                <c:pt idx="298">
                  <c:v>44228</c:v>
                </c:pt>
                <c:pt idx="299">
                  <c:v>44229</c:v>
                </c:pt>
                <c:pt idx="300">
                  <c:v>44230</c:v>
                </c:pt>
                <c:pt idx="301">
                  <c:v>44231</c:v>
                </c:pt>
                <c:pt idx="302">
                  <c:v>44232</c:v>
                </c:pt>
                <c:pt idx="303">
                  <c:v>44233</c:v>
                </c:pt>
                <c:pt idx="304">
                  <c:v>44234</c:v>
                </c:pt>
                <c:pt idx="305">
                  <c:v>44235</c:v>
                </c:pt>
                <c:pt idx="306">
                  <c:v>44236</c:v>
                </c:pt>
                <c:pt idx="307">
                  <c:v>44237</c:v>
                </c:pt>
                <c:pt idx="308">
                  <c:v>44238</c:v>
                </c:pt>
                <c:pt idx="309">
                  <c:v>44239</c:v>
                </c:pt>
                <c:pt idx="310">
                  <c:v>44240</c:v>
                </c:pt>
                <c:pt idx="311">
                  <c:v>44241</c:v>
                </c:pt>
                <c:pt idx="312">
                  <c:v>44242</c:v>
                </c:pt>
                <c:pt idx="313">
                  <c:v>44243</c:v>
                </c:pt>
                <c:pt idx="314">
                  <c:v>44244</c:v>
                </c:pt>
                <c:pt idx="315">
                  <c:v>44245</c:v>
                </c:pt>
                <c:pt idx="316">
                  <c:v>44246</c:v>
                </c:pt>
                <c:pt idx="317">
                  <c:v>44247</c:v>
                </c:pt>
                <c:pt idx="318">
                  <c:v>44248</c:v>
                </c:pt>
                <c:pt idx="319">
                  <c:v>44249</c:v>
                </c:pt>
                <c:pt idx="320">
                  <c:v>44250</c:v>
                </c:pt>
                <c:pt idx="321">
                  <c:v>44251</c:v>
                </c:pt>
                <c:pt idx="322">
                  <c:v>44252</c:v>
                </c:pt>
                <c:pt idx="323">
                  <c:v>44253</c:v>
                </c:pt>
                <c:pt idx="324">
                  <c:v>44254</c:v>
                </c:pt>
                <c:pt idx="325">
                  <c:v>44255</c:v>
                </c:pt>
                <c:pt idx="326">
                  <c:v>44256</c:v>
                </c:pt>
                <c:pt idx="327">
                  <c:v>44257</c:v>
                </c:pt>
                <c:pt idx="328">
                  <c:v>44258</c:v>
                </c:pt>
                <c:pt idx="329">
                  <c:v>44259</c:v>
                </c:pt>
                <c:pt idx="330">
                  <c:v>44260</c:v>
                </c:pt>
                <c:pt idx="331">
                  <c:v>44261</c:v>
                </c:pt>
                <c:pt idx="332">
                  <c:v>44262</c:v>
                </c:pt>
                <c:pt idx="333">
                  <c:v>44263</c:v>
                </c:pt>
                <c:pt idx="334">
                  <c:v>44264</c:v>
                </c:pt>
                <c:pt idx="335">
                  <c:v>44265</c:v>
                </c:pt>
                <c:pt idx="336">
                  <c:v>44266</c:v>
                </c:pt>
                <c:pt idx="337">
                  <c:v>44267</c:v>
                </c:pt>
                <c:pt idx="338">
                  <c:v>44268</c:v>
                </c:pt>
                <c:pt idx="339">
                  <c:v>44269</c:v>
                </c:pt>
                <c:pt idx="340">
                  <c:v>44270</c:v>
                </c:pt>
                <c:pt idx="341">
                  <c:v>44271</c:v>
                </c:pt>
                <c:pt idx="342">
                  <c:v>44272</c:v>
                </c:pt>
                <c:pt idx="343">
                  <c:v>44273</c:v>
                </c:pt>
                <c:pt idx="344">
                  <c:v>44274</c:v>
                </c:pt>
                <c:pt idx="345">
                  <c:v>44275</c:v>
                </c:pt>
                <c:pt idx="346">
                  <c:v>44276</c:v>
                </c:pt>
                <c:pt idx="347">
                  <c:v>44277</c:v>
                </c:pt>
                <c:pt idx="348">
                  <c:v>44278</c:v>
                </c:pt>
                <c:pt idx="349">
                  <c:v>44279</c:v>
                </c:pt>
                <c:pt idx="350">
                  <c:v>44280</c:v>
                </c:pt>
                <c:pt idx="351">
                  <c:v>44281</c:v>
                </c:pt>
                <c:pt idx="352">
                  <c:v>44282</c:v>
                </c:pt>
                <c:pt idx="353">
                  <c:v>44283</c:v>
                </c:pt>
                <c:pt idx="354">
                  <c:v>44284</c:v>
                </c:pt>
                <c:pt idx="355">
                  <c:v>44285</c:v>
                </c:pt>
                <c:pt idx="356">
                  <c:v>44286</c:v>
                </c:pt>
                <c:pt idx="357">
                  <c:v>44287</c:v>
                </c:pt>
                <c:pt idx="358">
                  <c:v>44288</c:v>
                </c:pt>
                <c:pt idx="359">
                  <c:v>44289</c:v>
                </c:pt>
                <c:pt idx="360">
                  <c:v>44290</c:v>
                </c:pt>
                <c:pt idx="361">
                  <c:v>44291</c:v>
                </c:pt>
                <c:pt idx="362">
                  <c:v>44292</c:v>
                </c:pt>
                <c:pt idx="363">
                  <c:v>44293</c:v>
                </c:pt>
                <c:pt idx="364">
                  <c:v>44294</c:v>
                </c:pt>
                <c:pt idx="365">
                  <c:v>44295</c:v>
                </c:pt>
                <c:pt idx="366">
                  <c:v>44296</c:v>
                </c:pt>
                <c:pt idx="367">
                  <c:v>44297</c:v>
                </c:pt>
                <c:pt idx="368">
                  <c:v>44298</c:v>
                </c:pt>
                <c:pt idx="369">
                  <c:v>44299</c:v>
                </c:pt>
                <c:pt idx="370">
                  <c:v>44300</c:v>
                </c:pt>
                <c:pt idx="371">
                  <c:v>44301</c:v>
                </c:pt>
                <c:pt idx="372">
                  <c:v>44302</c:v>
                </c:pt>
                <c:pt idx="373">
                  <c:v>44303</c:v>
                </c:pt>
                <c:pt idx="374">
                  <c:v>44304</c:v>
                </c:pt>
                <c:pt idx="375">
                  <c:v>44305</c:v>
                </c:pt>
                <c:pt idx="376">
                  <c:v>44306</c:v>
                </c:pt>
                <c:pt idx="377">
                  <c:v>44307</c:v>
                </c:pt>
                <c:pt idx="378">
                  <c:v>44308</c:v>
                </c:pt>
                <c:pt idx="379">
                  <c:v>44309</c:v>
                </c:pt>
                <c:pt idx="380">
                  <c:v>44310</c:v>
                </c:pt>
                <c:pt idx="381">
                  <c:v>44311</c:v>
                </c:pt>
                <c:pt idx="382">
                  <c:v>44312</c:v>
                </c:pt>
                <c:pt idx="383">
                  <c:v>44313</c:v>
                </c:pt>
                <c:pt idx="384">
                  <c:v>44314</c:v>
                </c:pt>
                <c:pt idx="385">
                  <c:v>44315</c:v>
                </c:pt>
                <c:pt idx="386">
                  <c:v>44316</c:v>
                </c:pt>
                <c:pt idx="387">
                  <c:v>44317</c:v>
                </c:pt>
                <c:pt idx="388">
                  <c:v>44318</c:v>
                </c:pt>
                <c:pt idx="389">
                  <c:v>44319</c:v>
                </c:pt>
                <c:pt idx="390">
                  <c:v>44320</c:v>
                </c:pt>
                <c:pt idx="391">
                  <c:v>44321</c:v>
                </c:pt>
                <c:pt idx="392">
                  <c:v>44322</c:v>
                </c:pt>
                <c:pt idx="393">
                  <c:v>44323</c:v>
                </c:pt>
                <c:pt idx="394">
                  <c:v>44324</c:v>
                </c:pt>
                <c:pt idx="395">
                  <c:v>44325</c:v>
                </c:pt>
                <c:pt idx="396">
                  <c:v>44326</c:v>
                </c:pt>
                <c:pt idx="397">
                  <c:v>44327</c:v>
                </c:pt>
                <c:pt idx="398">
                  <c:v>44328</c:v>
                </c:pt>
                <c:pt idx="399">
                  <c:v>44329</c:v>
                </c:pt>
                <c:pt idx="400">
                  <c:v>44330</c:v>
                </c:pt>
                <c:pt idx="401">
                  <c:v>44331</c:v>
                </c:pt>
                <c:pt idx="402">
                  <c:v>44332</c:v>
                </c:pt>
                <c:pt idx="403">
                  <c:v>44333</c:v>
                </c:pt>
                <c:pt idx="404">
                  <c:v>44334</c:v>
                </c:pt>
                <c:pt idx="405">
                  <c:v>44335</c:v>
                </c:pt>
                <c:pt idx="406">
                  <c:v>44336</c:v>
                </c:pt>
                <c:pt idx="407">
                  <c:v>44337</c:v>
                </c:pt>
                <c:pt idx="408">
                  <c:v>44338</c:v>
                </c:pt>
                <c:pt idx="409">
                  <c:v>44339</c:v>
                </c:pt>
                <c:pt idx="410">
                  <c:v>44340</c:v>
                </c:pt>
                <c:pt idx="411">
                  <c:v>44341</c:v>
                </c:pt>
                <c:pt idx="412">
                  <c:v>44342</c:v>
                </c:pt>
                <c:pt idx="413">
                  <c:v>44343</c:v>
                </c:pt>
                <c:pt idx="414">
                  <c:v>44344</c:v>
                </c:pt>
                <c:pt idx="415">
                  <c:v>44345</c:v>
                </c:pt>
                <c:pt idx="416">
                  <c:v>44346</c:v>
                </c:pt>
                <c:pt idx="417">
                  <c:v>44347</c:v>
                </c:pt>
                <c:pt idx="418">
                  <c:v>44348</c:v>
                </c:pt>
                <c:pt idx="419">
                  <c:v>44349</c:v>
                </c:pt>
                <c:pt idx="420">
                  <c:v>44350</c:v>
                </c:pt>
                <c:pt idx="421">
                  <c:v>44351</c:v>
                </c:pt>
                <c:pt idx="422">
                  <c:v>44352</c:v>
                </c:pt>
                <c:pt idx="423">
                  <c:v>44353</c:v>
                </c:pt>
                <c:pt idx="424">
                  <c:v>44354</c:v>
                </c:pt>
                <c:pt idx="425">
                  <c:v>44355</c:v>
                </c:pt>
                <c:pt idx="426">
                  <c:v>44356</c:v>
                </c:pt>
                <c:pt idx="427">
                  <c:v>44357</c:v>
                </c:pt>
                <c:pt idx="428">
                  <c:v>44358</c:v>
                </c:pt>
                <c:pt idx="429">
                  <c:v>44359</c:v>
                </c:pt>
                <c:pt idx="430">
                  <c:v>44360</c:v>
                </c:pt>
                <c:pt idx="431">
                  <c:v>44361</c:v>
                </c:pt>
                <c:pt idx="432">
                  <c:v>44362</c:v>
                </c:pt>
                <c:pt idx="433">
                  <c:v>44363</c:v>
                </c:pt>
                <c:pt idx="434">
                  <c:v>44364</c:v>
                </c:pt>
                <c:pt idx="435">
                  <c:v>44365</c:v>
                </c:pt>
                <c:pt idx="436">
                  <c:v>44366</c:v>
                </c:pt>
                <c:pt idx="437">
                  <c:v>44367</c:v>
                </c:pt>
                <c:pt idx="438">
                  <c:v>44368</c:v>
                </c:pt>
                <c:pt idx="439">
                  <c:v>44369</c:v>
                </c:pt>
                <c:pt idx="440">
                  <c:v>44370</c:v>
                </c:pt>
                <c:pt idx="441">
                  <c:v>44371</c:v>
                </c:pt>
                <c:pt idx="442">
                  <c:v>44372</c:v>
                </c:pt>
                <c:pt idx="443">
                  <c:v>44373</c:v>
                </c:pt>
                <c:pt idx="444">
                  <c:v>44374</c:v>
                </c:pt>
                <c:pt idx="445">
                  <c:v>44375</c:v>
                </c:pt>
                <c:pt idx="446">
                  <c:v>44376</c:v>
                </c:pt>
                <c:pt idx="447">
                  <c:v>44377</c:v>
                </c:pt>
                <c:pt idx="448">
                  <c:v>44378</c:v>
                </c:pt>
                <c:pt idx="449">
                  <c:v>44379</c:v>
                </c:pt>
                <c:pt idx="450">
                  <c:v>44380</c:v>
                </c:pt>
                <c:pt idx="451">
                  <c:v>44381</c:v>
                </c:pt>
                <c:pt idx="452">
                  <c:v>44382</c:v>
                </c:pt>
                <c:pt idx="453">
                  <c:v>44383</c:v>
                </c:pt>
                <c:pt idx="454">
                  <c:v>44384</c:v>
                </c:pt>
                <c:pt idx="455">
                  <c:v>44385</c:v>
                </c:pt>
                <c:pt idx="456">
                  <c:v>44386</c:v>
                </c:pt>
                <c:pt idx="457">
                  <c:v>44387</c:v>
                </c:pt>
                <c:pt idx="458">
                  <c:v>44388</c:v>
                </c:pt>
                <c:pt idx="459">
                  <c:v>44389</c:v>
                </c:pt>
                <c:pt idx="460">
                  <c:v>44390</c:v>
                </c:pt>
                <c:pt idx="461">
                  <c:v>44391</c:v>
                </c:pt>
                <c:pt idx="462">
                  <c:v>44392</c:v>
                </c:pt>
                <c:pt idx="463">
                  <c:v>44393</c:v>
                </c:pt>
                <c:pt idx="464">
                  <c:v>44394</c:v>
                </c:pt>
                <c:pt idx="465">
                  <c:v>44395</c:v>
                </c:pt>
                <c:pt idx="466">
                  <c:v>44396</c:v>
                </c:pt>
                <c:pt idx="467">
                  <c:v>44397</c:v>
                </c:pt>
                <c:pt idx="468">
                  <c:v>44398</c:v>
                </c:pt>
                <c:pt idx="469">
                  <c:v>44399</c:v>
                </c:pt>
                <c:pt idx="470">
                  <c:v>44400</c:v>
                </c:pt>
                <c:pt idx="471">
                  <c:v>44401</c:v>
                </c:pt>
                <c:pt idx="472">
                  <c:v>44402</c:v>
                </c:pt>
                <c:pt idx="473">
                  <c:v>44403</c:v>
                </c:pt>
                <c:pt idx="474">
                  <c:v>44404</c:v>
                </c:pt>
                <c:pt idx="475">
                  <c:v>44405</c:v>
                </c:pt>
                <c:pt idx="476">
                  <c:v>44406</c:v>
                </c:pt>
                <c:pt idx="477">
                  <c:v>44407</c:v>
                </c:pt>
                <c:pt idx="478">
                  <c:v>44408</c:v>
                </c:pt>
                <c:pt idx="479">
                  <c:v>44409</c:v>
                </c:pt>
                <c:pt idx="480">
                  <c:v>44410</c:v>
                </c:pt>
                <c:pt idx="481">
                  <c:v>44411</c:v>
                </c:pt>
                <c:pt idx="482">
                  <c:v>44412</c:v>
                </c:pt>
                <c:pt idx="483">
                  <c:v>44413</c:v>
                </c:pt>
                <c:pt idx="484">
                  <c:v>44414</c:v>
                </c:pt>
                <c:pt idx="485">
                  <c:v>44415</c:v>
                </c:pt>
                <c:pt idx="486">
                  <c:v>44416</c:v>
                </c:pt>
                <c:pt idx="487">
                  <c:v>44417</c:v>
                </c:pt>
                <c:pt idx="488">
                  <c:v>44418</c:v>
                </c:pt>
                <c:pt idx="489">
                  <c:v>44419</c:v>
                </c:pt>
                <c:pt idx="490">
                  <c:v>44420</c:v>
                </c:pt>
                <c:pt idx="491">
                  <c:v>44421</c:v>
                </c:pt>
                <c:pt idx="492">
                  <c:v>44422</c:v>
                </c:pt>
                <c:pt idx="493">
                  <c:v>44423</c:v>
                </c:pt>
                <c:pt idx="494">
                  <c:v>44424</c:v>
                </c:pt>
                <c:pt idx="495">
                  <c:v>44425</c:v>
                </c:pt>
                <c:pt idx="496">
                  <c:v>44426</c:v>
                </c:pt>
                <c:pt idx="497">
                  <c:v>44427</c:v>
                </c:pt>
                <c:pt idx="498">
                  <c:v>44428</c:v>
                </c:pt>
                <c:pt idx="499">
                  <c:v>44429</c:v>
                </c:pt>
                <c:pt idx="500">
                  <c:v>44430</c:v>
                </c:pt>
                <c:pt idx="501">
                  <c:v>44431</c:v>
                </c:pt>
                <c:pt idx="502">
                  <c:v>44432</c:v>
                </c:pt>
                <c:pt idx="503">
                  <c:v>44433</c:v>
                </c:pt>
                <c:pt idx="504">
                  <c:v>44434</c:v>
                </c:pt>
                <c:pt idx="505">
                  <c:v>44435</c:v>
                </c:pt>
                <c:pt idx="506">
                  <c:v>44436</c:v>
                </c:pt>
                <c:pt idx="507">
                  <c:v>44437</c:v>
                </c:pt>
                <c:pt idx="508">
                  <c:v>44438</c:v>
                </c:pt>
                <c:pt idx="509">
                  <c:v>44439</c:v>
                </c:pt>
                <c:pt idx="510">
                  <c:v>44440</c:v>
                </c:pt>
                <c:pt idx="511">
                  <c:v>44441</c:v>
                </c:pt>
                <c:pt idx="512">
                  <c:v>44442</c:v>
                </c:pt>
                <c:pt idx="513">
                  <c:v>44443</c:v>
                </c:pt>
                <c:pt idx="514">
                  <c:v>44444</c:v>
                </c:pt>
                <c:pt idx="515">
                  <c:v>44445</c:v>
                </c:pt>
                <c:pt idx="516">
                  <c:v>44446</c:v>
                </c:pt>
                <c:pt idx="517">
                  <c:v>44447</c:v>
                </c:pt>
                <c:pt idx="518">
                  <c:v>44448</c:v>
                </c:pt>
                <c:pt idx="519">
                  <c:v>44449</c:v>
                </c:pt>
                <c:pt idx="520">
                  <c:v>44450</c:v>
                </c:pt>
                <c:pt idx="521">
                  <c:v>44451</c:v>
                </c:pt>
                <c:pt idx="522">
                  <c:v>44452</c:v>
                </c:pt>
                <c:pt idx="523">
                  <c:v>44453</c:v>
                </c:pt>
                <c:pt idx="524">
                  <c:v>44454</c:v>
                </c:pt>
                <c:pt idx="525">
                  <c:v>44455</c:v>
                </c:pt>
                <c:pt idx="526">
                  <c:v>44456</c:v>
                </c:pt>
                <c:pt idx="527">
                  <c:v>44457</c:v>
                </c:pt>
                <c:pt idx="528">
                  <c:v>44458</c:v>
                </c:pt>
                <c:pt idx="529">
                  <c:v>44459</c:v>
                </c:pt>
                <c:pt idx="530">
                  <c:v>44460</c:v>
                </c:pt>
                <c:pt idx="531">
                  <c:v>44461</c:v>
                </c:pt>
                <c:pt idx="532">
                  <c:v>44462</c:v>
                </c:pt>
                <c:pt idx="533">
                  <c:v>44463</c:v>
                </c:pt>
                <c:pt idx="534">
                  <c:v>44464</c:v>
                </c:pt>
                <c:pt idx="535">
                  <c:v>44465</c:v>
                </c:pt>
                <c:pt idx="536">
                  <c:v>44466</c:v>
                </c:pt>
                <c:pt idx="537">
                  <c:v>44467</c:v>
                </c:pt>
                <c:pt idx="538">
                  <c:v>44468</c:v>
                </c:pt>
                <c:pt idx="539">
                  <c:v>44469</c:v>
                </c:pt>
                <c:pt idx="540">
                  <c:v>44470</c:v>
                </c:pt>
                <c:pt idx="541">
                  <c:v>44471</c:v>
                </c:pt>
                <c:pt idx="542">
                  <c:v>44472</c:v>
                </c:pt>
                <c:pt idx="543">
                  <c:v>44473</c:v>
                </c:pt>
                <c:pt idx="544">
                  <c:v>44474</c:v>
                </c:pt>
                <c:pt idx="545">
                  <c:v>44475</c:v>
                </c:pt>
                <c:pt idx="546">
                  <c:v>44476</c:v>
                </c:pt>
                <c:pt idx="547">
                  <c:v>44477</c:v>
                </c:pt>
                <c:pt idx="548">
                  <c:v>44478</c:v>
                </c:pt>
                <c:pt idx="549">
                  <c:v>44479</c:v>
                </c:pt>
                <c:pt idx="550">
                  <c:v>44480</c:v>
                </c:pt>
                <c:pt idx="551">
                  <c:v>44481</c:v>
                </c:pt>
                <c:pt idx="552">
                  <c:v>44482</c:v>
                </c:pt>
                <c:pt idx="553">
                  <c:v>44483</c:v>
                </c:pt>
                <c:pt idx="554">
                  <c:v>44484</c:v>
                </c:pt>
                <c:pt idx="555">
                  <c:v>44485</c:v>
                </c:pt>
                <c:pt idx="556">
                  <c:v>44486</c:v>
                </c:pt>
                <c:pt idx="557">
                  <c:v>44487</c:v>
                </c:pt>
                <c:pt idx="558">
                  <c:v>44488</c:v>
                </c:pt>
                <c:pt idx="559">
                  <c:v>44489</c:v>
                </c:pt>
                <c:pt idx="560">
                  <c:v>44490</c:v>
                </c:pt>
                <c:pt idx="561">
                  <c:v>44491</c:v>
                </c:pt>
                <c:pt idx="562">
                  <c:v>44492</c:v>
                </c:pt>
                <c:pt idx="563">
                  <c:v>44493</c:v>
                </c:pt>
                <c:pt idx="564">
                  <c:v>44494</c:v>
                </c:pt>
                <c:pt idx="565">
                  <c:v>44495</c:v>
                </c:pt>
                <c:pt idx="566">
                  <c:v>44496</c:v>
                </c:pt>
                <c:pt idx="567">
                  <c:v>44497</c:v>
                </c:pt>
                <c:pt idx="568">
                  <c:v>44498</c:v>
                </c:pt>
                <c:pt idx="569">
                  <c:v>44499</c:v>
                </c:pt>
                <c:pt idx="570">
                  <c:v>44500</c:v>
                </c:pt>
                <c:pt idx="571">
                  <c:v>44501</c:v>
                </c:pt>
                <c:pt idx="572">
                  <c:v>44502</c:v>
                </c:pt>
                <c:pt idx="573">
                  <c:v>44503</c:v>
                </c:pt>
                <c:pt idx="574">
                  <c:v>44504</c:v>
                </c:pt>
                <c:pt idx="575">
                  <c:v>44505</c:v>
                </c:pt>
                <c:pt idx="576">
                  <c:v>44506</c:v>
                </c:pt>
                <c:pt idx="577">
                  <c:v>44507</c:v>
                </c:pt>
                <c:pt idx="578">
                  <c:v>44508</c:v>
                </c:pt>
                <c:pt idx="579">
                  <c:v>44509</c:v>
                </c:pt>
                <c:pt idx="580">
                  <c:v>44510</c:v>
                </c:pt>
                <c:pt idx="581">
                  <c:v>44511</c:v>
                </c:pt>
                <c:pt idx="582">
                  <c:v>44512</c:v>
                </c:pt>
                <c:pt idx="583">
                  <c:v>44513</c:v>
                </c:pt>
                <c:pt idx="584">
                  <c:v>44514</c:v>
                </c:pt>
                <c:pt idx="585">
                  <c:v>44515</c:v>
                </c:pt>
                <c:pt idx="586">
                  <c:v>44516</c:v>
                </c:pt>
                <c:pt idx="587">
                  <c:v>44517</c:v>
                </c:pt>
                <c:pt idx="588">
                  <c:v>44518</c:v>
                </c:pt>
                <c:pt idx="589">
                  <c:v>44519</c:v>
                </c:pt>
                <c:pt idx="590">
                  <c:v>44520</c:v>
                </c:pt>
                <c:pt idx="591">
                  <c:v>44521</c:v>
                </c:pt>
                <c:pt idx="592">
                  <c:v>44522</c:v>
                </c:pt>
                <c:pt idx="593">
                  <c:v>44523</c:v>
                </c:pt>
                <c:pt idx="594">
                  <c:v>44524</c:v>
                </c:pt>
                <c:pt idx="595">
                  <c:v>44525</c:v>
                </c:pt>
                <c:pt idx="596">
                  <c:v>44526</c:v>
                </c:pt>
                <c:pt idx="597">
                  <c:v>44527</c:v>
                </c:pt>
                <c:pt idx="598">
                  <c:v>44528</c:v>
                </c:pt>
                <c:pt idx="599">
                  <c:v>44529</c:v>
                </c:pt>
                <c:pt idx="600">
                  <c:v>44530</c:v>
                </c:pt>
                <c:pt idx="601">
                  <c:v>44531</c:v>
                </c:pt>
                <c:pt idx="602">
                  <c:v>44532</c:v>
                </c:pt>
                <c:pt idx="603">
                  <c:v>44533</c:v>
                </c:pt>
                <c:pt idx="604">
                  <c:v>44534</c:v>
                </c:pt>
                <c:pt idx="605">
                  <c:v>44535</c:v>
                </c:pt>
                <c:pt idx="606">
                  <c:v>44536</c:v>
                </c:pt>
                <c:pt idx="607">
                  <c:v>44537</c:v>
                </c:pt>
                <c:pt idx="608">
                  <c:v>44538</c:v>
                </c:pt>
                <c:pt idx="609">
                  <c:v>44539</c:v>
                </c:pt>
                <c:pt idx="610">
                  <c:v>44540</c:v>
                </c:pt>
                <c:pt idx="611">
                  <c:v>44541</c:v>
                </c:pt>
                <c:pt idx="612">
                  <c:v>44542</c:v>
                </c:pt>
                <c:pt idx="613">
                  <c:v>44543</c:v>
                </c:pt>
                <c:pt idx="614">
                  <c:v>44544</c:v>
                </c:pt>
                <c:pt idx="615">
                  <c:v>44545</c:v>
                </c:pt>
                <c:pt idx="616">
                  <c:v>44546</c:v>
                </c:pt>
                <c:pt idx="617">
                  <c:v>44547</c:v>
                </c:pt>
                <c:pt idx="618">
                  <c:v>44548</c:v>
                </c:pt>
                <c:pt idx="619">
                  <c:v>44549</c:v>
                </c:pt>
                <c:pt idx="620">
                  <c:v>44550</c:v>
                </c:pt>
                <c:pt idx="621">
                  <c:v>44551</c:v>
                </c:pt>
                <c:pt idx="622">
                  <c:v>44552</c:v>
                </c:pt>
                <c:pt idx="623">
                  <c:v>44553</c:v>
                </c:pt>
                <c:pt idx="624">
                  <c:v>44554</c:v>
                </c:pt>
                <c:pt idx="625">
                  <c:v>44555</c:v>
                </c:pt>
                <c:pt idx="626">
                  <c:v>44556</c:v>
                </c:pt>
                <c:pt idx="627">
                  <c:v>44557</c:v>
                </c:pt>
                <c:pt idx="628">
                  <c:v>44558</c:v>
                </c:pt>
                <c:pt idx="629">
                  <c:v>44559</c:v>
                </c:pt>
                <c:pt idx="630">
                  <c:v>44560</c:v>
                </c:pt>
                <c:pt idx="631">
                  <c:v>44561</c:v>
                </c:pt>
                <c:pt idx="632">
                  <c:v>44562</c:v>
                </c:pt>
                <c:pt idx="633">
                  <c:v>44563</c:v>
                </c:pt>
                <c:pt idx="634">
                  <c:v>44564</c:v>
                </c:pt>
                <c:pt idx="635">
                  <c:v>44565</c:v>
                </c:pt>
                <c:pt idx="636">
                  <c:v>44566</c:v>
                </c:pt>
                <c:pt idx="637">
                  <c:v>44567</c:v>
                </c:pt>
                <c:pt idx="638">
                  <c:v>44568</c:v>
                </c:pt>
                <c:pt idx="639">
                  <c:v>44569</c:v>
                </c:pt>
                <c:pt idx="640">
                  <c:v>44570</c:v>
                </c:pt>
                <c:pt idx="641">
                  <c:v>44571</c:v>
                </c:pt>
                <c:pt idx="642">
                  <c:v>44572</c:v>
                </c:pt>
                <c:pt idx="643">
                  <c:v>44573</c:v>
                </c:pt>
                <c:pt idx="644">
                  <c:v>44574</c:v>
                </c:pt>
                <c:pt idx="645">
                  <c:v>44575</c:v>
                </c:pt>
                <c:pt idx="646">
                  <c:v>44576</c:v>
                </c:pt>
                <c:pt idx="647">
                  <c:v>44577</c:v>
                </c:pt>
                <c:pt idx="648">
                  <c:v>44578</c:v>
                </c:pt>
                <c:pt idx="649">
                  <c:v>44579</c:v>
                </c:pt>
                <c:pt idx="650">
                  <c:v>44580</c:v>
                </c:pt>
                <c:pt idx="651">
                  <c:v>44581</c:v>
                </c:pt>
                <c:pt idx="652">
                  <c:v>44582</c:v>
                </c:pt>
                <c:pt idx="653">
                  <c:v>44583</c:v>
                </c:pt>
                <c:pt idx="654">
                  <c:v>44584</c:v>
                </c:pt>
                <c:pt idx="655">
                  <c:v>44585</c:v>
                </c:pt>
                <c:pt idx="656">
                  <c:v>44586</c:v>
                </c:pt>
                <c:pt idx="657">
                  <c:v>44587</c:v>
                </c:pt>
                <c:pt idx="658">
                  <c:v>44588</c:v>
                </c:pt>
                <c:pt idx="659">
                  <c:v>44589</c:v>
                </c:pt>
                <c:pt idx="660">
                  <c:v>44590</c:v>
                </c:pt>
                <c:pt idx="661">
                  <c:v>44591</c:v>
                </c:pt>
                <c:pt idx="662">
                  <c:v>44592</c:v>
                </c:pt>
                <c:pt idx="663">
                  <c:v>44593</c:v>
                </c:pt>
                <c:pt idx="664">
                  <c:v>44594</c:v>
                </c:pt>
                <c:pt idx="665">
                  <c:v>44595</c:v>
                </c:pt>
                <c:pt idx="666">
                  <c:v>44596</c:v>
                </c:pt>
                <c:pt idx="667">
                  <c:v>44597</c:v>
                </c:pt>
                <c:pt idx="668">
                  <c:v>44598</c:v>
                </c:pt>
                <c:pt idx="669">
                  <c:v>44599</c:v>
                </c:pt>
                <c:pt idx="670">
                  <c:v>44600</c:v>
                </c:pt>
                <c:pt idx="671">
                  <c:v>44601</c:v>
                </c:pt>
                <c:pt idx="672">
                  <c:v>44602</c:v>
                </c:pt>
                <c:pt idx="673">
                  <c:v>44603</c:v>
                </c:pt>
                <c:pt idx="674">
                  <c:v>44604</c:v>
                </c:pt>
                <c:pt idx="675">
                  <c:v>44605</c:v>
                </c:pt>
                <c:pt idx="676">
                  <c:v>44606</c:v>
                </c:pt>
                <c:pt idx="677">
                  <c:v>44607</c:v>
                </c:pt>
                <c:pt idx="678">
                  <c:v>44608</c:v>
                </c:pt>
                <c:pt idx="679">
                  <c:v>44609</c:v>
                </c:pt>
                <c:pt idx="680">
                  <c:v>44610</c:v>
                </c:pt>
                <c:pt idx="681">
                  <c:v>44611</c:v>
                </c:pt>
                <c:pt idx="682">
                  <c:v>44612</c:v>
                </c:pt>
                <c:pt idx="683">
                  <c:v>44613</c:v>
                </c:pt>
                <c:pt idx="684">
                  <c:v>44614</c:v>
                </c:pt>
                <c:pt idx="685">
                  <c:v>44615</c:v>
                </c:pt>
                <c:pt idx="686">
                  <c:v>44616</c:v>
                </c:pt>
                <c:pt idx="687">
                  <c:v>44617</c:v>
                </c:pt>
                <c:pt idx="688">
                  <c:v>44618</c:v>
                </c:pt>
                <c:pt idx="689">
                  <c:v>44619</c:v>
                </c:pt>
                <c:pt idx="690">
                  <c:v>44620</c:v>
                </c:pt>
                <c:pt idx="691">
                  <c:v>44621</c:v>
                </c:pt>
                <c:pt idx="692">
                  <c:v>44622</c:v>
                </c:pt>
                <c:pt idx="693">
                  <c:v>44623</c:v>
                </c:pt>
                <c:pt idx="694">
                  <c:v>44624</c:v>
                </c:pt>
                <c:pt idx="695">
                  <c:v>44625</c:v>
                </c:pt>
                <c:pt idx="696">
                  <c:v>44626</c:v>
                </c:pt>
                <c:pt idx="697">
                  <c:v>44627</c:v>
                </c:pt>
                <c:pt idx="698">
                  <c:v>44628</c:v>
                </c:pt>
                <c:pt idx="699">
                  <c:v>44629</c:v>
                </c:pt>
                <c:pt idx="700">
                  <c:v>44630</c:v>
                </c:pt>
                <c:pt idx="701">
                  <c:v>44631</c:v>
                </c:pt>
                <c:pt idx="702">
                  <c:v>44632</c:v>
                </c:pt>
                <c:pt idx="703">
                  <c:v>44633</c:v>
                </c:pt>
                <c:pt idx="704">
                  <c:v>44634</c:v>
                </c:pt>
                <c:pt idx="705">
                  <c:v>44635</c:v>
                </c:pt>
                <c:pt idx="706">
                  <c:v>44636</c:v>
                </c:pt>
                <c:pt idx="707">
                  <c:v>44637</c:v>
                </c:pt>
                <c:pt idx="708">
                  <c:v>44638</c:v>
                </c:pt>
                <c:pt idx="709">
                  <c:v>44639</c:v>
                </c:pt>
                <c:pt idx="710">
                  <c:v>44640</c:v>
                </c:pt>
                <c:pt idx="711">
                  <c:v>44641</c:v>
                </c:pt>
                <c:pt idx="712">
                  <c:v>44642</c:v>
                </c:pt>
                <c:pt idx="713">
                  <c:v>44643</c:v>
                </c:pt>
                <c:pt idx="714">
                  <c:v>44644</c:v>
                </c:pt>
                <c:pt idx="715">
                  <c:v>44645</c:v>
                </c:pt>
                <c:pt idx="716">
                  <c:v>44646</c:v>
                </c:pt>
                <c:pt idx="717">
                  <c:v>44647</c:v>
                </c:pt>
                <c:pt idx="718">
                  <c:v>44648</c:v>
                </c:pt>
                <c:pt idx="719">
                  <c:v>44649</c:v>
                </c:pt>
                <c:pt idx="720">
                  <c:v>44650</c:v>
                </c:pt>
                <c:pt idx="721">
                  <c:v>44651</c:v>
                </c:pt>
                <c:pt idx="722">
                  <c:v>44652</c:v>
                </c:pt>
                <c:pt idx="723">
                  <c:v>44653</c:v>
                </c:pt>
                <c:pt idx="724">
                  <c:v>44654</c:v>
                </c:pt>
                <c:pt idx="725">
                  <c:v>44655</c:v>
                </c:pt>
                <c:pt idx="726">
                  <c:v>44656</c:v>
                </c:pt>
                <c:pt idx="727">
                  <c:v>44657</c:v>
                </c:pt>
                <c:pt idx="728">
                  <c:v>44658</c:v>
                </c:pt>
                <c:pt idx="729">
                  <c:v>44659</c:v>
                </c:pt>
                <c:pt idx="730">
                  <c:v>44660</c:v>
                </c:pt>
                <c:pt idx="731">
                  <c:v>44661</c:v>
                </c:pt>
                <c:pt idx="732">
                  <c:v>44662</c:v>
                </c:pt>
                <c:pt idx="733">
                  <c:v>44663</c:v>
                </c:pt>
                <c:pt idx="734">
                  <c:v>44664</c:v>
                </c:pt>
                <c:pt idx="735">
                  <c:v>44665</c:v>
                </c:pt>
                <c:pt idx="736">
                  <c:v>44666</c:v>
                </c:pt>
                <c:pt idx="737">
                  <c:v>44667</c:v>
                </c:pt>
                <c:pt idx="738">
                  <c:v>44668</c:v>
                </c:pt>
                <c:pt idx="739">
                  <c:v>44669</c:v>
                </c:pt>
                <c:pt idx="740">
                  <c:v>44670</c:v>
                </c:pt>
                <c:pt idx="741">
                  <c:v>44671</c:v>
                </c:pt>
                <c:pt idx="742">
                  <c:v>44672</c:v>
                </c:pt>
                <c:pt idx="743">
                  <c:v>44673</c:v>
                </c:pt>
                <c:pt idx="744">
                  <c:v>44674</c:v>
                </c:pt>
                <c:pt idx="745">
                  <c:v>44675</c:v>
                </c:pt>
                <c:pt idx="746">
                  <c:v>44676</c:v>
                </c:pt>
                <c:pt idx="747">
                  <c:v>44677</c:v>
                </c:pt>
                <c:pt idx="748">
                  <c:v>44678</c:v>
                </c:pt>
                <c:pt idx="749">
                  <c:v>44679</c:v>
                </c:pt>
                <c:pt idx="750">
                  <c:v>44680</c:v>
                </c:pt>
                <c:pt idx="751">
                  <c:v>44681</c:v>
                </c:pt>
                <c:pt idx="752">
                  <c:v>44682</c:v>
                </c:pt>
                <c:pt idx="753">
                  <c:v>44683</c:v>
                </c:pt>
                <c:pt idx="754">
                  <c:v>44684</c:v>
                </c:pt>
                <c:pt idx="755">
                  <c:v>44685</c:v>
                </c:pt>
                <c:pt idx="756">
                  <c:v>44686</c:v>
                </c:pt>
                <c:pt idx="757">
                  <c:v>44687</c:v>
                </c:pt>
                <c:pt idx="758">
                  <c:v>44688</c:v>
                </c:pt>
                <c:pt idx="759">
                  <c:v>44689</c:v>
                </c:pt>
                <c:pt idx="760">
                  <c:v>44690</c:v>
                </c:pt>
                <c:pt idx="761">
                  <c:v>44691</c:v>
                </c:pt>
                <c:pt idx="762">
                  <c:v>44692</c:v>
                </c:pt>
                <c:pt idx="763">
                  <c:v>44693</c:v>
                </c:pt>
                <c:pt idx="764">
                  <c:v>44694</c:v>
                </c:pt>
                <c:pt idx="765">
                  <c:v>44695</c:v>
                </c:pt>
                <c:pt idx="766">
                  <c:v>44696</c:v>
                </c:pt>
                <c:pt idx="767">
                  <c:v>44697</c:v>
                </c:pt>
                <c:pt idx="768">
                  <c:v>44698</c:v>
                </c:pt>
                <c:pt idx="769">
                  <c:v>44699</c:v>
                </c:pt>
                <c:pt idx="770">
                  <c:v>44700</c:v>
                </c:pt>
                <c:pt idx="771">
                  <c:v>44701</c:v>
                </c:pt>
                <c:pt idx="772">
                  <c:v>44702</c:v>
                </c:pt>
                <c:pt idx="773">
                  <c:v>44703</c:v>
                </c:pt>
                <c:pt idx="774">
                  <c:v>44704</c:v>
                </c:pt>
                <c:pt idx="775">
                  <c:v>44705</c:v>
                </c:pt>
                <c:pt idx="776">
                  <c:v>44706</c:v>
                </c:pt>
                <c:pt idx="777">
                  <c:v>44707</c:v>
                </c:pt>
                <c:pt idx="778">
                  <c:v>44708</c:v>
                </c:pt>
                <c:pt idx="779">
                  <c:v>44709</c:v>
                </c:pt>
                <c:pt idx="780">
                  <c:v>44710</c:v>
                </c:pt>
                <c:pt idx="781">
                  <c:v>44711</c:v>
                </c:pt>
                <c:pt idx="782">
                  <c:v>44712</c:v>
                </c:pt>
                <c:pt idx="783">
                  <c:v>44713</c:v>
                </c:pt>
                <c:pt idx="784">
                  <c:v>44714</c:v>
                </c:pt>
                <c:pt idx="785">
                  <c:v>44715</c:v>
                </c:pt>
                <c:pt idx="786">
                  <c:v>44716</c:v>
                </c:pt>
                <c:pt idx="787">
                  <c:v>44717</c:v>
                </c:pt>
                <c:pt idx="788">
                  <c:v>44718</c:v>
                </c:pt>
                <c:pt idx="789">
                  <c:v>44719</c:v>
                </c:pt>
                <c:pt idx="790">
                  <c:v>44720</c:v>
                </c:pt>
                <c:pt idx="791">
                  <c:v>44721</c:v>
                </c:pt>
                <c:pt idx="792">
                  <c:v>44722</c:v>
                </c:pt>
                <c:pt idx="793">
                  <c:v>44723</c:v>
                </c:pt>
                <c:pt idx="794">
                  <c:v>44724</c:v>
                </c:pt>
                <c:pt idx="795">
                  <c:v>44725</c:v>
                </c:pt>
                <c:pt idx="796">
                  <c:v>44726</c:v>
                </c:pt>
                <c:pt idx="797">
                  <c:v>44727</c:v>
                </c:pt>
                <c:pt idx="798">
                  <c:v>44728</c:v>
                </c:pt>
                <c:pt idx="799">
                  <c:v>44729</c:v>
                </c:pt>
                <c:pt idx="800">
                  <c:v>44730</c:v>
                </c:pt>
                <c:pt idx="801">
                  <c:v>44731</c:v>
                </c:pt>
                <c:pt idx="802">
                  <c:v>44732</c:v>
                </c:pt>
                <c:pt idx="803">
                  <c:v>44733</c:v>
                </c:pt>
                <c:pt idx="804">
                  <c:v>44734</c:v>
                </c:pt>
                <c:pt idx="805">
                  <c:v>44735</c:v>
                </c:pt>
                <c:pt idx="806">
                  <c:v>44736</c:v>
                </c:pt>
                <c:pt idx="807">
                  <c:v>44737</c:v>
                </c:pt>
                <c:pt idx="808">
                  <c:v>44738</c:v>
                </c:pt>
                <c:pt idx="809">
                  <c:v>44739</c:v>
                </c:pt>
                <c:pt idx="810">
                  <c:v>44740</c:v>
                </c:pt>
                <c:pt idx="811">
                  <c:v>44741</c:v>
                </c:pt>
                <c:pt idx="812">
                  <c:v>44742</c:v>
                </c:pt>
                <c:pt idx="813">
                  <c:v>44743</c:v>
                </c:pt>
                <c:pt idx="814">
                  <c:v>44744</c:v>
                </c:pt>
                <c:pt idx="815">
                  <c:v>44745</c:v>
                </c:pt>
                <c:pt idx="816">
                  <c:v>44746</c:v>
                </c:pt>
                <c:pt idx="817">
                  <c:v>44747</c:v>
                </c:pt>
                <c:pt idx="818">
                  <c:v>44748</c:v>
                </c:pt>
                <c:pt idx="819">
                  <c:v>44749</c:v>
                </c:pt>
                <c:pt idx="820">
                  <c:v>44750</c:v>
                </c:pt>
                <c:pt idx="821">
                  <c:v>44751</c:v>
                </c:pt>
                <c:pt idx="822">
                  <c:v>44752</c:v>
                </c:pt>
                <c:pt idx="823">
                  <c:v>44753</c:v>
                </c:pt>
                <c:pt idx="824">
                  <c:v>44754</c:v>
                </c:pt>
                <c:pt idx="825">
                  <c:v>44755</c:v>
                </c:pt>
                <c:pt idx="826">
                  <c:v>44756</c:v>
                </c:pt>
                <c:pt idx="827">
                  <c:v>44757</c:v>
                </c:pt>
                <c:pt idx="828">
                  <c:v>44758</c:v>
                </c:pt>
                <c:pt idx="829">
                  <c:v>44759</c:v>
                </c:pt>
                <c:pt idx="830">
                  <c:v>44760</c:v>
                </c:pt>
                <c:pt idx="831">
                  <c:v>44761</c:v>
                </c:pt>
                <c:pt idx="832">
                  <c:v>44762</c:v>
                </c:pt>
                <c:pt idx="833">
                  <c:v>44763</c:v>
                </c:pt>
                <c:pt idx="834">
                  <c:v>44764</c:v>
                </c:pt>
                <c:pt idx="835">
                  <c:v>44765</c:v>
                </c:pt>
                <c:pt idx="836">
                  <c:v>44766</c:v>
                </c:pt>
                <c:pt idx="837">
                  <c:v>44767</c:v>
                </c:pt>
                <c:pt idx="838">
                  <c:v>44768</c:v>
                </c:pt>
                <c:pt idx="839">
                  <c:v>44769</c:v>
                </c:pt>
                <c:pt idx="840">
                  <c:v>44770</c:v>
                </c:pt>
                <c:pt idx="841">
                  <c:v>44771</c:v>
                </c:pt>
                <c:pt idx="842">
                  <c:v>44772</c:v>
                </c:pt>
                <c:pt idx="843">
                  <c:v>44773</c:v>
                </c:pt>
                <c:pt idx="844">
                  <c:v>44774</c:v>
                </c:pt>
                <c:pt idx="845">
                  <c:v>44775</c:v>
                </c:pt>
                <c:pt idx="846">
                  <c:v>44776</c:v>
                </c:pt>
                <c:pt idx="847">
                  <c:v>44777</c:v>
                </c:pt>
                <c:pt idx="848">
                  <c:v>44778</c:v>
                </c:pt>
                <c:pt idx="849">
                  <c:v>44779</c:v>
                </c:pt>
                <c:pt idx="850">
                  <c:v>44780</c:v>
                </c:pt>
                <c:pt idx="851">
                  <c:v>44781</c:v>
                </c:pt>
                <c:pt idx="852">
                  <c:v>44782</c:v>
                </c:pt>
                <c:pt idx="853">
                  <c:v>44783</c:v>
                </c:pt>
                <c:pt idx="854">
                  <c:v>44784</c:v>
                </c:pt>
                <c:pt idx="855">
                  <c:v>44785</c:v>
                </c:pt>
                <c:pt idx="856">
                  <c:v>44786</c:v>
                </c:pt>
                <c:pt idx="857">
                  <c:v>44787</c:v>
                </c:pt>
                <c:pt idx="858">
                  <c:v>44788</c:v>
                </c:pt>
                <c:pt idx="859">
                  <c:v>44789</c:v>
                </c:pt>
                <c:pt idx="860">
                  <c:v>44790</c:v>
                </c:pt>
                <c:pt idx="861">
                  <c:v>44791</c:v>
                </c:pt>
                <c:pt idx="862">
                  <c:v>44792</c:v>
                </c:pt>
                <c:pt idx="863">
                  <c:v>44793</c:v>
                </c:pt>
                <c:pt idx="864">
                  <c:v>44794</c:v>
                </c:pt>
                <c:pt idx="865">
                  <c:v>44795</c:v>
                </c:pt>
                <c:pt idx="866">
                  <c:v>44796</c:v>
                </c:pt>
                <c:pt idx="867">
                  <c:v>44797</c:v>
                </c:pt>
                <c:pt idx="868">
                  <c:v>44798</c:v>
                </c:pt>
                <c:pt idx="869">
                  <c:v>44799</c:v>
                </c:pt>
                <c:pt idx="870">
                  <c:v>44800</c:v>
                </c:pt>
                <c:pt idx="871">
                  <c:v>44801</c:v>
                </c:pt>
                <c:pt idx="872">
                  <c:v>44802</c:v>
                </c:pt>
                <c:pt idx="873">
                  <c:v>44803</c:v>
                </c:pt>
                <c:pt idx="874">
                  <c:v>44804</c:v>
                </c:pt>
                <c:pt idx="875">
                  <c:v>44805</c:v>
                </c:pt>
                <c:pt idx="876">
                  <c:v>44806</c:v>
                </c:pt>
                <c:pt idx="877">
                  <c:v>44807</c:v>
                </c:pt>
                <c:pt idx="878">
                  <c:v>44808</c:v>
                </c:pt>
                <c:pt idx="879">
                  <c:v>44809</c:v>
                </c:pt>
                <c:pt idx="880">
                  <c:v>44810</c:v>
                </c:pt>
                <c:pt idx="881">
                  <c:v>44811</c:v>
                </c:pt>
                <c:pt idx="882">
                  <c:v>44812</c:v>
                </c:pt>
                <c:pt idx="883">
                  <c:v>44813</c:v>
                </c:pt>
                <c:pt idx="884">
                  <c:v>44814</c:v>
                </c:pt>
                <c:pt idx="885">
                  <c:v>44815</c:v>
                </c:pt>
                <c:pt idx="886">
                  <c:v>44816</c:v>
                </c:pt>
                <c:pt idx="887">
                  <c:v>44817</c:v>
                </c:pt>
                <c:pt idx="888">
                  <c:v>44818</c:v>
                </c:pt>
                <c:pt idx="889">
                  <c:v>44819</c:v>
                </c:pt>
                <c:pt idx="890">
                  <c:v>44820</c:v>
                </c:pt>
                <c:pt idx="891">
                  <c:v>44821</c:v>
                </c:pt>
                <c:pt idx="892">
                  <c:v>44822</c:v>
                </c:pt>
                <c:pt idx="893">
                  <c:v>44823</c:v>
                </c:pt>
                <c:pt idx="894">
                  <c:v>44824</c:v>
                </c:pt>
                <c:pt idx="895">
                  <c:v>44825</c:v>
                </c:pt>
                <c:pt idx="896">
                  <c:v>44826</c:v>
                </c:pt>
                <c:pt idx="897">
                  <c:v>44827</c:v>
                </c:pt>
                <c:pt idx="898">
                  <c:v>44828</c:v>
                </c:pt>
                <c:pt idx="899">
                  <c:v>44829</c:v>
                </c:pt>
                <c:pt idx="900">
                  <c:v>44830</c:v>
                </c:pt>
                <c:pt idx="901">
                  <c:v>44831</c:v>
                </c:pt>
                <c:pt idx="902">
                  <c:v>44832</c:v>
                </c:pt>
                <c:pt idx="903">
                  <c:v>44833</c:v>
                </c:pt>
                <c:pt idx="904">
                  <c:v>44834</c:v>
                </c:pt>
                <c:pt idx="905">
                  <c:v>44835</c:v>
                </c:pt>
                <c:pt idx="906">
                  <c:v>44836</c:v>
                </c:pt>
                <c:pt idx="907">
                  <c:v>44837</c:v>
                </c:pt>
                <c:pt idx="908">
                  <c:v>44838</c:v>
                </c:pt>
                <c:pt idx="909">
                  <c:v>44839</c:v>
                </c:pt>
                <c:pt idx="910">
                  <c:v>44840</c:v>
                </c:pt>
                <c:pt idx="911">
                  <c:v>44841</c:v>
                </c:pt>
                <c:pt idx="912">
                  <c:v>44842</c:v>
                </c:pt>
                <c:pt idx="913">
                  <c:v>44843</c:v>
                </c:pt>
                <c:pt idx="914">
                  <c:v>44844</c:v>
                </c:pt>
                <c:pt idx="915">
                  <c:v>44845</c:v>
                </c:pt>
                <c:pt idx="916">
                  <c:v>44846</c:v>
                </c:pt>
                <c:pt idx="917">
                  <c:v>44847</c:v>
                </c:pt>
                <c:pt idx="918">
                  <c:v>44848</c:v>
                </c:pt>
                <c:pt idx="919">
                  <c:v>44849</c:v>
                </c:pt>
                <c:pt idx="920">
                  <c:v>44850</c:v>
                </c:pt>
                <c:pt idx="921">
                  <c:v>44851</c:v>
                </c:pt>
                <c:pt idx="922">
                  <c:v>44852</c:v>
                </c:pt>
                <c:pt idx="923">
                  <c:v>44853</c:v>
                </c:pt>
                <c:pt idx="924">
                  <c:v>44854</c:v>
                </c:pt>
                <c:pt idx="925">
                  <c:v>44855</c:v>
                </c:pt>
                <c:pt idx="926">
                  <c:v>44856</c:v>
                </c:pt>
                <c:pt idx="927">
                  <c:v>44857</c:v>
                </c:pt>
                <c:pt idx="928">
                  <c:v>44858</c:v>
                </c:pt>
                <c:pt idx="929">
                  <c:v>44859</c:v>
                </c:pt>
                <c:pt idx="930">
                  <c:v>44860</c:v>
                </c:pt>
                <c:pt idx="931">
                  <c:v>44861</c:v>
                </c:pt>
                <c:pt idx="932">
                  <c:v>44862</c:v>
                </c:pt>
                <c:pt idx="933">
                  <c:v>44863</c:v>
                </c:pt>
                <c:pt idx="934">
                  <c:v>44864</c:v>
                </c:pt>
                <c:pt idx="935">
                  <c:v>44865</c:v>
                </c:pt>
                <c:pt idx="936">
                  <c:v>44866</c:v>
                </c:pt>
                <c:pt idx="937">
                  <c:v>44867</c:v>
                </c:pt>
                <c:pt idx="938">
                  <c:v>44868</c:v>
                </c:pt>
                <c:pt idx="939">
                  <c:v>44869</c:v>
                </c:pt>
                <c:pt idx="940">
                  <c:v>44870</c:v>
                </c:pt>
                <c:pt idx="941">
                  <c:v>44871</c:v>
                </c:pt>
                <c:pt idx="942">
                  <c:v>44872</c:v>
                </c:pt>
                <c:pt idx="943">
                  <c:v>44873</c:v>
                </c:pt>
                <c:pt idx="944">
                  <c:v>44874</c:v>
                </c:pt>
                <c:pt idx="945">
                  <c:v>44875</c:v>
                </c:pt>
                <c:pt idx="946">
                  <c:v>44876</c:v>
                </c:pt>
                <c:pt idx="947">
                  <c:v>44877</c:v>
                </c:pt>
                <c:pt idx="948">
                  <c:v>44878</c:v>
                </c:pt>
                <c:pt idx="949">
                  <c:v>44879</c:v>
                </c:pt>
                <c:pt idx="950">
                  <c:v>44880</c:v>
                </c:pt>
                <c:pt idx="951">
                  <c:v>44881</c:v>
                </c:pt>
                <c:pt idx="952">
                  <c:v>44882</c:v>
                </c:pt>
                <c:pt idx="953">
                  <c:v>44883</c:v>
                </c:pt>
                <c:pt idx="954">
                  <c:v>44884</c:v>
                </c:pt>
                <c:pt idx="955">
                  <c:v>44885</c:v>
                </c:pt>
                <c:pt idx="956">
                  <c:v>44886</c:v>
                </c:pt>
                <c:pt idx="957">
                  <c:v>44887</c:v>
                </c:pt>
                <c:pt idx="958">
                  <c:v>44888</c:v>
                </c:pt>
                <c:pt idx="959">
                  <c:v>44889</c:v>
                </c:pt>
                <c:pt idx="960">
                  <c:v>44890</c:v>
                </c:pt>
                <c:pt idx="961">
                  <c:v>44891</c:v>
                </c:pt>
                <c:pt idx="962">
                  <c:v>44892</c:v>
                </c:pt>
                <c:pt idx="963">
                  <c:v>44893</c:v>
                </c:pt>
                <c:pt idx="964">
                  <c:v>44894</c:v>
                </c:pt>
                <c:pt idx="965">
                  <c:v>44895</c:v>
                </c:pt>
                <c:pt idx="966">
                  <c:v>44896</c:v>
                </c:pt>
                <c:pt idx="967">
                  <c:v>44897</c:v>
                </c:pt>
                <c:pt idx="968">
                  <c:v>44898</c:v>
                </c:pt>
                <c:pt idx="969">
                  <c:v>44899</c:v>
                </c:pt>
                <c:pt idx="970">
                  <c:v>44900</c:v>
                </c:pt>
                <c:pt idx="971">
                  <c:v>44901</c:v>
                </c:pt>
                <c:pt idx="972">
                  <c:v>44902</c:v>
                </c:pt>
                <c:pt idx="973">
                  <c:v>44903</c:v>
                </c:pt>
                <c:pt idx="974">
                  <c:v>44904</c:v>
                </c:pt>
                <c:pt idx="975">
                  <c:v>44905</c:v>
                </c:pt>
                <c:pt idx="976">
                  <c:v>44906</c:v>
                </c:pt>
                <c:pt idx="977">
                  <c:v>44907</c:v>
                </c:pt>
                <c:pt idx="978">
                  <c:v>44908</c:v>
                </c:pt>
                <c:pt idx="979">
                  <c:v>44909</c:v>
                </c:pt>
                <c:pt idx="980">
                  <c:v>44910</c:v>
                </c:pt>
                <c:pt idx="981">
                  <c:v>44911</c:v>
                </c:pt>
                <c:pt idx="982">
                  <c:v>44912</c:v>
                </c:pt>
                <c:pt idx="983">
                  <c:v>44913</c:v>
                </c:pt>
                <c:pt idx="984">
                  <c:v>44914</c:v>
                </c:pt>
                <c:pt idx="985">
                  <c:v>44915</c:v>
                </c:pt>
                <c:pt idx="986">
                  <c:v>44916</c:v>
                </c:pt>
                <c:pt idx="987">
                  <c:v>44917</c:v>
                </c:pt>
                <c:pt idx="988">
                  <c:v>44918</c:v>
                </c:pt>
                <c:pt idx="989">
                  <c:v>44919</c:v>
                </c:pt>
                <c:pt idx="990">
                  <c:v>44920</c:v>
                </c:pt>
                <c:pt idx="991">
                  <c:v>44921</c:v>
                </c:pt>
                <c:pt idx="992">
                  <c:v>44922</c:v>
                </c:pt>
                <c:pt idx="993">
                  <c:v>44923</c:v>
                </c:pt>
                <c:pt idx="994">
                  <c:v>44924</c:v>
                </c:pt>
                <c:pt idx="995">
                  <c:v>44925</c:v>
                </c:pt>
                <c:pt idx="996">
                  <c:v>44926</c:v>
                </c:pt>
                <c:pt idx="997">
                  <c:v>44927</c:v>
                </c:pt>
                <c:pt idx="998">
                  <c:v>44928</c:v>
                </c:pt>
                <c:pt idx="999">
                  <c:v>44929</c:v>
                </c:pt>
                <c:pt idx="1000">
                  <c:v>44930</c:v>
                </c:pt>
                <c:pt idx="1001">
                  <c:v>44931</c:v>
                </c:pt>
                <c:pt idx="1002">
                  <c:v>44932</c:v>
                </c:pt>
                <c:pt idx="1003">
                  <c:v>44933</c:v>
                </c:pt>
                <c:pt idx="1004">
                  <c:v>44934</c:v>
                </c:pt>
                <c:pt idx="1005">
                  <c:v>44935</c:v>
                </c:pt>
                <c:pt idx="1006">
                  <c:v>44936</c:v>
                </c:pt>
                <c:pt idx="1007">
                  <c:v>44937</c:v>
                </c:pt>
                <c:pt idx="1008">
                  <c:v>44938</c:v>
                </c:pt>
                <c:pt idx="1009">
                  <c:v>44939</c:v>
                </c:pt>
                <c:pt idx="1010">
                  <c:v>44940</c:v>
                </c:pt>
                <c:pt idx="1011">
                  <c:v>44941</c:v>
                </c:pt>
                <c:pt idx="1012">
                  <c:v>44942</c:v>
                </c:pt>
                <c:pt idx="1013">
                  <c:v>44943</c:v>
                </c:pt>
                <c:pt idx="1014">
                  <c:v>44944</c:v>
                </c:pt>
                <c:pt idx="1015">
                  <c:v>44945</c:v>
                </c:pt>
                <c:pt idx="1016">
                  <c:v>44946</c:v>
                </c:pt>
                <c:pt idx="1017">
                  <c:v>44947</c:v>
                </c:pt>
                <c:pt idx="1018">
                  <c:v>44948</c:v>
                </c:pt>
                <c:pt idx="1019">
                  <c:v>44949</c:v>
                </c:pt>
                <c:pt idx="1020">
                  <c:v>44950</c:v>
                </c:pt>
                <c:pt idx="1021">
                  <c:v>44951</c:v>
                </c:pt>
                <c:pt idx="1022">
                  <c:v>44952</c:v>
                </c:pt>
                <c:pt idx="1023">
                  <c:v>44953</c:v>
                </c:pt>
                <c:pt idx="1024">
                  <c:v>44954</c:v>
                </c:pt>
                <c:pt idx="1025">
                  <c:v>44955</c:v>
                </c:pt>
                <c:pt idx="1026">
                  <c:v>44956</c:v>
                </c:pt>
                <c:pt idx="1027">
                  <c:v>44957</c:v>
                </c:pt>
                <c:pt idx="1028">
                  <c:v>44958</c:v>
                </c:pt>
                <c:pt idx="1029">
                  <c:v>44959</c:v>
                </c:pt>
                <c:pt idx="1030">
                  <c:v>44960</c:v>
                </c:pt>
                <c:pt idx="1031">
                  <c:v>44961</c:v>
                </c:pt>
                <c:pt idx="1032">
                  <c:v>44962</c:v>
                </c:pt>
                <c:pt idx="1033">
                  <c:v>44963</c:v>
                </c:pt>
                <c:pt idx="1034">
                  <c:v>44964</c:v>
                </c:pt>
                <c:pt idx="1035">
                  <c:v>44965</c:v>
                </c:pt>
                <c:pt idx="1036">
                  <c:v>44966</c:v>
                </c:pt>
                <c:pt idx="1037">
                  <c:v>44967</c:v>
                </c:pt>
                <c:pt idx="1038">
                  <c:v>44968</c:v>
                </c:pt>
                <c:pt idx="1039">
                  <c:v>44969</c:v>
                </c:pt>
                <c:pt idx="1040">
                  <c:v>44970</c:v>
                </c:pt>
                <c:pt idx="1041">
                  <c:v>44971</c:v>
                </c:pt>
                <c:pt idx="1042">
                  <c:v>44972</c:v>
                </c:pt>
                <c:pt idx="1043">
                  <c:v>44973</c:v>
                </c:pt>
                <c:pt idx="1044">
                  <c:v>44974</c:v>
                </c:pt>
                <c:pt idx="1045">
                  <c:v>44975</c:v>
                </c:pt>
                <c:pt idx="1046">
                  <c:v>44976</c:v>
                </c:pt>
                <c:pt idx="1047">
                  <c:v>44977</c:v>
                </c:pt>
                <c:pt idx="1048">
                  <c:v>44978</c:v>
                </c:pt>
                <c:pt idx="1049">
                  <c:v>44979</c:v>
                </c:pt>
                <c:pt idx="1050">
                  <c:v>44980</c:v>
                </c:pt>
                <c:pt idx="1051">
                  <c:v>44981</c:v>
                </c:pt>
                <c:pt idx="1052">
                  <c:v>44982</c:v>
                </c:pt>
                <c:pt idx="1053">
                  <c:v>44983</c:v>
                </c:pt>
                <c:pt idx="1054">
                  <c:v>44984</c:v>
                </c:pt>
                <c:pt idx="1055">
                  <c:v>44985</c:v>
                </c:pt>
                <c:pt idx="1056">
                  <c:v>44986</c:v>
                </c:pt>
                <c:pt idx="1057">
                  <c:v>44987</c:v>
                </c:pt>
                <c:pt idx="1058">
                  <c:v>44988</c:v>
                </c:pt>
                <c:pt idx="1059">
                  <c:v>44989</c:v>
                </c:pt>
                <c:pt idx="1060">
                  <c:v>44990</c:v>
                </c:pt>
                <c:pt idx="1061">
                  <c:v>44991</c:v>
                </c:pt>
                <c:pt idx="1062">
                  <c:v>44992</c:v>
                </c:pt>
                <c:pt idx="1063">
                  <c:v>44993</c:v>
                </c:pt>
                <c:pt idx="1064">
                  <c:v>44994</c:v>
                </c:pt>
                <c:pt idx="1065">
                  <c:v>44995</c:v>
                </c:pt>
                <c:pt idx="1066">
                  <c:v>44996</c:v>
                </c:pt>
                <c:pt idx="1067">
                  <c:v>44997</c:v>
                </c:pt>
                <c:pt idx="1068">
                  <c:v>44998</c:v>
                </c:pt>
                <c:pt idx="1069">
                  <c:v>44999</c:v>
                </c:pt>
                <c:pt idx="1070">
                  <c:v>45000</c:v>
                </c:pt>
                <c:pt idx="1071">
                  <c:v>45001</c:v>
                </c:pt>
                <c:pt idx="1072">
                  <c:v>45002</c:v>
                </c:pt>
                <c:pt idx="1073">
                  <c:v>45003</c:v>
                </c:pt>
                <c:pt idx="1074">
                  <c:v>45004</c:v>
                </c:pt>
                <c:pt idx="1075">
                  <c:v>45005</c:v>
                </c:pt>
                <c:pt idx="1076">
                  <c:v>45006</c:v>
                </c:pt>
                <c:pt idx="1077">
                  <c:v>45007</c:v>
                </c:pt>
                <c:pt idx="1078">
                  <c:v>45008</c:v>
                </c:pt>
                <c:pt idx="1079">
                  <c:v>45009</c:v>
                </c:pt>
                <c:pt idx="1080">
                  <c:v>45010</c:v>
                </c:pt>
                <c:pt idx="1081">
                  <c:v>45011</c:v>
                </c:pt>
                <c:pt idx="1082">
                  <c:v>45012</c:v>
                </c:pt>
                <c:pt idx="1083">
                  <c:v>45013</c:v>
                </c:pt>
                <c:pt idx="1084">
                  <c:v>45014</c:v>
                </c:pt>
                <c:pt idx="1085">
                  <c:v>45015</c:v>
                </c:pt>
                <c:pt idx="1086">
                  <c:v>45016</c:v>
                </c:pt>
                <c:pt idx="1087">
                  <c:v>45017</c:v>
                </c:pt>
                <c:pt idx="1088">
                  <c:v>45018</c:v>
                </c:pt>
                <c:pt idx="1089">
                  <c:v>45019</c:v>
                </c:pt>
                <c:pt idx="1090">
                  <c:v>45020</c:v>
                </c:pt>
                <c:pt idx="1091">
                  <c:v>45021</c:v>
                </c:pt>
                <c:pt idx="1092">
                  <c:v>45022</c:v>
                </c:pt>
                <c:pt idx="1093">
                  <c:v>45023</c:v>
                </c:pt>
                <c:pt idx="1094">
                  <c:v>45024</c:v>
                </c:pt>
                <c:pt idx="1095">
                  <c:v>45025</c:v>
                </c:pt>
                <c:pt idx="1096">
                  <c:v>45026</c:v>
                </c:pt>
                <c:pt idx="1097">
                  <c:v>45027</c:v>
                </c:pt>
                <c:pt idx="1098">
                  <c:v>45028</c:v>
                </c:pt>
                <c:pt idx="1099">
                  <c:v>45029</c:v>
                </c:pt>
                <c:pt idx="1100">
                  <c:v>45030</c:v>
                </c:pt>
                <c:pt idx="1101">
                  <c:v>45031</c:v>
                </c:pt>
                <c:pt idx="1102">
                  <c:v>45032</c:v>
                </c:pt>
                <c:pt idx="1103">
                  <c:v>45033</c:v>
                </c:pt>
                <c:pt idx="1104">
                  <c:v>45034</c:v>
                </c:pt>
                <c:pt idx="1105">
                  <c:v>45035</c:v>
                </c:pt>
                <c:pt idx="1106">
                  <c:v>45036</c:v>
                </c:pt>
                <c:pt idx="1107">
                  <c:v>45037</c:v>
                </c:pt>
                <c:pt idx="1108">
                  <c:v>45038</c:v>
                </c:pt>
                <c:pt idx="1109">
                  <c:v>45039</c:v>
                </c:pt>
                <c:pt idx="1110">
                  <c:v>45040</c:v>
                </c:pt>
                <c:pt idx="1111">
                  <c:v>45041</c:v>
                </c:pt>
                <c:pt idx="1112">
                  <c:v>45042</c:v>
                </c:pt>
                <c:pt idx="1113">
                  <c:v>45043</c:v>
                </c:pt>
                <c:pt idx="1114">
                  <c:v>45044</c:v>
                </c:pt>
                <c:pt idx="1115">
                  <c:v>45045</c:v>
                </c:pt>
                <c:pt idx="1116">
                  <c:v>45046</c:v>
                </c:pt>
                <c:pt idx="1117">
                  <c:v>45047</c:v>
                </c:pt>
                <c:pt idx="1118">
                  <c:v>45048</c:v>
                </c:pt>
                <c:pt idx="1119">
                  <c:v>45049</c:v>
                </c:pt>
                <c:pt idx="1120">
                  <c:v>45050</c:v>
                </c:pt>
                <c:pt idx="1121">
                  <c:v>45051</c:v>
                </c:pt>
                <c:pt idx="1122">
                  <c:v>45052</c:v>
                </c:pt>
                <c:pt idx="1123">
                  <c:v>45053</c:v>
                </c:pt>
                <c:pt idx="1124">
                  <c:v>45054</c:v>
                </c:pt>
                <c:pt idx="1125">
                  <c:v>45055</c:v>
                </c:pt>
                <c:pt idx="1126">
                  <c:v>45056</c:v>
                </c:pt>
                <c:pt idx="1127">
                  <c:v>45057</c:v>
                </c:pt>
                <c:pt idx="1128">
                  <c:v>45058</c:v>
                </c:pt>
                <c:pt idx="1129">
                  <c:v>45059</c:v>
                </c:pt>
                <c:pt idx="1130">
                  <c:v>45060</c:v>
                </c:pt>
                <c:pt idx="1131">
                  <c:v>45061</c:v>
                </c:pt>
                <c:pt idx="1132">
                  <c:v>45062</c:v>
                </c:pt>
                <c:pt idx="1133">
                  <c:v>45063</c:v>
                </c:pt>
                <c:pt idx="1134">
                  <c:v>45064</c:v>
                </c:pt>
                <c:pt idx="1135">
                  <c:v>45065</c:v>
                </c:pt>
                <c:pt idx="1136">
                  <c:v>45066</c:v>
                </c:pt>
                <c:pt idx="1137">
                  <c:v>45067</c:v>
                </c:pt>
                <c:pt idx="1138">
                  <c:v>45068</c:v>
                </c:pt>
                <c:pt idx="1139">
                  <c:v>45069</c:v>
                </c:pt>
                <c:pt idx="1140">
                  <c:v>45070</c:v>
                </c:pt>
                <c:pt idx="1141">
                  <c:v>45071</c:v>
                </c:pt>
                <c:pt idx="1142">
                  <c:v>45072</c:v>
                </c:pt>
                <c:pt idx="1143">
                  <c:v>45073</c:v>
                </c:pt>
                <c:pt idx="1144">
                  <c:v>45074</c:v>
                </c:pt>
                <c:pt idx="1145">
                  <c:v>45075</c:v>
                </c:pt>
                <c:pt idx="1146">
                  <c:v>45076</c:v>
                </c:pt>
                <c:pt idx="1147">
                  <c:v>45077</c:v>
                </c:pt>
                <c:pt idx="1148">
                  <c:v>45078</c:v>
                </c:pt>
                <c:pt idx="1149">
                  <c:v>45079</c:v>
                </c:pt>
                <c:pt idx="1150">
                  <c:v>45080</c:v>
                </c:pt>
                <c:pt idx="1151">
                  <c:v>45081</c:v>
                </c:pt>
                <c:pt idx="1152">
                  <c:v>45082</c:v>
                </c:pt>
                <c:pt idx="1153">
                  <c:v>45083</c:v>
                </c:pt>
                <c:pt idx="1154">
                  <c:v>45084</c:v>
                </c:pt>
                <c:pt idx="1155">
                  <c:v>45085</c:v>
                </c:pt>
                <c:pt idx="1156">
                  <c:v>45086</c:v>
                </c:pt>
                <c:pt idx="1157">
                  <c:v>45087</c:v>
                </c:pt>
                <c:pt idx="1158">
                  <c:v>45088</c:v>
                </c:pt>
                <c:pt idx="1159">
                  <c:v>45089</c:v>
                </c:pt>
                <c:pt idx="1160">
                  <c:v>45090</c:v>
                </c:pt>
                <c:pt idx="1161">
                  <c:v>45091</c:v>
                </c:pt>
                <c:pt idx="1162">
                  <c:v>45092</c:v>
                </c:pt>
                <c:pt idx="1163">
                  <c:v>45093</c:v>
                </c:pt>
                <c:pt idx="1164">
                  <c:v>45094</c:v>
                </c:pt>
                <c:pt idx="1165">
                  <c:v>45095</c:v>
                </c:pt>
                <c:pt idx="1166">
                  <c:v>45096</c:v>
                </c:pt>
                <c:pt idx="1167">
                  <c:v>45097</c:v>
                </c:pt>
                <c:pt idx="1168">
                  <c:v>45098</c:v>
                </c:pt>
                <c:pt idx="1169">
                  <c:v>45099</c:v>
                </c:pt>
                <c:pt idx="1170">
                  <c:v>45100</c:v>
                </c:pt>
                <c:pt idx="1171">
                  <c:v>45101</c:v>
                </c:pt>
                <c:pt idx="1172">
                  <c:v>45102</c:v>
                </c:pt>
                <c:pt idx="1173">
                  <c:v>45103</c:v>
                </c:pt>
                <c:pt idx="1174">
                  <c:v>45104</c:v>
                </c:pt>
                <c:pt idx="1175">
                  <c:v>45105</c:v>
                </c:pt>
                <c:pt idx="1176">
                  <c:v>45106</c:v>
                </c:pt>
                <c:pt idx="1177">
                  <c:v>45107</c:v>
                </c:pt>
                <c:pt idx="1178">
                  <c:v>45108</c:v>
                </c:pt>
                <c:pt idx="1179">
                  <c:v>45109</c:v>
                </c:pt>
                <c:pt idx="1180">
                  <c:v>45110</c:v>
                </c:pt>
                <c:pt idx="1181">
                  <c:v>45111</c:v>
                </c:pt>
                <c:pt idx="1182">
                  <c:v>45112</c:v>
                </c:pt>
                <c:pt idx="1183">
                  <c:v>45113</c:v>
                </c:pt>
                <c:pt idx="1184">
                  <c:v>45114</c:v>
                </c:pt>
                <c:pt idx="1185">
                  <c:v>45115</c:v>
                </c:pt>
                <c:pt idx="1186">
                  <c:v>45116</c:v>
                </c:pt>
                <c:pt idx="1187">
                  <c:v>45117</c:v>
                </c:pt>
                <c:pt idx="1188">
                  <c:v>45118</c:v>
                </c:pt>
                <c:pt idx="1189">
                  <c:v>45119</c:v>
                </c:pt>
                <c:pt idx="1190">
                  <c:v>45120</c:v>
                </c:pt>
                <c:pt idx="1191">
                  <c:v>45121</c:v>
                </c:pt>
                <c:pt idx="1192">
                  <c:v>45122</c:v>
                </c:pt>
                <c:pt idx="1193">
                  <c:v>45123</c:v>
                </c:pt>
                <c:pt idx="1194">
                  <c:v>45124</c:v>
                </c:pt>
                <c:pt idx="1195">
                  <c:v>45125</c:v>
                </c:pt>
                <c:pt idx="1196">
                  <c:v>45126</c:v>
                </c:pt>
                <c:pt idx="1197">
                  <c:v>45127</c:v>
                </c:pt>
                <c:pt idx="1198">
                  <c:v>45128</c:v>
                </c:pt>
                <c:pt idx="1199">
                  <c:v>45129</c:v>
                </c:pt>
                <c:pt idx="1200">
                  <c:v>45130</c:v>
                </c:pt>
                <c:pt idx="1201">
                  <c:v>45131</c:v>
                </c:pt>
                <c:pt idx="1202">
                  <c:v>45132</c:v>
                </c:pt>
                <c:pt idx="1203">
                  <c:v>45133</c:v>
                </c:pt>
                <c:pt idx="1204">
                  <c:v>45134</c:v>
                </c:pt>
                <c:pt idx="1205">
                  <c:v>45135</c:v>
                </c:pt>
                <c:pt idx="1206">
                  <c:v>45136</c:v>
                </c:pt>
                <c:pt idx="1207">
                  <c:v>45137</c:v>
                </c:pt>
                <c:pt idx="1208">
                  <c:v>45138</c:v>
                </c:pt>
                <c:pt idx="1209">
                  <c:v>45139</c:v>
                </c:pt>
                <c:pt idx="1210">
                  <c:v>45140</c:v>
                </c:pt>
                <c:pt idx="1211">
                  <c:v>45141</c:v>
                </c:pt>
                <c:pt idx="1212">
                  <c:v>45142</c:v>
                </c:pt>
                <c:pt idx="1213">
                  <c:v>45143</c:v>
                </c:pt>
                <c:pt idx="1214">
                  <c:v>45144</c:v>
                </c:pt>
                <c:pt idx="1215">
                  <c:v>45145</c:v>
                </c:pt>
                <c:pt idx="1216">
                  <c:v>45146</c:v>
                </c:pt>
                <c:pt idx="1217">
                  <c:v>45147</c:v>
                </c:pt>
                <c:pt idx="1218">
                  <c:v>45148</c:v>
                </c:pt>
                <c:pt idx="1219">
                  <c:v>45149</c:v>
                </c:pt>
                <c:pt idx="1220">
                  <c:v>45150</c:v>
                </c:pt>
                <c:pt idx="1221">
                  <c:v>45151</c:v>
                </c:pt>
                <c:pt idx="1222">
                  <c:v>45152</c:v>
                </c:pt>
                <c:pt idx="1223">
                  <c:v>45153</c:v>
                </c:pt>
                <c:pt idx="1224">
                  <c:v>45154</c:v>
                </c:pt>
                <c:pt idx="1225">
                  <c:v>45155</c:v>
                </c:pt>
                <c:pt idx="1226">
                  <c:v>45156</c:v>
                </c:pt>
                <c:pt idx="1227">
                  <c:v>45157</c:v>
                </c:pt>
                <c:pt idx="1228">
                  <c:v>45158</c:v>
                </c:pt>
                <c:pt idx="1229">
                  <c:v>45159</c:v>
                </c:pt>
                <c:pt idx="1230">
                  <c:v>45160</c:v>
                </c:pt>
                <c:pt idx="1231">
                  <c:v>45161</c:v>
                </c:pt>
                <c:pt idx="1232">
                  <c:v>45162</c:v>
                </c:pt>
                <c:pt idx="1233">
                  <c:v>45163</c:v>
                </c:pt>
                <c:pt idx="1234">
                  <c:v>45164</c:v>
                </c:pt>
                <c:pt idx="1235">
                  <c:v>45165</c:v>
                </c:pt>
                <c:pt idx="1236">
                  <c:v>45166</c:v>
                </c:pt>
                <c:pt idx="1237">
                  <c:v>45167</c:v>
                </c:pt>
                <c:pt idx="1238">
                  <c:v>45168</c:v>
                </c:pt>
                <c:pt idx="1239">
                  <c:v>45169</c:v>
                </c:pt>
                <c:pt idx="1240">
                  <c:v>45170</c:v>
                </c:pt>
                <c:pt idx="1241">
                  <c:v>45171</c:v>
                </c:pt>
                <c:pt idx="1242">
                  <c:v>45172</c:v>
                </c:pt>
                <c:pt idx="1243">
                  <c:v>45173</c:v>
                </c:pt>
                <c:pt idx="1244">
                  <c:v>45174</c:v>
                </c:pt>
                <c:pt idx="1245">
                  <c:v>45175</c:v>
                </c:pt>
                <c:pt idx="1246">
                  <c:v>45176</c:v>
                </c:pt>
                <c:pt idx="1247">
                  <c:v>45177</c:v>
                </c:pt>
                <c:pt idx="1248">
                  <c:v>45178</c:v>
                </c:pt>
                <c:pt idx="1249">
                  <c:v>45179</c:v>
                </c:pt>
                <c:pt idx="1250">
                  <c:v>45180</c:v>
                </c:pt>
                <c:pt idx="1251">
                  <c:v>45181</c:v>
                </c:pt>
                <c:pt idx="1252">
                  <c:v>45182</c:v>
                </c:pt>
                <c:pt idx="1253">
                  <c:v>45183</c:v>
                </c:pt>
                <c:pt idx="1254">
                  <c:v>45184</c:v>
                </c:pt>
                <c:pt idx="1255">
                  <c:v>45185</c:v>
                </c:pt>
                <c:pt idx="1256">
                  <c:v>45186</c:v>
                </c:pt>
                <c:pt idx="1257">
                  <c:v>45187</c:v>
                </c:pt>
                <c:pt idx="1258">
                  <c:v>45188</c:v>
                </c:pt>
                <c:pt idx="1259">
                  <c:v>45189</c:v>
                </c:pt>
                <c:pt idx="1260">
                  <c:v>45190</c:v>
                </c:pt>
                <c:pt idx="1261">
                  <c:v>45191</c:v>
                </c:pt>
                <c:pt idx="1262">
                  <c:v>45192</c:v>
                </c:pt>
                <c:pt idx="1263">
                  <c:v>45193</c:v>
                </c:pt>
                <c:pt idx="1264">
                  <c:v>45194</c:v>
                </c:pt>
                <c:pt idx="1265">
                  <c:v>45195</c:v>
                </c:pt>
                <c:pt idx="1266">
                  <c:v>45196</c:v>
                </c:pt>
                <c:pt idx="1267">
                  <c:v>45197</c:v>
                </c:pt>
                <c:pt idx="1268">
                  <c:v>45198</c:v>
                </c:pt>
                <c:pt idx="1269">
                  <c:v>45199</c:v>
                </c:pt>
              </c:numCache>
            </c:numRef>
          </c:cat>
          <c:val>
            <c:numRef>
              <c:f>Sheet1!$B$8:$B$1277</c:f>
              <c:numCache>
                <c:formatCode>General</c:formatCode>
                <c:ptCount val="1270"/>
                <c:pt idx="0">
                  <c:v>146</c:v>
                </c:pt>
                <c:pt idx="1">
                  <c:v>140</c:v>
                </c:pt>
                <c:pt idx="2">
                  <c:v>142</c:v>
                </c:pt>
                <c:pt idx="3">
                  <c:v>150</c:v>
                </c:pt>
                <c:pt idx="4">
                  <c:v>145</c:v>
                </c:pt>
                <c:pt idx="5">
                  <c:v>150</c:v>
                </c:pt>
                <c:pt idx="6">
                  <c:v>140</c:v>
                </c:pt>
                <c:pt idx="7">
                  <c:v>132</c:v>
                </c:pt>
                <c:pt idx="8">
                  <c:v>125</c:v>
                </c:pt>
                <c:pt idx="9">
                  <c:v>131</c:v>
                </c:pt>
                <c:pt idx="10">
                  <c:v>125</c:v>
                </c:pt>
                <c:pt idx="11">
                  <c:v>131</c:v>
                </c:pt>
                <c:pt idx="12">
                  <c:v>125</c:v>
                </c:pt>
                <c:pt idx="13">
                  <c:v>124</c:v>
                </c:pt>
                <c:pt idx="14">
                  <c:v>131</c:v>
                </c:pt>
                <c:pt idx="15">
                  <c:v>133</c:v>
                </c:pt>
                <c:pt idx="16">
                  <c:v>132</c:v>
                </c:pt>
                <c:pt idx="17">
                  <c:v>128</c:v>
                </c:pt>
                <c:pt idx="18">
                  <c:v>123</c:v>
                </c:pt>
                <c:pt idx="19">
                  <c:v>116</c:v>
                </c:pt>
                <c:pt idx="20">
                  <c:v>102</c:v>
                </c:pt>
                <c:pt idx="21">
                  <c:v>89</c:v>
                </c:pt>
                <c:pt idx="22">
                  <c:v>105</c:v>
                </c:pt>
                <c:pt idx="23">
                  <c:v>98</c:v>
                </c:pt>
                <c:pt idx="24">
                  <c:v>92</c:v>
                </c:pt>
                <c:pt idx="25">
                  <c:v>90</c:v>
                </c:pt>
                <c:pt idx="26">
                  <c:v>93</c:v>
                </c:pt>
                <c:pt idx="27">
                  <c:v>91</c:v>
                </c:pt>
                <c:pt idx="28">
                  <c:v>76</c:v>
                </c:pt>
                <c:pt idx="29">
                  <c:v>75</c:v>
                </c:pt>
                <c:pt idx="30">
                  <c:v>64</c:v>
                </c:pt>
                <c:pt idx="31">
                  <c:v>63</c:v>
                </c:pt>
                <c:pt idx="32">
                  <c:v>59</c:v>
                </c:pt>
                <c:pt idx="33">
                  <c:v>57</c:v>
                </c:pt>
                <c:pt idx="34">
                  <c:v>53</c:v>
                </c:pt>
                <c:pt idx="35">
                  <c:v>59</c:v>
                </c:pt>
                <c:pt idx="36">
                  <c:v>54</c:v>
                </c:pt>
                <c:pt idx="37">
                  <c:v>56</c:v>
                </c:pt>
                <c:pt idx="38">
                  <c:v>54</c:v>
                </c:pt>
                <c:pt idx="39">
                  <c:v>52</c:v>
                </c:pt>
                <c:pt idx="40">
                  <c:v>61</c:v>
                </c:pt>
                <c:pt idx="41">
                  <c:v>53</c:v>
                </c:pt>
                <c:pt idx="42">
                  <c:v>51</c:v>
                </c:pt>
                <c:pt idx="43">
                  <c:v>51</c:v>
                </c:pt>
                <c:pt idx="44">
                  <c:v>47</c:v>
                </c:pt>
                <c:pt idx="45">
                  <c:v>52</c:v>
                </c:pt>
                <c:pt idx="46">
                  <c:v>47</c:v>
                </c:pt>
                <c:pt idx="47">
                  <c:v>53</c:v>
                </c:pt>
                <c:pt idx="48">
                  <c:v>55</c:v>
                </c:pt>
                <c:pt idx="49">
                  <c:v>53</c:v>
                </c:pt>
                <c:pt idx="50">
                  <c:v>51</c:v>
                </c:pt>
                <c:pt idx="51">
                  <c:v>48</c:v>
                </c:pt>
                <c:pt idx="52">
                  <c:v>50</c:v>
                </c:pt>
                <c:pt idx="53">
                  <c:v>50</c:v>
                </c:pt>
                <c:pt idx="54">
                  <c:v>46</c:v>
                </c:pt>
                <c:pt idx="55">
                  <c:v>52</c:v>
                </c:pt>
                <c:pt idx="56">
                  <c:v>56</c:v>
                </c:pt>
                <c:pt idx="57">
                  <c:v>59</c:v>
                </c:pt>
                <c:pt idx="58">
                  <c:v>52</c:v>
                </c:pt>
                <c:pt idx="59">
                  <c:v>61</c:v>
                </c:pt>
                <c:pt idx="60">
                  <c:v>65</c:v>
                </c:pt>
                <c:pt idx="61">
                  <c:v>63</c:v>
                </c:pt>
                <c:pt idx="62">
                  <c:v>62</c:v>
                </c:pt>
                <c:pt idx="63">
                  <c:v>65</c:v>
                </c:pt>
                <c:pt idx="64">
                  <c:v>69</c:v>
                </c:pt>
                <c:pt idx="65">
                  <c:v>75</c:v>
                </c:pt>
                <c:pt idx="66">
                  <c:v>72</c:v>
                </c:pt>
                <c:pt idx="67">
                  <c:v>72</c:v>
                </c:pt>
                <c:pt idx="68">
                  <c:v>80</c:v>
                </c:pt>
                <c:pt idx="69">
                  <c:v>85</c:v>
                </c:pt>
                <c:pt idx="70">
                  <c:v>89</c:v>
                </c:pt>
                <c:pt idx="71">
                  <c:v>92</c:v>
                </c:pt>
                <c:pt idx="72">
                  <c:v>85</c:v>
                </c:pt>
                <c:pt idx="73">
                  <c:v>92</c:v>
                </c:pt>
                <c:pt idx="74">
                  <c:v>93</c:v>
                </c:pt>
                <c:pt idx="75">
                  <c:v>97</c:v>
                </c:pt>
                <c:pt idx="76">
                  <c:v>89</c:v>
                </c:pt>
                <c:pt idx="77">
                  <c:v>95</c:v>
                </c:pt>
                <c:pt idx="78">
                  <c:v>98</c:v>
                </c:pt>
                <c:pt idx="79">
                  <c:v>98</c:v>
                </c:pt>
                <c:pt idx="80">
                  <c:v>102</c:v>
                </c:pt>
                <c:pt idx="81">
                  <c:v>108</c:v>
                </c:pt>
                <c:pt idx="82">
                  <c:v>105</c:v>
                </c:pt>
                <c:pt idx="83">
                  <c:v>118</c:v>
                </c:pt>
                <c:pt idx="84">
                  <c:v>116</c:v>
                </c:pt>
                <c:pt idx="85">
                  <c:v>122</c:v>
                </c:pt>
                <c:pt idx="86">
                  <c:v>118</c:v>
                </c:pt>
                <c:pt idx="87">
                  <c:v>113</c:v>
                </c:pt>
                <c:pt idx="88">
                  <c:v>119</c:v>
                </c:pt>
                <c:pt idx="89">
                  <c:v>116</c:v>
                </c:pt>
                <c:pt idx="90">
                  <c:v>124</c:v>
                </c:pt>
                <c:pt idx="91">
                  <c:v>140</c:v>
                </c:pt>
                <c:pt idx="92">
                  <c:v>139</c:v>
                </c:pt>
                <c:pt idx="93">
                  <c:v>143</c:v>
                </c:pt>
                <c:pt idx="94">
                  <c:v>148</c:v>
                </c:pt>
                <c:pt idx="95">
                  <c:v>155</c:v>
                </c:pt>
                <c:pt idx="96">
                  <c:v>150</c:v>
                </c:pt>
                <c:pt idx="97">
                  <c:v>146</c:v>
                </c:pt>
                <c:pt idx="98">
                  <c:v>154</c:v>
                </c:pt>
                <c:pt idx="99">
                  <c:v>156</c:v>
                </c:pt>
                <c:pt idx="100">
                  <c:v>150</c:v>
                </c:pt>
                <c:pt idx="101">
                  <c:v>157</c:v>
                </c:pt>
                <c:pt idx="102">
                  <c:v>155</c:v>
                </c:pt>
                <c:pt idx="103">
                  <c:v>156</c:v>
                </c:pt>
                <c:pt idx="104">
                  <c:v>166</c:v>
                </c:pt>
                <c:pt idx="105">
                  <c:v>165</c:v>
                </c:pt>
                <c:pt idx="106">
                  <c:v>168</c:v>
                </c:pt>
                <c:pt idx="107">
                  <c:v>158</c:v>
                </c:pt>
                <c:pt idx="108">
                  <c:v>143</c:v>
                </c:pt>
                <c:pt idx="109">
                  <c:v>151</c:v>
                </c:pt>
                <c:pt idx="110">
                  <c:v>157</c:v>
                </c:pt>
                <c:pt idx="111">
                  <c:v>163</c:v>
                </c:pt>
                <c:pt idx="112">
                  <c:v>150</c:v>
                </c:pt>
                <c:pt idx="113">
                  <c:v>153</c:v>
                </c:pt>
                <c:pt idx="114">
                  <c:v>158</c:v>
                </c:pt>
                <c:pt idx="115">
                  <c:v>146</c:v>
                </c:pt>
                <c:pt idx="116">
                  <c:v>153</c:v>
                </c:pt>
                <c:pt idx="117">
                  <c:v>159</c:v>
                </c:pt>
                <c:pt idx="118">
                  <c:v>163</c:v>
                </c:pt>
                <c:pt idx="119">
                  <c:v>153</c:v>
                </c:pt>
                <c:pt idx="120">
                  <c:v>145</c:v>
                </c:pt>
                <c:pt idx="121">
                  <c:v>142</c:v>
                </c:pt>
                <c:pt idx="122">
                  <c:v>142</c:v>
                </c:pt>
                <c:pt idx="123">
                  <c:v>152</c:v>
                </c:pt>
                <c:pt idx="124">
                  <c:v>156</c:v>
                </c:pt>
                <c:pt idx="125">
                  <c:v>162</c:v>
                </c:pt>
                <c:pt idx="126">
                  <c:v>156</c:v>
                </c:pt>
                <c:pt idx="127">
                  <c:v>167</c:v>
                </c:pt>
                <c:pt idx="128">
                  <c:v>160</c:v>
                </c:pt>
                <c:pt idx="129">
                  <c:v>148</c:v>
                </c:pt>
                <c:pt idx="130">
                  <c:v>149</c:v>
                </c:pt>
                <c:pt idx="131">
                  <c:v>150</c:v>
                </c:pt>
                <c:pt idx="132">
                  <c:v>147</c:v>
                </c:pt>
                <c:pt idx="133">
                  <c:v>135</c:v>
                </c:pt>
                <c:pt idx="134">
                  <c:v>111</c:v>
                </c:pt>
                <c:pt idx="135">
                  <c:v>109</c:v>
                </c:pt>
                <c:pt idx="136">
                  <c:v>102</c:v>
                </c:pt>
                <c:pt idx="137">
                  <c:v>98</c:v>
                </c:pt>
                <c:pt idx="138">
                  <c:v>99</c:v>
                </c:pt>
                <c:pt idx="139">
                  <c:v>99</c:v>
                </c:pt>
                <c:pt idx="140">
                  <c:v>118</c:v>
                </c:pt>
                <c:pt idx="141">
                  <c:v>114</c:v>
                </c:pt>
                <c:pt idx="142">
                  <c:v>100</c:v>
                </c:pt>
                <c:pt idx="143">
                  <c:v>94</c:v>
                </c:pt>
                <c:pt idx="144">
                  <c:v>91</c:v>
                </c:pt>
                <c:pt idx="145">
                  <c:v>91</c:v>
                </c:pt>
                <c:pt idx="146">
                  <c:v>88</c:v>
                </c:pt>
                <c:pt idx="147">
                  <c:v>87</c:v>
                </c:pt>
                <c:pt idx="148">
                  <c:v>91</c:v>
                </c:pt>
                <c:pt idx="149">
                  <c:v>95</c:v>
                </c:pt>
                <c:pt idx="150">
                  <c:v>98</c:v>
                </c:pt>
                <c:pt idx="151">
                  <c:v>103</c:v>
                </c:pt>
                <c:pt idx="152">
                  <c:v>105</c:v>
                </c:pt>
                <c:pt idx="153">
                  <c:v>106</c:v>
                </c:pt>
                <c:pt idx="154">
                  <c:v>103</c:v>
                </c:pt>
                <c:pt idx="155">
                  <c:v>100</c:v>
                </c:pt>
                <c:pt idx="156">
                  <c:v>93</c:v>
                </c:pt>
                <c:pt idx="157">
                  <c:v>92</c:v>
                </c:pt>
                <c:pt idx="158">
                  <c:v>95</c:v>
                </c:pt>
                <c:pt idx="159">
                  <c:v>106</c:v>
                </c:pt>
                <c:pt idx="160">
                  <c:v>114</c:v>
                </c:pt>
                <c:pt idx="161">
                  <c:v>109</c:v>
                </c:pt>
                <c:pt idx="162">
                  <c:v>106</c:v>
                </c:pt>
                <c:pt idx="163">
                  <c:v>101</c:v>
                </c:pt>
                <c:pt idx="164">
                  <c:v>101</c:v>
                </c:pt>
                <c:pt idx="165">
                  <c:v>112</c:v>
                </c:pt>
                <c:pt idx="166">
                  <c:v>131</c:v>
                </c:pt>
                <c:pt idx="167">
                  <c:v>135</c:v>
                </c:pt>
                <c:pt idx="168">
                  <c:v>139</c:v>
                </c:pt>
                <c:pt idx="169">
                  <c:v>139</c:v>
                </c:pt>
                <c:pt idx="170">
                  <c:v>125</c:v>
                </c:pt>
                <c:pt idx="171">
                  <c:v>124</c:v>
                </c:pt>
                <c:pt idx="172">
                  <c:v>133</c:v>
                </c:pt>
                <c:pt idx="173">
                  <c:v>122</c:v>
                </c:pt>
                <c:pt idx="174">
                  <c:v>127</c:v>
                </c:pt>
                <c:pt idx="175">
                  <c:v>132</c:v>
                </c:pt>
                <c:pt idx="176">
                  <c:v>130</c:v>
                </c:pt>
                <c:pt idx="177">
                  <c:v>131</c:v>
                </c:pt>
                <c:pt idx="178">
                  <c:v>132</c:v>
                </c:pt>
                <c:pt idx="179">
                  <c:v>132</c:v>
                </c:pt>
                <c:pt idx="180">
                  <c:v>127</c:v>
                </c:pt>
                <c:pt idx="181">
                  <c:v>129</c:v>
                </c:pt>
                <c:pt idx="182">
                  <c:v>132</c:v>
                </c:pt>
                <c:pt idx="183">
                  <c:v>149</c:v>
                </c:pt>
                <c:pt idx="184">
                  <c:v>145</c:v>
                </c:pt>
                <c:pt idx="185">
                  <c:v>144</c:v>
                </c:pt>
                <c:pt idx="186">
                  <c:v>154</c:v>
                </c:pt>
                <c:pt idx="187">
                  <c:v>156</c:v>
                </c:pt>
                <c:pt idx="188">
                  <c:v>153</c:v>
                </c:pt>
                <c:pt idx="189">
                  <c:v>144</c:v>
                </c:pt>
                <c:pt idx="190">
                  <c:v>149</c:v>
                </c:pt>
                <c:pt idx="191">
                  <c:v>153</c:v>
                </c:pt>
                <c:pt idx="192">
                  <c:v>132</c:v>
                </c:pt>
                <c:pt idx="193">
                  <c:v>124</c:v>
                </c:pt>
                <c:pt idx="194">
                  <c:v>124</c:v>
                </c:pt>
                <c:pt idx="195">
                  <c:v>121</c:v>
                </c:pt>
                <c:pt idx="196">
                  <c:v>140</c:v>
                </c:pt>
                <c:pt idx="197">
                  <c:v>148</c:v>
                </c:pt>
                <c:pt idx="198">
                  <c:v>137</c:v>
                </c:pt>
                <c:pt idx="199">
                  <c:v>134</c:v>
                </c:pt>
                <c:pt idx="200">
                  <c:v>139</c:v>
                </c:pt>
                <c:pt idx="201">
                  <c:v>147</c:v>
                </c:pt>
                <c:pt idx="202">
                  <c:v>156</c:v>
                </c:pt>
                <c:pt idx="203">
                  <c:v>179</c:v>
                </c:pt>
                <c:pt idx="204">
                  <c:v>165</c:v>
                </c:pt>
                <c:pt idx="205">
                  <c:v>167</c:v>
                </c:pt>
                <c:pt idx="206">
                  <c:v>171</c:v>
                </c:pt>
                <c:pt idx="207">
                  <c:v>180</c:v>
                </c:pt>
                <c:pt idx="208">
                  <c:v>181</c:v>
                </c:pt>
                <c:pt idx="209">
                  <c:v>191</c:v>
                </c:pt>
                <c:pt idx="210">
                  <c:v>204</c:v>
                </c:pt>
                <c:pt idx="211">
                  <c:v>217</c:v>
                </c:pt>
                <c:pt idx="212">
                  <c:v>248</c:v>
                </c:pt>
                <c:pt idx="213">
                  <c:v>259</c:v>
                </c:pt>
                <c:pt idx="214">
                  <c:v>269</c:v>
                </c:pt>
                <c:pt idx="215">
                  <c:v>285</c:v>
                </c:pt>
                <c:pt idx="216">
                  <c:v>290</c:v>
                </c:pt>
                <c:pt idx="217">
                  <c:v>303</c:v>
                </c:pt>
                <c:pt idx="218">
                  <c:v>308</c:v>
                </c:pt>
                <c:pt idx="219">
                  <c:v>319</c:v>
                </c:pt>
                <c:pt idx="220">
                  <c:v>338</c:v>
                </c:pt>
                <c:pt idx="221">
                  <c:v>347</c:v>
                </c:pt>
                <c:pt idx="222">
                  <c:v>378</c:v>
                </c:pt>
                <c:pt idx="223">
                  <c:v>406</c:v>
                </c:pt>
                <c:pt idx="224">
                  <c:v>414</c:v>
                </c:pt>
                <c:pt idx="225">
                  <c:v>412</c:v>
                </c:pt>
                <c:pt idx="226">
                  <c:v>409</c:v>
                </c:pt>
                <c:pt idx="227">
                  <c:v>418</c:v>
                </c:pt>
                <c:pt idx="228">
                  <c:v>456</c:v>
                </c:pt>
                <c:pt idx="229">
                  <c:v>474</c:v>
                </c:pt>
                <c:pt idx="230">
                  <c:v>489</c:v>
                </c:pt>
                <c:pt idx="231">
                  <c:v>496</c:v>
                </c:pt>
                <c:pt idx="232">
                  <c:v>521</c:v>
                </c:pt>
                <c:pt idx="233">
                  <c:v>529</c:v>
                </c:pt>
                <c:pt idx="234">
                  <c:v>539</c:v>
                </c:pt>
                <c:pt idx="235">
                  <c:v>584</c:v>
                </c:pt>
                <c:pt idx="236">
                  <c:v>577</c:v>
                </c:pt>
                <c:pt idx="237">
                  <c:v>549</c:v>
                </c:pt>
                <c:pt idx="238">
                  <c:v>559</c:v>
                </c:pt>
                <c:pt idx="239">
                  <c:v>557</c:v>
                </c:pt>
                <c:pt idx="240">
                  <c:v>556</c:v>
                </c:pt>
                <c:pt idx="241">
                  <c:v>546</c:v>
                </c:pt>
                <c:pt idx="242">
                  <c:v>565</c:v>
                </c:pt>
                <c:pt idx="243">
                  <c:v>553</c:v>
                </c:pt>
                <c:pt idx="244">
                  <c:v>580</c:v>
                </c:pt>
                <c:pt idx="245">
                  <c:v>576</c:v>
                </c:pt>
                <c:pt idx="246">
                  <c:v>576</c:v>
                </c:pt>
                <c:pt idx="247">
                  <c:v>547</c:v>
                </c:pt>
                <c:pt idx="248">
                  <c:v>535</c:v>
                </c:pt>
                <c:pt idx="249">
                  <c:v>539</c:v>
                </c:pt>
                <c:pt idx="250">
                  <c:v>544</c:v>
                </c:pt>
                <c:pt idx="251">
                  <c:v>554</c:v>
                </c:pt>
                <c:pt idx="252">
                  <c:v>551</c:v>
                </c:pt>
                <c:pt idx="253">
                  <c:v>539</c:v>
                </c:pt>
                <c:pt idx="254">
                  <c:v>536</c:v>
                </c:pt>
                <c:pt idx="255">
                  <c:v>530</c:v>
                </c:pt>
                <c:pt idx="256">
                  <c:v>528</c:v>
                </c:pt>
                <c:pt idx="257">
                  <c:v>524</c:v>
                </c:pt>
                <c:pt idx="258">
                  <c:v>527</c:v>
                </c:pt>
                <c:pt idx="259">
                  <c:v>495</c:v>
                </c:pt>
                <c:pt idx="260">
                  <c:v>472</c:v>
                </c:pt>
                <c:pt idx="261">
                  <c:v>472</c:v>
                </c:pt>
                <c:pt idx="262">
                  <c:v>492</c:v>
                </c:pt>
                <c:pt idx="263">
                  <c:v>515</c:v>
                </c:pt>
                <c:pt idx="264">
                  <c:v>527</c:v>
                </c:pt>
                <c:pt idx="265">
                  <c:v>521</c:v>
                </c:pt>
                <c:pt idx="266">
                  <c:v>488</c:v>
                </c:pt>
                <c:pt idx="267">
                  <c:v>466</c:v>
                </c:pt>
                <c:pt idx="268">
                  <c:v>468</c:v>
                </c:pt>
                <c:pt idx="269">
                  <c:v>483</c:v>
                </c:pt>
                <c:pt idx="270">
                  <c:v>477</c:v>
                </c:pt>
                <c:pt idx="271">
                  <c:v>494</c:v>
                </c:pt>
                <c:pt idx="272">
                  <c:v>480</c:v>
                </c:pt>
                <c:pt idx="273">
                  <c:v>462</c:v>
                </c:pt>
                <c:pt idx="274">
                  <c:v>451</c:v>
                </c:pt>
                <c:pt idx="275">
                  <c:v>421</c:v>
                </c:pt>
                <c:pt idx="276">
                  <c:v>403</c:v>
                </c:pt>
                <c:pt idx="277">
                  <c:v>409</c:v>
                </c:pt>
                <c:pt idx="278">
                  <c:v>403</c:v>
                </c:pt>
                <c:pt idx="279">
                  <c:v>434</c:v>
                </c:pt>
                <c:pt idx="280">
                  <c:v>415</c:v>
                </c:pt>
                <c:pt idx="281">
                  <c:v>387</c:v>
                </c:pt>
                <c:pt idx="282">
                  <c:v>365</c:v>
                </c:pt>
                <c:pt idx="283">
                  <c:v>361</c:v>
                </c:pt>
                <c:pt idx="284">
                  <c:v>342</c:v>
                </c:pt>
                <c:pt idx="285">
                  <c:v>328</c:v>
                </c:pt>
                <c:pt idx="286">
                  <c:v>336</c:v>
                </c:pt>
                <c:pt idx="287">
                  <c:v>329</c:v>
                </c:pt>
                <c:pt idx="288">
                  <c:v>317</c:v>
                </c:pt>
                <c:pt idx="289">
                  <c:v>310</c:v>
                </c:pt>
                <c:pt idx="290">
                  <c:v>310</c:v>
                </c:pt>
                <c:pt idx="291">
                  <c:v>320</c:v>
                </c:pt>
                <c:pt idx="292">
                  <c:v>308</c:v>
                </c:pt>
                <c:pt idx="293">
                  <c:v>302</c:v>
                </c:pt>
                <c:pt idx="294">
                  <c:v>291</c:v>
                </c:pt>
                <c:pt idx="295">
                  <c:v>288</c:v>
                </c:pt>
                <c:pt idx="296">
                  <c:v>280</c:v>
                </c:pt>
                <c:pt idx="297">
                  <c:v>276</c:v>
                </c:pt>
                <c:pt idx="298">
                  <c:v>271</c:v>
                </c:pt>
                <c:pt idx="299">
                  <c:v>262</c:v>
                </c:pt>
                <c:pt idx="300">
                  <c:v>266</c:v>
                </c:pt>
                <c:pt idx="301">
                  <c:v>261</c:v>
                </c:pt>
                <c:pt idx="302">
                  <c:v>238</c:v>
                </c:pt>
                <c:pt idx="303">
                  <c:v>228</c:v>
                </c:pt>
                <c:pt idx="304">
                  <c:v>230</c:v>
                </c:pt>
                <c:pt idx="305">
                  <c:v>221</c:v>
                </c:pt>
                <c:pt idx="306">
                  <c:v>226</c:v>
                </c:pt>
                <c:pt idx="307">
                  <c:v>211</c:v>
                </c:pt>
                <c:pt idx="308">
                  <c:v>209</c:v>
                </c:pt>
                <c:pt idx="309">
                  <c:v>202</c:v>
                </c:pt>
                <c:pt idx="310">
                  <c:v>216</c:v>
                </c:pt>
                <c:pt idx="311">
                  <c:v>213</c:v>
                </c:pt>
                <c:pt idx="312">
                  <c:v>210</c:v>
                </c:pt>
                <c:pt idx="313">
                  <c:v>195</c:v>
                </c:pt>
                <c:pt idx="314">
                  <c:v>190</c:v>
                </c:pt>
                <c:pt idx="315">
                  <c:v>169</c:v>
                </c:pt>
                <c:pt idx="316">
                  <c:v>176</c:v>
                </c:pt>
                <c:pt idx="317">
                  <c:v>163</c:v>
                </c:pt>
                <c:pt idx="318">
                  <c:v>166</c:v>
                </c:pt>
                <c:pt idx="319">
                  <c:v>167</c:v>
                </c:pt>
                <c:pt idx="320">
                  <c:v>165</c:v>
                </c:pt>
                <c:pt idx="321">
                  <c:v>162</c:v>
                </c:pt>
                <c:pt idx="322">
                  <c:v>156</c:v>
                </c:pt>
                <c:pt idx="323">
                  <c:v>152</c:v>
                </c:pt>
                <c:pt idx="324">
                  <c:v>148</c:v>
                </c:pt>
                <c:pt idx="325">
                  <c:v>134</c:v>
                </c:pt>
                <c:pt idx="326">
                  <c:v>132</c:v>
                </c:pt>
                <c:pt idx="327">
                  <c:v>149</c:v>
                </c:pt>
                <c:pt idx="328">
                  <c:v>140</c:v>
                </c:pt>
                <c:pt idx="329">
                  <c:v>140</c:v>
                </c:pt>
                <c:pt idx="330">
                  <c:v>132</c:v>
                </c:pt>
                <c:pt idx="331">
                  <c:v>113</c:v>
                </c:pt>
                <c:pt idx="332">
                  <c:v>116</c:v>
                </c:pt>
                <c:pt idx="333">
                  <c:v>119</c:v>
                </c:pt>
                <c:pt idx="334">
                  <c:v>134</c:v>
                </c:pt>
                <c:pt idx="335">
                  <c:v>122</c:v>
                </c:pt>
                <c:pt idx="336">
                  <c:v>121</c:v>
                </c:pt>
                <c:pt idx="337">
                  <c:v>123</c:v>
                </c:pt>
                <c:pt idx="338">
                  <c:v>104</c:v>
                </c:pt>
                <c:pt idx="339">
                  <c:v>100</c:v>
                </c:pt>
                <c:pt idx="340">
                  <c:v>118</c:v>
                </c:pt>
                <c:pt idx="341">
                  <c:v>119</c:v>
                </c:pt>
                <c:pt idx="342">
                  <c:v>108</c:v>
                </c:pt>
                <c:pt idx="343">
                  <c:v>116</c:v>
                </c:pt>
                <c:pt idx="344">
                  <c:v>115</c:v>
                </c:pt>
                <c:pt idx="345">
                  <c:v>106</c:v>
                </c:pt>
                <c:pt idx="346">
                  <c:v>112</c:v>
                </c:pt>
                <c:pt idx="347">
                  <c:v>116</c:v>
                </c:pt>
                <c:pt idx="348">
                  <c:v>109</c:v>
                </c:pt>
                <c:pt idx="349">
                  <c:v>102</c:v>
                </c:pt>
                <c:pt idx="350">
                  <c:v>108</c:v>
                </c:pt>
                <c:pt idx="351">
                  <c:v>108</c:v>
                </c:pt>
                <c:pt idx="352">
                  <c:v>118</c:v>
                </c:pt>
                <c:pt idx="353">
                  <c:v>143</c:v>
                </c:pt>
                <c:pt idx="354">
                  <c:v>142</c:v>
                </c:pt>
                <c:pt idx="355">
                  <c:v>139</c:v>
                </c:pt>
                <c:pt idx="356">
                  <c:v>139</c:v>
                </c:pt>
                <c:pt idx="357">
                  <c:v>155</c:v>
                </c:pt>
                <c:pt idx="358">
                  <c:v>157</c:v>
                </c:pt>
                <c:pt idx="359">
                  <c:v>153</c:v>
                </c:pt>
                <c:pt idx="360">
                  <c:v>150</c:v>
                </c:pt>
                <c:pt idx="361">
                  <c:v>177</c:v>
                </c:pt>
                <c:pt idx="362">
                  <c:v>163</c:v>
                </c:pt>
                <c:pt idx="363">
                  <c:v>171</c:v>
                </c:pt>
                <c:pt idx="364">
                  <c:v>168</c:v>
                </c:pt>
                <c:pt idx="365">
                  <c:v>158</c:v>
                </c:pt>
                <c:pt idx="366">
                  <c:v>170</c:v>
                </c:pt>
                <c:pt idx="367">
                  <c:v>179</c:v>
                </c:pt>
                <c:pt idx="368">
                  <c:v>177</c:v>
                </c:pt>
                <c:pt idx="369">
                  <c:v>197</c:v>
                </c:pt>
                <c:pt idx="370">
                  <c:v>200</c:v>
                </c:pt>
                <c:pt idx="371">
                  <c:v>195</c:v>
                </c:pt>
                <c:pt idx="372">
                  <c:v>199</c:v>
                </c:pt>
                <c:pt idx="373">
                  <c:v>200</c:v>
                </c:pt>
                <c:pt idx="374">
                  <c:v>215</c:v>
                </c:pt>
                <c:pt idx="375">
                  <c:v>243</c:v>
                </c:pt>
                <c:pt idx="376">
                  <c:v>255</c:v>
                </c:pt>
                <c:pt idx="377">
                  <c:v>272</c:v>
                </c:pt>
                <c:pt idx="378">
                  <c:v>283</c:v>
                </c:pt>
                <c:pt idx="379">
                  <c:v>276</c:v>
                </c:pt>
                <c:pt idx="380">
                  <c:v>295</c:v>
                </c:pt>
                <c:pt idx="381">
                  <c:v>291</c:v>
                </c:pt>
                <c:pt idx="382">
                  <c:v>319</c:v>
                </c:pt>
                <c:pt idx="383">
                  <c:v>328</c:v>
                </c:pt>
                <c:pt idx="384">
                  <c:v>326</c:v>
                </c:pt>
                <c:pt idx="385">
                  <c:v>339</c:v>
                </c:pt>
                <c:pt idx="386">
                  <c:v>334</c:v>
                </c:pt>
                <c:pt idx="387">
                  <c:v>331</c:v>
                </c:pt>
                <c:pt idx="388">
                  <c:v>345</c:v>
                </c:pt>
                <c:pt idx="389">
                  <c:v>351</c:v>
                </c:pt>
                <c:pt idx="390">
                  <c:v>345</c:v>
                </c:pt>
                <c:pt idx="391">
                  <c:v>330</c:v>
                </c:pt>
                <c:pt idx="392">
                  <c:v>328</c:v>
                </c:pt>
                <c:pt idx="393">
                  <c:v>324</c:v>
                </c:pt>
                <c:pt idx="394" formatCode="0">
                  <c:v>329</c:v>
                </c:pt>
                <c:pt idx="395">
                  <c:v>318</c:v>
                </c:pt>
                <c:pt idx="396">
                  <c:v>326</c:v>
                </c:pt>
                <c:pt idx="397">
                  <c:v>345</c:v>
                </c:pt>
                <c:pt idx="398">
                  <c:v>346</c:v>
                </c:pt>
                <c:pt idx="399">
                  <c:v>351</c:v>
                </c:pt>
                <c:pt idx="400">
                  <c:v>337</c:v>
                </c:pt>
                <c:pt idx="401">
                  <c:v>332</c:v>
                </c:pt>
                <c:pt idx="402">
                  <c:v>339</c:v>
                </c:pt>
                <c:pt idx="403">
                  <c:v>342</c:v>
                </c:pt>
                <c:pt idx="404">
                  <c:v>331</c:v>
                </c:pt>
                <c:pt idx="405">
                  <c:v>306</c:v>
                </c:pt>
                <c:pt idx="406">
                  <c:v>301</c:v>
                </c:pt>
                <c:pt idx="407">
                  <c:v>285</c:v>
                </c:pt>
                <c:pt idx="408">
                  <c:v>258</c:v>
                </c:pt>
                <c:pt idx="409">
                  <c:v>248</c:v>
                </c:pt>
                <c:pt idx="410">
                  <c:v>266</c:v>
                </c:pt>
                <c:pt idx="411">
                  <c:v>274</c:v>
                </c:pt>
                <c:pt idx="412">
                  <c:v>273</c:v>
                </c:pt>
                <c:pt idx="413">
                  <c:v>256</c:v>
                </c:pt>
                <c:pt idx="414">
                  <c:v>260</c:v>
                </c:pt>
                <c:pt idx="415">
                  <c:v>257</c:v>
                </c:pt>
                <c:pt idx="416">
                  <c:v>250</c:v>
                </c:pt>
                <c:pt idx="417">
                  <c:v>249</c:v>
                </c:pt>
                <c:pt idx="418">
                  <c:v>238</c:v>
                </c:pt>
                <c:pt idx="419">
                  <c:v>227</c:v>
                </c:pt>
                <c:pt idx="420">
                  <c:v>228</c:v>
                </c:pt>
                <c:pt idx="421">
                  <c:v>219</c:v>
                </c:pt>
                <c:pt idx="422">
                  <c:v>196</c:v>
                </c:pt>
                <c:pt idx="423">
                  <c:v>198</c:v>
                </c:pt>
                <c:pt idx="424">
                  <c:v>206</c:v>
                </c:pt>
                <c:pt idx="425">
                  <c:v>172</c:v>
                </c:pt>
                <c:pt idx="426">
                  <c:v>164</c:v>
                </c:pt>
                <c:pt idx="427">
                  <c:v>173</c:v>
                </c:pt>
                <c:pt idx="428">
                  <c:v>169</c:v>
                </c:pt>
                <c:pt idx="429">
                  <c:v>160</c:v>
                </c:pt>
                <c:pt idx="430">
                  <c:v>163</c:v>
                </c:pt>
                <c:pt idx="431">
                  <c:v>174</c:v>
                </c:pt>
                <c:pt idx="432">
                  <c:v>172</c:v>
                </c:pt>
                <c:pt idx="433">
                  <c:v>162</c:v>
                </c:pt>
                <c:pt idx="434">
                  <c:v>151</c:v>
                </c:pt>
                <c:pt idx="435">
                  <c:v>150</c:v>
                </c:pt>
                <c:pt idx="436">
                  <c:v>144</c:v>
                </c:pt>
                <c:pt idx="437">
                  <c:v>149</c:v>
                </c:pt>
                <c:pt idx="438">
                  <c:v>144</c:v>
                </c:pt>
                <c:pt idx="439">
                  <c:v>146</c:v>
                </c:pt>
                <c:pt idx="440">
                  <c:v>155</c:v>
                </c:pt>
                <c:pt idx="441">
                  <c:v>162</c:v>
                </c:pt>
                <c:pt idx="442">
                  <c:v>151</c:v>
                </c:pt>
                <c:pt idx="443">
                  <c:v>145</c:v>
                </c:pt>
                <c:pt idx="444">
                  <c:v>143</c:v>
                </c:pt>
                <c:pt idx="445">
                  <c:v>160</c:v>
                </c:pt>
                <c:pt idx="446">
                  <c:v>149</c:v>
                </c:pt>
                <c:pt idx="447">
                  <c:v>136</c:v>
                </c:pt>
                <c:pt idx="448">
                  <c:v>134</c:v>
                </c:pt>
                <c:pt idx="449">
                  <c:v>132</c:v>
                </c:pt>
                <c:pt idx="450">
                  <c:v>128</c:v>
                </c:pt>
                <c:pt idx="451">
                  <c:v>134</c:v>
                </c:pt>
                <c:pt idx="452">
                  <c:v>140</c:v>
                </c:pt>
                <c:pt idx="453">
                  <c:v>125</c:v>
                </c:pt>
                <c:pt idx="454">
                  <c:v>106</c:v>
                </c:pt>
                <c:pt idx="455">
                  <c:v>100</c:v>
                </c:pt>
                <c:pt idx="456">
                  <c:v>99</c:v>
                </c:pt>
                <c:pt idx="457">
                  <c:v>107</c:v>
                </c:pt>
                <c:pt idx="458">
                  <c:v>111</c:v>
                </c:pt>
                <c:pt idx="459">
                  <c:v>109</c:v>
                </c:pt>
                <c:pt idx="460">
                  <c:v>111</c:v>
                </c:pt>
                <c:pt idx="461">
                  <c:v>122</c:v>
                </c:pt>
                <c:pt idx="462">
                  <c:v>137</c:v>
                </c:pt>
                <c:pt idx="463">
                  <c:v>141</c:v>
                </c:pt>
                <c:pt idx="464">
                  <c:v>137</c:v>
                </c:pt>
                <c:pt idx="465">
                  <c:v>142</c:v>
                </c:pt>
                <c:pt idx="466">
                  <c:v>148</c:v>
                </c:pt>
                <c:pt idx="467">
                  <c:v>155</c:v>
                </c:pt>
                <c:pt idx="468">
                  <c:v>151</c:v>
                </c:pt>
                <c:pt idx="469">
                  <c:v>169</c:v>
                </c:pt>
                <c:pt idx="470">
                  <c:v>178</c:v>
                </c:pt>
                <c:pt idx="471">
                  <c:v>191</c:v>
                </c:pt>
                <c:pt idx="472">
                  <c:v>193</c:v>
                </c:pt>
                <c:pt idx="473">
                  <c:v>207</c:v>
                </c:pt>
                <c:pt idx="474">
                  <c:v>259</c:v>
                </c:pt>
                <c:pt idx="475">
                  <c:v>274</c:v>
                </c:pt>
                <c:pt idx="476">
                  <c:v>285</c:v>
                </c:pt>
                <c:pt idx="477">
                  <c:v>298</c:v>
                </c:pt>
                <c:pt idx="478">
                  <c:v>312</c:v>
                </c:pt>
                <c:pt idx="479">
                  <c:v>325</c:v>
                </c:pt>
                <c:pt idx="480">
                  <c:v>340</c:v>
                </c:pt>
                <c:pt idx="481">
                  <c:v>379</c:v>
                </c:pt>
                <c:pt idx="482">
                  <c:v>422</c:v>
                </c:pt>
                <c:pt idx="483">
                  <c:v>457</c:v>
                </c:pt>
                <c:pt idx="484">
                  <c:v>496</c:v>
                </c:pt>
                <c:pt idx="485">
                  <c:v>530</c:v>
                </c:pt>
                <c:pt idx="486">
                  <c:v>554</c:v>
                </c:pt>
                <c:pt idx="487">
                  <c:v>575</c:v>
                </c:pt>
                <c:pt idx="488">
                  <c:v>635</c:v>
                </c:pt>
                <c:pt idx="489">
                  <c:v>665</c:v>
                </c:pt>
                <c:pt idx="490">
                  <c:v>670</c:v>
                </c:pt>
                <c:pt idx="491">
                  <c:v>733</c:v>
                </c:pt>
                <c:pt idx="492">
                  <c:v>729</c:v>
                </c:pt>
                <c:pt idx="493">
                  <c:v>743</c:v>
                </c:pt>
                <c:pt idx="494">
                  <c:v>752</c:v>
                </c:pt>
                <c:pt idx="495">
                  <c:v>838</c:v>
                </c:pt>
                <c:pt idx="496">
                  <c:v>850</c:v>
                </c:pt>
                <c:pt idx="497">
                  <c:v>845</c:v>
                </c:pt>
                <c:pt idx="498">
                  <c:v>866</c:v>
                </c:pt>
                <c:pt idx="499">
                  <c:v>874</c:v>
                </c:pt>
                <c:pt idx="500">
                  <c:v>900</c:v>
                </c:pt>
                <c:pt idx="501">
                  <c:v>937</c:v>
                </c:pt>
                <c:pt idx="502">
                  <c:v>1000</c:v>
                </c:pt>
                <c:pt idx="503">
                  <c:v>1080</c:v>
                </c:pt>
                <c:pt idx="504">
                  <c:v>1085</c:v>
                </c:pt>
                <c:pt idx="505">
                  <c:v>1098</c:v>
                </c:pt>
                <c:pt idx="506">
                  <c:v>1105</c:v>
                </c:pt>
                <c:pt idx="507">
                  <c:v>1143</c:v>
                </c:pt>
                <c:pt idx="508">
                  <c:v>1120</c:v>
                </c:pt>
                <c:pt idx="509">
                  <c:v>1162</c:v>
                </c:pt>
                <c:pt idx="510">
                  <c:v>1178</c:v>
                </c:pt>
                <c:pt idx="511">
                  <c:v>1131</c:v>
                </c:pt>
                <c:pt idx="512">
                  <c:v>1172</c:v>
                </c:pt>
                <c:pt idx="513">
                  <c:v>1163</c:v>
                </c:pt>
                <c:pt idx="514">
                  <c:v>1143</c:v>
                </c:pt>
                <c:pt idx="515">
                  <c:v>1152</c:v>
                </c:pt>
                <c:pt idx="516">
                  <c:v>1140</c:v>
                </c:pt>
                <c:pt idx="517">
                  <c:v>1138</c:v>
                </c:pt>
                <c:pt idx="518">
                  <c:v>1150</c:v>
                </c:pt>
                <c:pt idx="519">
                  <c:v>1148</c:v>
                </c:pt>
                <c:pt idx="520">
                  <c:v>1110</c:v>
                </c:pt>
                <c:pt idx="521">
                  <c:v>1086</c:v>
                </c:pt>
                <c:pt idx="522">
                  <c:v>1075</c:v>
                </c:pt>
                <c:pt idx="523">
                  <c:v>1082</c:v>
                </c:pt>
                <c:pt idx="524">
                  <c:v>1067</c:v>
                </c:pt>
                <c:pt idx="525">
                  <c:v>1027</c:v>
                </c:pt>
                <c:pt idx="526">
                  <c:v>1002</c:v>
                </c:pt>
                <c:pt idx="527">
                  <c:v>970</c:v>
                </c:pt>
                <c:pt idx="528">
                  <c:v>969</c:v>
                </c:pt>
                <c:pt idx="529">
                  <c:v>968</c:v>
                </c:pt>
                <c:pt idx="530">
                  <c:v>944</c:v>
                </c:pt>
                <c:pt idx="531">
                  <c:v>939</c:v>
                </c:pt>
                <c:pt idx="532">
                  <c:v>885</c:v>
                </c:pt>
                <c:pt idx="533">
                  <c:v>855</c:v>
                </c:pt>
                <c:pt idx="534">
                  <c:v>842</c:v>
                </c:pt>
                <c:pt idx="535">
                  <c:v>869</c:v>
                </c:pt>
                <c:pt idx="536">
                  <c:v>866</c:v>
                </c:pt>
                <c:pt idx="537">
                  <c:v>822</c:v>
                </c:pt>
                <c:pt idx="538">
                  <c:v>811</c:v>
                </c:pt>
                <c:pt idx="539">
                  <c:v>816</c:v>
                </c:pt>
                <c:pt idx="540">
                  <c:v>792</c:v>
                </c:pt>
                <c:pt idx="541">
                  <c:v>762</c:v>
                </c:pt>
                <c:pt idx="542">
                  <c:v>767</c:v>
                </c:pt>
                <c:pt idx="543">
                  <c:v>769</c:v>
                </c:pt>
                <c:pt idx="544">
                  <c:v>733</c:v>
                </c:pt>
                <c:pt idx="545">
                  <c:v>730</c:v>
                </c:pt>
                <c:pt idx="546">
                  <c:v>699</c:v>
                </c:pt>
                <c:pt idx="547">
                  <c:v>656</c:v>
                </c:pt>
                <c:pt idx="548">
                  <c:v>658</c:v>
                </c:pt>
                <c:pt idx="549">
                  <c:v>649</c:v>
                </c:pt>
                <c:pt idx="550">
                  <c:v>644</c:v>
                </c:pt>
                <c:pt idx="551">
                  <c:v>585</c:v>
                </c:pt>
                <c:pt idx="552">
                  <c:v>595</c:v>
                </c:pt>
                <c:pt idx="553">
                  <c:v>575</c:v>
                </c:pt>
                <c:pt idx="554">
                  <c:v>563</c:v>
                </c:pt>
                <c:pt idx="555">
                  <c:v>562</c:v>
                </c:pt>
                <c:pt idx="556">
                  <c:v>550</c:v>
                </c:pt>
                <c:pt idx="557">
                  <c:v>561</c:v>
                </c:pt>
                <c:pt idx="558">
                  <c:v>562</c:v>
                </c:pt>
                <c:pt idx="559">
                  <c:v>568</c:v>
                </c:pt>
                <c:pt idx="560">
                  <c:v>567</c:v>
                </c:pt>
                <c:pt idx="561">
                  <c:v>537</c:v>
                </c:pt>
                <c:pt idx="562">
                  <c:v>528</c:v>
                </c:pt>
                <c:pt idx="563">
                  <c:v>530</c:v>
                </c:pt>
                <c:pt idx="564">
                  <c:v>571</c:v>
                </c:pt>
                <c:pt idx="565">
                  <c:v>542</c:v>
                </c:pt>
                <c:pt idx="566">
                  <c:v>554</c:v>
                </c:pt>
                <c:pt idx="567">
                  <c:v>518</c:v>
                </c:pt>
                <c:pt idx="568">
                  <c:v>513</c:v>
                </c:pt>
                <c:pt idx="569">
                  <c:v>530</c:v>
                </c:pt>
                <c:pt idx="570">
                  <c:v>529</c:v>
                </c:pt>
                <c:pt idx="571">
                  <c:v>540</c:v>
                </c:pt>
                <c:pt idx="572">
                  <c:v>537</c:v>
                </c:pt>
                <c:pt idx="573">
                  <c:v>527</c:v>
                </c:pt>
                <c:pt idx="574">
                  <c:v>532</c:v>
                </c:pt>
                <c:pt idx="575">
                  <c:v>533</c:v>
                </c:pt>
                <c:pt idx="576">
                  <c:v>516</c:v>
                </c:pt>
                <c:pt idx="577">
                  <c:v>523</c:v>
                </c:pt>
                <c:pt idx="578">
                  <c:v>520</c:v>
                </c:pt>
                <c:pt idx="579">
                  <c:v>510</c:v>
                </c:pt>
                <c:pt idx="580">
                  <c:v>509</c:v>
                </c:pt>
                <c:pt idx="581">
                  <c:v>496</c:v>
                </c:pt>
                <c:pt idx="582">
                  <c:v>482</c:v>
                </c:pt>
                <c:pt idx="583">
                  <c:v>460</c:v>
                </c:pt>
                <c:pt idx="584">
                  <c:v>448</c:v>
                </c:pt>
                <c:pt idx="585">
                  <c:v>461</c:v>
                </c:pt>
                <c:pt idx="586">
                  <c:v>452</c:v>
                </c:pt>
                <c:pt idx="587">
                  <c:v>427</c:v>
                </c:pt>
                <c:pt idx="588">
                  <c:v>419</c:v>
                </c:pt>
                <c:pt idx="589">
                  <c:v>407</c:v>
                </c:pt>
                <c:pt idx="590">
                  <c:v>396</c:v>
                </c:pt>
                <c:pt idx="591">
                  <c:v>403</c:v>
                </c:pt>
                <c:pt idx="592">
                  <c:v>395</c:v>
                </c:pt>
                <c:pt idx="593">
                  <c:v>404</c:v>
                </c:pt>
                <c:pt idx="594">
                  <c:v>391</c:v>
                </c:pt>
                <c:pt idx="595">
                  <c:v>379</c:v>
                </c:pt>
                <c:pt idx="596">
                  <c:v>389</c:v>
                </c:pt>
                <c:pt idx="597">
                  <c:v>378</c:v>
                </c:pt>
                <c:pt idx="598">
                  <c:v>375</c:v>
                </c:pt>
                <c:pt idx="599">
                  <c:v>396</c:v>
                </c:pt>
                <c:pt idx="600">
                  <c:v>404</c:v>
                </c:pt>
                <c:pt idx="601">
                  <c:v>404</c:v>
                </c:pt>
                <c:pt idx="602">
                  <c:v>384</c:v>
                </c:pt>
                <c:pt idx="603">
                  <c:v>397</c:v>
                </c:pt>
                <c:pt idx="604">
                  <c:v>384</c:v>
                </c:pt>
                <c:pt idx="605">
                  <c:v>395</c:v>
                </c:pt>
                <c:pt idx="606">
                  <c:v>418</c:v>
                </c:pt>
                <c:pt idx="607">
                  <c:v>405</c:v>
                </c:pt>
                <c:pt idx="608">
                  <c:v>397</c:v>
                </c:pt>
                <c:pt idx="609">
                  <c:v>404</c:v>
                </c:pt>
                <c:pt idx="610">
                  <c:v>392</c:v>
                </c:pt>
                <c:pt idx="611">
                  <c:v>392</c:v>
                </c:pt>
                <c:pt idx="612">
                  <c:v>410</c:v>
                </c:pt>
                <c:pt idx="613">
                  <c:v>408</c:v>
                </c:pt>
                <c:pt idx="614">
                  <c:v>382</c:v>
                </c:pt>
                <c:pt idx="615">
                  <c:v>380</c:v>
                </c:pt>
                <c:pt idx="616">
                  <c:v>389</c:v>
                </c:pt>
                <c:pt idx="617">
                  <c:v>383</c:v>
                </c:pt>
                <c:pt idx="618">
                  <c:v>361</c:v>
                </c:pt>
                <c:pt idx="619">
                  <c:v>363</c:v>
                </c:pt>
                <c:pt idx="620">
                  <c:v>352</c:v>
                </c:pt>
                <c:pt idx="621">
                  <c:v>338</c:v>
                </c:pt>
                <c:pt idx="622">
                  <c:v>342</c:v>
                </c:pt>
                <c:pt idx="623">
                  <c:v>339</c:v>
                </c:pt>
                <c:pt idx="624">
                  <c:v>351</c:v>
                </c:pt>
                <c:pt idx="625">
                  <c:v>351</c:v>
                </c:pt>
                <c:pt idx="626">
                  <c:v>358</c:v>
                </c:pt>
                <c:pt idx="627">
                  <c:v>381</c:v>
                </c:pt>
                <c:pt idx="628">
                  <c:v>398</c:v>
                </c:pt>
                <c:pt idx="629">
                  <c:v>419</c:v>
                </c:pt>
                <c:pt idx="630">
                  <c:v>440</c:v>
                </c:pt>
                <c:pt idx="631">
                  <c:v>455</c:v>
                </c:pt>
                <c:pt idx="632">
                  <c:v>448</c:v>
                </c:pt>
                <c:pt idx="633">
                  <c:v>462</c:v>
                </c:pt>
                <c:pt idx="634">
                  <c:v>498</c:v>
                </c:pt>
                <c:pt idx="635">
                  <c:v>510</c:v>
                </c:pt>
                <c:pt idx="636">
                  <c:v>523</c:v>
                </c:pt>
                <c:pt idx="637">
                  <c:v>588</c:v>
                </c:pt>
                <c:pt idx="638">
                  <c:v>625</c:v>
                </c:pt>
                <c:pt idx="639">
                  <c:v>641</c:v>
                </c:pt>
                <c:pt idx="640">
                  <c:v>659</c:v>
                </c:pt>
                <c:pt idx="641">
                  <c:v>692</c:v>
                </c:pt>
                <c:pt idx="642">
                  <c:v>727</c:v>
                </c:pt>
                <c:pt idx="643">
                  <c:v>756</c:v>
                </c:pt>
                <c:pt idx="644">
                  <c:v>777</c:v>
                </c:pt>
                <c:pt idx="645">
                  <c:v>811</c:v>
                </c:pt>
                <c:pt idx="646">
                  <c:v>841</c:v>
                </c:pt>
                <c:pt idx="647">
                  <c:v>837</c:v>
                </c:pt>
                <c:pt idx="648">
                  <c:v>860</c:v>
                </c:pt>
                <c:pt idx="649">
                  <c:v>911</c:v>
                </c:pt>
                <c:pt idx="650">
                  <c:v>921</c:v>
                </c:pt>
                <c:pt idx="651">
                  <c:v>981</c:v>
                </c:pt>
                <c:pt idx="652">
                  <c:v>1019</c:v>
                </c:pt>
                <c:pt idx="653">
                  <c:v>1037</c:v>
                </c:pt>
                <c:pt idx="654">
                  <c:v>1026</c:v>
                </c:pt>
                <c:pt idx="655">
                  <c:v>1045</c:v>
                </c:pt>
                <c:pt idx="656">
                  <c:v>1057</c:v>
                </c:pt>
                <c:pt idx="657">
                  <c:v>1061</c:v>
                </c:pt>
                <c:pt idx="658">
                  <c:v>1130</c:v>
                </c:pt>
                <c:pt idx="659">
                  <c:v>1125</c:v>
                </c:pt>
                <c:pt idx="660">
                  <c:v>1083</c:v>
                </c:pt>
                <c:pt idx="661">
                  <c:v>1092</c:v>
                </c:pt>
                <c:pt idx="662">
                  <c:v>1099</c:v>
                </c:pt>
                <c:pt idx="663">
                  <c:v>1113</c:v>
                </c:pt>
                <c:pt idx="664">
                  <c:v>1104</c:v>
                </c:pt>
                <c:pt idx="665">
                  <c:v>1087</c:v>
                </c:pt>
                <c:pt idx="666">
                  <c:v>1092</c:v>
                </c:pt>
                <c:pt idx="667">
                  <c:v>1057</c:v>
                </c:pt>
                <c:pt idx="668">
                  <c:v>1073</c:v>
                </c:pt>
                <c:pt idx="669">
                  <c:v>1072</c:v>
                </c:pt>
                <c:pt idx="670">
                  <c:v>1055</c:v>
                </c:pt>
                <c:pt idx="671">
                  <c:v>1042</c:v>
                </c:pt>
                <c:pt idx="672">
                  <c:v>1007</c:v>
                </c:pt>
                <c:pt idx="673">
                  <c:v>947</c:v>
                </c:pt>
                <c:pt idx="674">
                  <c:v>922</c:v>
                </c:pt>
                <c:pt idx="675">
                  <c:v>914</c:v>
                </c:pt>
                <c:pt idx="676">
                  <c:v>865</c:v>
                </c:pt>
                <c:pt idx="677">
                  <c:v>805</c:v>
                </c:pt>
                <c:pt idx="678">
                  <c:v>776</c:v>
                </c:pt>
                <c:pt idx="679">
                  <c:v>788</c:v>
                </c:pt>
                <c:pt idx="680">
                  <c:v>747</c:v>
                </c:pt>
                <c:pt idx="681">
                  <c:v>687</c:v>
                </c:pt>
                <c:pt idx="682">
                  <c:v>667</c:v>
                </c:pt>
                <c:pt idx="683">
                  <c:v>637</c:v>
                </c:pt>
                <c:pt idx="684">
                  <c:v>597</c:v>
                </c:pt>
                <c:pt idx="685">
                  <c:v>579</c:v>
                </c:pt>
                <c:pt idx="686">
                  <c:v>528</c:v>
                </c:pt>
                <c:pt idx="687">
                  <c:v>527</c:v>
                </c:pt>
                <c:pt idx="688">
                  <c:v>502</c:v>
                </c:pt>
                <c:pt idx="689">
                  <c:v>479</c:v>
                </c:pt>
                <c:pt idx="690">
                  <c:v>479</c:v>
                </c:pt>
                <c:pt idx="691">
                  <c:v>460</c:v>
                </c:pt>
                <c:pt idx="692">
                  <c:v>424</c:v>
                </c:pt>
                <c:pt idx="693">
                  <c:v>404</c:v>
                </c:pt>
                <c:pt idx="694">
                  <c:v>375</c:v>
                </c:pt>
                <c:pt idx="695">
                  <c:v>363</c:v>
                </c:pt>
                <c:pt idx="696">
                  <c:v>342</c:v>
                </c:pt>
                <c:pt idx="697">
                  <c:v>304</c:v>
                </c:pt>
                <c:pt idx="698">
                  <c:v>291</c:v>
                </c:pt>
                <c:pt idx="699">
                  <c:v>270</c:v>
                </c:pt>
                <c:pt idx="700">
                  <c:v>271</c:v>
                </c:pt>
                <c:pt idx="701">
                  <c:v>261</c:v>
                </c:pt>
                <c:pt idx="702">
                  <c:v>255</c:v>
                </c:pt>
                <c:pt idx="703">
                  <c:v>253</c:v>
                </c:pt>
                <c:pt idx="704">
                  <c:v>248</c:v>
                </c:pt>
                <c:pt idx="705">
                  <c:v>224</c:v>
                </c:pt>
                <c:pt idx="706">
                  <c:v>242</c:v>
                </c:pt>
                <c:pt idx="707">
                  <c:v>215</c:v>
                </c:pt>
                <c:pt idx="708">
                  <c:v>213</c:v>
                </c:pt>
                <c:pt idx="709">
                  <c:v>205</c:v>
                </c:pt>
                <c:pt idx="710">
                  <c:v>190</c:v>
                </c:pt>
                <c:pt idx="711">
                  <c:v>192</c:v>
                </c:pt>
                <c:pt idx="712">
                  <c:v>179</c:v>
                </c:pt>
                <c:pt idx="713">
                  <c:v>165</c:v>
                </c:pt>
                <c:pt idx="714">
                  <c:v>161</c:v>
                </c:pt>
                <c:pt idx="715">
                  <c:v>157</c:v>
                </c:pt>
                <c:pt idx="716">
                  <c:v>140</c:v>
                </c:pt>
                <c:pt idx="717">
                  <c:v>133</c:v>
                </c:pt>
                <c:pt idx="718">
                  <c:v>118</c:v>
                </c:pt>
                <c:pt idx="719">
                  <c:v>111</c:v>
                </c:pt>
                <c:pt idx="720">
                  <c:v>104</c:v>
                </c:pt>
                <c:pt idx="721">
                  <c:v>108</c:v>
                </c:pt>
                <c:pt idx="722">
                  <c:v>109</c:v>
                </c:pt>
                <c:pt idx="723">
                  <c:v>115</c:v>
                </c:pt>
                <c:pt idx="724">
                  <c:v>106</c:v>
                </c:pt>
                <c:pt idx="725">
                  <c:v>99</c:v>
                </c:pt>
                <c:pt idx="726">
                  <c:v>97</c:v>
                </c:pt>
                <c:pt idx="727">
                  <c:v>103</c:v>
                </c:pt>
                <c:pt idx="728">
                  <c:v>84</c:v>
                </c:pt>
                <c:pt idx="729">
                  <c:v>95</c:v>
                </c:pt>
                <c:pt idx="730">
                  <c:v>99</c:v>
                </c:pt>
                <c:pt idx="731">
                  <c:v>104</c:v>
                </c:pt>
                <c:pt idx="732">
                  <c:v>100</c:v>
                </c:pt>
                <c:pt idx="733">
                  <c:v>89</c:v>
                </c:pt>
                <c:pt idx="734">
                  <c:v>96</c:v>
                </c:pt>
                <c:pt idx="735">
                  <c:v>101</c:v>
                </c:pt>
                <c:pt idx="736">
                  <c:v>97</c:v>
                </c:pt>
                <c:pt idx="737">
                  <c:v>95</c:v>
                </c:pt>
                <c:pt idx="738">
                  <c:v>88</c:v>
                </c:pt>
                <c:pt idx="739">
                  <c:v>100</c:v>
                </c:pt>
                <c:pt idx="740">
                  <c:v>122</c:v>
                </c:pt>
                <c:pt idx="741">
                  <c:v>122</c:v>
                </c:pt>
                <c:pt idx="742">
                  <c:v>131</c:v>
                </c:pt>
                <c:pt idx="743">
                  <c:v>133</c:v>
                </c:pt>
                <c:pt idx="744">
                  <c:v>137</c:v>
                </c:pt>
                <c:pt idx="745">
                  <c:v>131</c:v>
                </c:pt>
                <c:pt idx="746">
                  <c:v>144</c:v>
                </c:pt>
                <c:pt idx="747">
                  <c:v>121</c:v>
                </c:pt>
                <c:pt idx="748">
                  <c:v>133</c:v>
                </c:pt>
                <c:pt idx="749">
                  <c:v>133</c:v>
                </c:pt>
                <c:pt idx="750">
                  <c:v>153</c:v>
                </c:pt>
                <c:pt idx="751">
                  <c:v>153</c:v>
                </c:pt>
                <c:pt idx="752">
                  <c:v>156</c:v>
                </c:pt>
                <c:pt idx="753">
                  <c:v>168</c:v>
                </c:pt>
                <c:pt idx="754">
                  <c:v>183</c:v>
                </c:pt>
                <c:pt idx="755">
                  <c:v>181</c:v>
                </c:pt>
                <c:pt idx="756">
                  <c:v>184</c:v>
                </c:pt>
                <c:pt idx="757">
                  <c:v>171</c:v>
                </c:pt>
                <c:pt idx="758">
                  <c:v>172</c:v>
                </c:pt>
                <c:pt idx="759">
                  <c:v>193</c:v>
                </c:pt>
                <c:pt idx="760">
                  <c:v>199</c:v>
                </c:pt>
                <c:pt idx="761">
                  <c:v>189</c:v>
                </c:pt>
                <c:pt idx="762">
                  <c:v>201</c:v>
                </c:pt>
                <c:pt idx="763">
                  <c:v>226</c:v>
                </c:pt>
                <c:pt idx="764">
                  <c:v>210</c:v>
                </c:pt>
                <c:pt idx="765">
                  <c:v>224</c:v>
                </c:pt>
                <c:pt idx="766">
                  <c:v>219</c:v>
                </c:pt>
                <c:pt idx="767">
                  <c:v>251</c:v>
                </c:pt>
                <c:pt idx="768">
                  <c:v>255</c:v>
                </c:pt>
                <c:pt idx="769">
                  <c:v>281</c:v>
                </c:pt>
                <c:pt idx="770">
                  <c:v>285</c:v>
                </c:pt>
                <c:pt idx="771">
                  <c:v>276</c:v>
                </c:pt>
                <c:pt idx="772">
                  <c:v>270</c:v>
                </c:pt>
                <c:pt idx="773">
                  <c:v>273</c:v>
                </c:pt>
                <c:pt idx="774">
                  <c:v>278</c:v>
                </c:pt>
                <c:pt idx="775">
                  <c:v>293</c:v>
                </c:pt>
                <c:pt idx="776">
                  <c:v>295</c:v>
                </c:pt>
                <c:pt idx="777">
                  <c:v>307</c:v>
                </c:pt>
                <c:pt idx="778">
                  <c:v>299</c:v>
                </c:pt>
                <c:pt idx="779">
                  <c:v>275</c:v>
                </c:pt>
                <c:pt idx="780">
                  <c:v>289</c:v>
                </c:pt>
                <c:pt idx="781">
                  <c:v>286</c:v>
                </c:pt>
                <c:pt idx="782">
                  <c:v>303</c:v>
                </c:pt>
                <c:pt idx="783">
                  <c:v>299</c:v>
                </c:pt>
                <c:pt idx="784">
                  <c:v>307</c:v>
                </c:pt>
                <c:pt idx="785">
                  <c:v>316</c:v>
                </c:pt>
                <c:pt idx="786">
                  <c:v>321</c:v>
                </c:pt>
                <c:pt idx="787">
                  <c:v>327</c:v>
                </c:pt>
                <c:pt idx="788">
                  <c:v>320</c:v>
                </c:pt>
                <c:pt idx="789">
                  <c:v>295</c:v>
                </c:pt>
                <c:pt idx="790">
                  <c:v>298</c:v>
                </c:pt>
                <c:pt idx="791">
                  <c:v>312</c:v>
                </c:pt>
                <c:pt idx="792">
                  <c:v>304</c:v>
                </c:pt>
                <c:pt idx="793">
                  <c:v>308</c:v>
                </c:pt>
                <c:pt idx="794">
                  <c:v>299</c:v>
                </c:pt>
                <c:pt idx="795">
                  <c:v>299</c:v>
                </c:pt>
                <c:pt idx="796">
                  <c:v>290</c:v>
                </c:pt>
                <c:pt idx="797">
                  <c:v>302</c:v>
                </c:pt>
                <c:pt idx="798">
                  <c:v>303</c:v>
                </c:pt>
                <c:pt idx="799">
                  <c:v>309</c:v>
                </c:pt>
                <c:pt idx="800">
                  <c:v>296</c:v>
                </c:pt>
                <c:pt idx="801">
                  <c:v>287</c:v>
                </c:pt>
                <c:pt idx="802">
                  <c:v>300</c:v>
                </c:pt>
                <c:pt idx="803">
                  <c:v>309</c:v>
                </c:pt>
                <c:pt idx="804">
                  <c:v>327</c:v>
                </c:pt>
                <c:pt idx="805">
                  <c:v>331</c:v>
                </c:pt>
                <c:pt idx="806">
                  <c:v>344</c:v>
                </c:pt>
                <c:pt idx="807">
                  <c:v>353</c:v>
                </c:pt>
                <c:pt idx="808">
                  <c:v>364</c:v>
                </c:pt>
                <c:pt idx="809">
                  <c:v>357</c:v>
                </c:pt>
                <c:pt idx="810">
                  <c:v>399</c:v>
                </c:pt>
                <c:pt idx="811">
                  <c:v>402</c:v>
                </c:pt>
                <c:pt idx="812">
                  <c:v>418</c:v>
                </c:pt>
                <c:pt idx="813">
                  <c:v>410</c:v>
                </c:pt>
                <c:pt idx="814">
                  <c:v>407</c:v>
                </c:pt>
                <c:pt idx="815">
                  <c:v>408</c:v>
                </c:pt>
                <c:pt idx="816">
                  <c:v>419</c:v>
                </c:pt>
                <c:pt idx="817">
                  <c:v>425</c:v>
                </c:pt>
                <c:pt idx="818">
                  <c:v>423</c:v>
                </c:pt>
                <c:pt idx="819">
                  <c:v>411</c:v>
                </c:pt>
                <c:pt idx="820">
                  <c:v>419</c:v>
                </c:pt>
                <c:pt idx="821">
                  <c:v>407</c:v>
                </c:pt>
                <c:pt idx="822">
                  <c:v>432</c:v>
                </c:pt>
                <c:pt idx="823">
                  <c:v>421</c:v>
                </c:pt>
                <c:pt idx="824">
                  <c:v>463</c:v>
                </c:pt>
                <c:pt idx="825">
                  <c:v>458</c:v>
                </c:pt>
                <c:pt idx="826">
                  <c:v>455</c:v>
                </c:pt>
                <c:pt idx="827">
                  <c:v>454</c:v>
                </c:pt>
                <c:pt idx="828">
                  <c:v>439</c:v>
                </c:pt>
                <c:pt idx="829">
                  <c:v>464</c:v>
                </c:pt>
                <c:pt idx="830">
                  <c:v>458</c:v>
                </c:pt>
                <c:pt idx="831">
                  <c:v>441</c:v>
                </c:pt>
                <c:pt idx="832">
                  <c:v>424</c:v>
                </c:pt>
                <c:pt idx="833">
                  <c:v>439</c:v>
                </c:pt>
                <c:pt idx="834">
                  <c:v>423</c:v>
                </c:pt>
                <c:pt idx="835">
                  <c:v>402</c:v>
                </c:pt>
                <c:pt idx="836">
                  <c:v>404</c:v>
                </c:pt>
                <c:pt idx="837">
                  <c:v>410</c:v>
                </c:pt>
                <c:pt idx="838">
                  <c:v>412</c:v>
                </c:pt>
                <c:pt idx="839">
                  <c:v>400</c:v>
                </c:pt>
                <c:pt idx="840">
                  <c:v>366</c:v>
                </c:pt>
                <c:pt idx="841">
                  <c:v>360</c:v>
                </c:pt>
                <c:pt idx="842">
                  <c:v>355</c:v>
                </c:pt>
                <c:pt idx="843">
                  <c:v>374</c:v>
                </c:pt>
                <c:pt idx="844">
                  <c:v>398</c:v>
                </c:pt>
                <c:pt idx="845">
                  <c:v>421</c:v>
                </c:pt>
                <c:pt idx="846">
                  <c:v>398</c:v>
                </c:pt>
                <c:pt idx="847">
                  <c:v>391</c:v>
                </c:pt>
                <c:pt idx="848">
                  <c:v>359</c:v>
                </c:pt>
                <c:pt idx="849">
                  <c:v>351</c:v>
                </c:pt>
                <c:pt idx="850">
                  <c:v>343</c:v>
                </c:pt>
                <c:pt idx="851">
                  <c:v>340</c:v>
                </c:pt>
                <c:pt idx="852">
                  <c:v>368</c:v>
                </c:pt>
                <c:pt idx="853">
                  <c:v>371</c:v>
                </c:pt>
                <c:pt idx="854">
                  <c:v>359</c:v>
                </c:pt>
                <c:pt idx="855">
                  <c:v>351</c:v>
                </c:pt>
                <c:pt idx="856">
                  <c:v>358</c:v>
                </c:pt>
                <c:pt idx="857">
                  <c:v>342</c:v>
                </c:pt>
                <c:pt idx="858">
                  <c:v>340</c:v>
                </c:pt>
                <c:pt idx="859">
                  <c:v>327</c:v>
                </c:pt>
                <c:pt idx="860">
                  <c:v>328</c:v>
                </c:pt>
                <c:pt idx="861">
                  <c:v>289</c:v>
                </c:pt>
                <c:pt idx="862">
                  <c:v>283</c:v>
                </c:pt>
                <c:pt idx="863">
                  <c:v>297</c:v>
                </c:pt>
                <c:pt idx="864">
                  <c:v>280</c:v>
                </c:pt>
                <c:pt idx="865">
                  <c:v>294</c:v>
                </c:pt>
                <c:pt idx="866">
                  <c:v>304</c:v>
                </c:pt>
                <c:pt idx="867">
                  <c:v>297</c:v>
                </c:pt>
                <c:pt idx="868">
                  <c:v>305</c:v>
                </c:pt>
                <c:pt idx="869">
                  <c:v>303</c:v>
                </c:pt>
                <c:pt idx="870">
                  <c:v>282</c:v>
                </c:pt>
                <c:pt idx="871">
                  <c:v>282</c:v>
                </c:pt>
                <c:pt idx="872">
                  <c:v>273</c:v>
                </c:pt>
                <c:pt idx="873">
                  <c:v>273</c:v>
                </c:pt>
                <c:pt idx="874">
                  <c:v>268</c:v>
                </c:pt>
                <c:pt idx="875">
                  <c:v>249</c:v>
                </c:pt>
                <c:pt idx="876">
                  <c:v>280</c:v>
                </c:pt>
                <c:pt idx="877">
                  <c:v>275</c:v>
                </c:pt>
                <c:pt idx="878">
                  <c:v>266</c:v>
                </c:pt>
                <c:pt idx="879">
                  <c:v>256</c:v>
                </c:pt>
                <c:pt idx="880">
                  <c:v>282</c:v>
                </c:pt>
                <c:pt idx="881">
                  <c:v>269</c:v>
                </c:pt>
                <c:pt idx="882">
                  <c:v>268</c:v>
                </c:pt>
                <c:pt idx="883">
                  <c:v>253</c:v>
                </c:pt>
                <c:pt idx="884">
                  <c:v>252</c:v>
                </c:pt>
                <c:pt idx="885">
                  <c:v>255</c:v>
                </c:pt>
                <c:pt idx="886">
                  <c:v>251</c:v>
                </c:pt>
                <c:pt idx="887">
                  <c:v>254</c:v>
                </c:pt>
                <c:pt idx="888">
                  <c:v>253</c:v>
                </c:pt>
                <c:pt idx="889">
                  <c:v>257</c:v>
                </c:pt>
                <c:pt idx="890">
                  <c:v>236</c:v>
                </c:pt>
                <c:pt idx="891">
                  <c:v>219</c:v>
                </c:pt>
                <c:pt idx="892">
                  <c:v>233</c:v>
                </c:pt>
                <c:pt idx="893">
                  <c:v>254</c:v>
                </c:pt>
                <c:pt idx="894">
                  <c:v>238</c:v>
                </c:pt>
                <c:pt idx="895">
                  <c:v>237</c:v>
                </c:pt>
                <c:pt idx="896">
                  <c:v>242</c:v>
                </c:pt>
                <c:pt idx="897">
                  <c:v>253</c:v>
                </c:pt>
                <c:pt idx="898">
                  <c:v>242</c:v>
                </c:pt>
                <c:pt idx="899">
                  <c:v>246</c:v>
                </c:pt>
                <c:pt idx="900">
                  <c:v>248</c:v>
                </c:pt>
                <c:pt idx="901">
                  <c:v>259</c:v>
                </c:pt>
                <c:pt idx="902">
                  <c:v>268</c:v>
                </c:pt>
                <c:pt idx="903">
                  <c:v>261</c:v>
                </c:pt>
                <c:pt idx="904">
                  <c:v>274</c:v>
                </c:pt>
                <c:pt idx="905">
                  <c:v>257</c:v>
                </c:pt>
                <c:pt idx="906">
                  <c:v>256</c:v>
                </c:pt>
                <c:pt idx="907">
                  <c:v>252</c:v>
                </c:pt>
                <c:pt idx="908">
                  <c:v>258</c:v>
                </c:pt>
                <c:pt idx="909">
                  <c:v>272</c:v>
                </c:pt>
                <c:pt idx="910">
                  <c:v>262</c:v>
                </c:pt>
                <c:pt idx="911">
                  <c:v>247</c:v>
                </c:pt>
                <c:pt idx="912">
                  <c:v>235</c:v>
                </c:pt>
                <c:pt idx="913">
                  <c:v>249</c:v>
                </c:pt>
                <c:pt idx="914">
                  <c:v>254</c:v>
                </c:pt>
                <c:pt idx="915">
                  <c:v>249</c:v>
                </c:pt>
                <c:pt idx="916">
                  <c:v>248</c:v>
                </c:pt>
                <c:pt idx="917">
                  <c:v>254</c:v>
                </c:pt>
                <c:pt idx="918">
                  <c:v>247</c:v>
                </c:pt>
                <c:pt idx="919">
                  <c:v>248</c:v>
                </c:pt>
                <c:pt idx="920">
                  <c:v>257</c:v>
                </c:pt>
                <c:pt idx="921">
                  <c:v>263</c:v>
                </c:pt>
                <c:pt idx="922">
                  <c:v>247</c:v>
                </c:pt>
                <c:pt idx="923">
                  <c:v>250</c:v>
                </c:pt>
                <c:pt idx="924">
                  <c:v>263</c:v>
                </c:pt>
                <c:pt idx="925">
                  <c:v>235</c:v>
                </c:pt>
                <c:pt idx="926">
                  <c:v>230</c:v>
                </c:pt>
                <c:pt idx="927">
                  <c:v>233</c:v>
                </c:pt>
                <c:pt idx="928">
                  <c:v>242</c:v>
                </c:pt>
                <c:pt idx="929">
                  <c:v>217</c:v>
                </c:pt>
                <c:pt idx="930">
                  <c:v>238</c:v>
                </c:pt>
                <c:pt idx="931">
                  <c:v>235</c:v>
                </c:pt>
                <c:pt idx="932">
                  <c:v>247</c:v>
                </c:pt>
                <c:pt idx="933">
                  <c:v>251</c:v>
                </c:pt>
                <c:pt idx="934">
                  <c:v>241</c:v>
                </c:pt>
                <c:pt idx="935">
                  <c:v>222</c:v>
                </c:pt>
                <c:pt idx="936">
                  <c:v>246</c:v>
                </c:pt>
                <c:pt idx="937">
                  <c:v>230</c:v>
                </c:pt>
                <c:pt idx="938">
                  <c:v>224</c:v>
                </c:pt>
                <c:pt idx="939">
                  <c:v>211</c:v>
                </c:pt>
                <c:pt idx="940">
                  <c:v>231</c:v>
                </c:pt>
                <c:pt idx="941">
                  <c:v>234</c:v>
                </c:pt>
                <c:pt idx="942">
                  <c:v>221</c:v>
                </c:pt>
                <c:pt idx="943">
                  <c:v>225</c:v>
                </c:pt>
                <c:pt idx="944">
                  <c:v>229</c:v>
                </c:pt>
                <c:pt idx="945">
                  <c:v>230</c:v>
                </c:pt>
                <c:pt idx="946">
                  <c:v>237</c:v>
                </c:pt>
                <c:pt idx="947">
                  <c:v>240</c:v>
                </c:pt>
                <c:pt idx="948">
                  <c:v>217</c:v>
                </c:pt>
                <c:pt idx="949">
                  <c:v>221</c:v>
                </c:pt>
                <c:pt idx="950">
                  <c:v>223</c:v>
                </c:pt>
                <c:pt idx="951">
                  <c:v>230</c:v>
                </c:pt>
                <c:pt idx="952">
                  <c:v>244</c:v>
                </c:pt>
                <c:pt idx="953">
                  <c:v>260</c:v>
                </c:pt>
                <c:pt idx="954">
                  <c:v>257</c:v>
                </c:pt>
                <c:pt idx="955">
                  <c:v>262</c:v>
                </c:pt>
                <c:pt idx="956">
                  <c:v>274</c:v>
                </c:pt>
                <c:pt idx="957">
                  <c:v>299</c:v>
                </c:pt>
                <c:pt idx="958">
                  <c:v>311</c:v>
                </c:pt>
                <c:pt idx="959">
                  <c:v>293</c:v>
                </c:pt>
                <c:pt idx="960">
                  <c:v>320</c:v>
                </c:pt>
                <c:pt idx="961">
                  <c:v>345</c:v>
                </c:pt>
                <c:pt idx="962">
                  <c:v>351</c:v>
                </c:pt>
                <c:pt idx="963">
                  <c:v>363</c:v>
                </c:pt>
                <c:pt idx="964">
                  <c:v>370</c:v>
                </c:pt>
                <c:pt idx="965">
                  <c:v>363</c:v>
                </c:pt>
                <c:pt idx="966">
                  <c:v>364</c:v>
                </c:pt>
                <c:pt idx="967">
                  <c:v>333</c:v>
                </c:pt>
                <c:pt idx="968">
                  <c:v>359</c:v>
                </c:pt>
                <c:pt idx="969">
                  <c:v>366</c:v>
                </c:pt>
                <c:pt idx="970">
                  <c:v>361</c:v>
                </c:pt>
                <c:pt idx="971">
                  <c:v>329</c:v>
                </c:pt>
                <c:pt idx="972">
                  <c:v>322</c:v>
                </c:pt>
                <c:pt idx="973">
                  <c:v>312</c:v>
                </c:pt>
                <c:pt idx="974">
                  <c:v>318</c:v>
                </c:pt>
                <c:pt idx="975">
                  <c:v>323</c:v>
                </c:pt>
                <c:pt idx="976">
                  <c:v>325</c:v>
                </c:pt>
                <c:pt idx="977">
                  <c:v>328</c:v>
                </c:pt>
                <c:pt idx="978">
                  <c:v>319</c:v>
                </c:pt>
                <c:pt idx="979">
                  <c:v>315</c:v>
                </c:pt>
                <c:pt idx="980">
                  <c:v>319</c:v>
                </c:pt>
                <c:pt idx="981">
                  <c:v>314</c:v>
                </c:pt>
                <c:pt idx="982">
                  <c:v>320</c:v>
                </c:pt>
                <c:pt idx="983">
                  <c:v>318</c:v>
                </c:pt>
                <c:pt idx="984">
                  <c:v>322</c:v>
                </c:pt>
                <c:pt idx="985">
                  <c:v>316</c:v>
                </c:pt>
                <c:pt idx="986">
                  <c:v>314</c:v>
                </c:pt>
                <c:pt idx="987">
                  <c:v>315</c:v>
                </c:pt>
                <c:pt idx="988">
                  <c:v>322</c:v>
                </c:pt>
                <c:pt idx="989">
                  <c:v>314</c:v>
                </c:pt>
                <c:pt idx="990">
                  <c:v>339</c:v>
                </c:pt>
                <c:pt idx="991">
                  <c:v>349</c:v>
                </c:pt>
                <c:pt idx="992">
                  <c:v>356</c:v>
                </c:pt>
                <c:pt idx="993">
                  <c:v>346</c:v>
                </c:pt>
                <c:pt idx="994">
                  <c:v>353</c:v>
                </c:pt>
                <c:pt idx="995">
                  <c:v>351</c:v>
                </c:pt>
                <c:pt idx="996">
                  <c:v>335</c:v>
                </c:pt>
                <c:pt idx="997">
                  <c:v>337</c:v>
                </c:pt>
                <c:pt idx="998">
                  <c:v>344</c:v>
                </c:pt>
                <c:pt idx="999">
                  <c:v>342</c:v>
                </c:pt>
                <c:pt idx="1000">
                  <c:v>342</c:v>
                </c:pt>
                <c:pt idx="1001">
                  <c:v>338</c:v>
                </c:pt>
                <c:pt idx="1002">
                  <c:v>322</c:v>
                </c:pt>
                <c:pt idx="1003">
                  <c:v>316</c:v>
                </c:pt>
                <c:pt idx="1004">
                  <c:v>306</c:v>
                </c:pt>
                <c:pt idx="1005">
                  <c:v>296</c:v>
                </c:pt>
                <c:pt idx="1006">
                  <c:v>267</c:v>
                </c:pt>
                <c:pt idx="1007">
                  <c:v>261</c:v>
                </c:pt>
                <c:pt idx="1008">
                  <c:v>249</c:v>
                </c:pt>
                <c:pt idx="1009">
                  <c:v>248</c:v>
                </c:pt>
                <c:pt idx="1010">
                  <c:v>242</c:v>
                </c:pt>
                <c:pt idx="1011">
                  <c:v>239</c:v>
                </c:pt>
                <c:pt idx="1012">
                  <c:v>243</c:v>
                </c:pt>
                <c:pt idx="1013">
                  <c:v>241</c:v>
                </c:pt>
                <c:pt idx="1014">
                  <c:v>239</c:v>
                </c:pt>
                <c:pt idx="1015">
                  <c:v>224</c:v>
                </c:pt>
                <c:pt idx="1016">
                  <c:v>237</c:v>
                </c:pt>
                <c:pt idx="1017">
                  <c:v>224</c:v>
                </c:pt>
                <c:pt idx="1018">
                  <c:v>228</c:v>
                </c:pt>
                <c:pt idx="1019">
                  <c:v>236</c:v>
                </c:pt>
                <c:pt idx="1020">
                  <c:v>225</c:v>
                </c:pt>
                <c:pt idx="1021">
                  <c:v>222</c:v>
                </c:pt>
                <c:pt idx="1022">
                  <c:v>236</c:v>
                </c:pt>
                <c:pt idx="1023">
                  <c:v>217</c:v>
                </c:pt>
                <c:pt idx="1024">
                  <c:v>218</c:v>
                </c:pt>
                <c:pt idx="1025">
                  <c:v>212</c:v>
                </c:pt>
                <c:pt idx="1026">
                  <c:v>224</c:v>
                </c:pt>
                <c:pt idx="1027">
                  <c:v>218</c:v>
                </c:pt>
                <c:pt idx="1028">
                  <c:v>219</c:v>
                </c:pt>
                <c:pt idx="1029">
                  <c:v>216</c:v>
                </c:pt>
                <c:pt idx="1030">
                  <c:v>211</c:v>
                </c:pt>
                <c:pt idx="1031">
                  <c:v>203</c:v>
                </c:pt>
                <c:pt idx="1032">
                  <c:v>204</c:v>
                </c:pt>
                <c:pt idx="1033">
                  <c:v>229</c:v>
                </c:pt>
                <c:pt idx="1034">
                  <c:v>231</c:v>
                </c:pt>
                <c:pt idx="1035">
                  <c:v>226</c:v>
                </c:pt>
                <c:pt idx="1036">
                  <c:v>232</c:v>
                </c:pt>
                <c:pt idx="1037">
                  <c:v>247</c:v>
                </c:pt>
                <c:pt idx="1038">
                  <c:v>217</c:v>
                </c:pt>
                <c:pt idx="1039">
                  <c:v>220</c:v>
                </c:pt>
                <c:pt idx="1040">
                  <c:v>237</c:v>
                </c:pt>
                <c:pt idx="1041">
                  <c:v>237</c:v>
                </c:pt>
                <c:pt idx="1042">
                  <c:v>250</c:v>
                </c:pt>
                <c:pt idx="1043">
                  <c:v>254</c:v>
                </c:pt>
                <c:pt idx="1044">
                  <c:v>252</c:v>
                </c:pt>
                <c:pt idx="1045">
                  <c:v>258</c:v>
                </c:pt>
                <c:pt idx="1046">
                  <c:v>254</c:v>
                </c:pt>
                <c:pt idx="1047">
                  <c:v>255</c:v>
                </c:pt>
                <c:pt idx="1048">
                  <c:v>244</c:v>
                </c:pt>
                <c:pt idx="1049">
                  <c:v>250</c:v>
                </c:pt>
                <c:pt idx="1050">
                  <c:v>261</c:v>
                </c:pt>
                <c:pt idx="1051">
                  <c:v>244</c:v>
                </c:pt>
                <c:pt idx="1052">
                  <c:v>235</c:v>
                </c:pt>
                <c:pt idx="1053">
                  <c:v>248</c:v>
                </c:pt>
                <c:pt idx="1054">
                  <c:v>244</c:v>
                </c:pt>
                <c:pt idx="1055">
                  <c:v>239</c:v>
                </c:pt>
                <c:pt idx="1056">
                  <c:v>232</c:v>
                </c:pt>
                <c:pt idx="1057">
                  <c:v>232</c:v>
                </c:pt>
                <c:pt idx="1058">
                  <c:v>233</c:v>
                </c:pt>
                <c:pt idx="1059">
                  <c:v>219</c:v>
                </c:pt>
                <c:pt idx="1060">
                  <c:v>220</c:v>
                </c:pt>
                <c:pt idx="1061">
                  <c:v>231</c:v>
                </c:pt>
                <c:pt idx="1062">
                  <c:v>227</c:v>
                </c:pt>
                <c:pt idx="1063">
                  <c:v>229</c:v>
                </c:pt>
                <c:pt idx="1064">
                  <c:v>230</c:v>
                </c:pt>
                <c:pt idx="1065">
                  <c:v>221</c:v>
                </c:pt>
                <c:pt idx="1066">
                  <c:v>217</c:v>
                </c:pt>
                <c:pt idx="1067">
                  <c:v>212</c:v>
                </c:pt>
                <c:pt idx="1068">
                  <c:v>220</c:v>
                </c:pt>
                <c:pt idx="1069">
                  <c:v>222</c:v>
                </c:pt>
                <c:pt idx="1070">
                  <c:v>222</c:v>
                </c:pt>
                <c:pt idx="1071">
                  <c:v>219</c:v>
                </c:pt>
                <c:pt idx="1072">
                  <c:v>224</c:v>
                </c:pt>
                <c:pt idx="1073">
                  <c:v>211</c:v>
                </c:pt>
                <c:pt idx="1074">
                  <c:v>226</c:v>
                </c:pt>
                <c:pt idx="1075">
                  <c:v>238</c:v>
                </c:pt>
                <c:pt idx="1076">
                  <c:v>243</c:v>
                </c:pt>
                <c:pt idx="1077">
                  <c:v>235</c:v>
                </c:pt>
                <c:pt idx="1078">
                  <c:v>221</c:v>
                </c:pt>
                <c:pt idx="1079">
                  <c:v>217</c:v>
                </c:pt>
                <c:pt idx="1080">
                  <c:v>215</c:v>
                </c:pt>
                <c:pt idx="1081">
                  <c:v>204</c:v>
                </c:pt>
                <c:pt idx="1082">
                  <c:v>205</c:v>
                </c:pt>
                <c:pt idx="1083">
                  <c:v>205</c:v>
                </c:pt>
                <c:pt idx="1084">
                  <c:v>200</c:v>
                </c:pt>
                <c:pt idx="1085">
                  <c:v>194</c:v>
                </c:pt>
                <c:pt idx="1086">
                  <c:v>186</c:v>
                </c:pt>
                <c:pt idx="1087">
                  <c:v>178</c:v>
                </c:pt>
                <c:pt idx="1088">
                  <c:v>184</c:v>
                </c:pt>
                <c:pt idx="1089">
                  <c:v>171</c:v>
                </c:pt>
                <c:pt idx="1090">
                  <c:v>169</c:v>
                </c:pt>
                <c:pt idx="1091">
                  <c:v>183</c:v>
                </c:pt>
                <c:pt idx="1092">
                  <c:v>179</c:v>
                </c:pt>
                <c:pt idx="1093">
                  <c:v>169</c:v>
                </c:pt>
                <c:pt idx="1094">
                  <c:v>162</c:v>
                </c:pt>
                <c:pt idx="1095">
                  <c:v>163</c:v>
                </c:pt>
                <c:pt idx="1096">
                  <c:v>171</c:v>
                </c:pt>
                <c:pt idx="1097">
                  <c:v>162</c:v>
                </c:pt>
                <c:pt idx="1098">
                  <c:v>165</c:v>
                </c:pt>
                <c:pt idx="1099">
                  <c:v>163</c:v>
                </c:pt>
                <c:pt idx="1100">
                  <c:v>160</c:v>
                </c:pt>
                <c:pt idx="1101">
                  <c:v>151</c:v>
                </c:pt>
                <c:pt idx="1102">
                  <c:v>150</c:v>
                </c:pt>
                <c:pt idx="1103">
                  <c:v>154</c:v>
                </c:pt>
                <c:pt idx="1104">
                  <c:v>172</c:v>
                </c:pt>
                <c:pt idx="1105">
                  <c:v>174</c:v>
                </c:pt>
                <c:pt idx="1106">
                  <c:v>158</c:v>
                </c:pt>
                <c:pt idx="1107">
                  <c:v>147</c:v>
                </c:pt>
                <c:pt idx="1108">
                  <c:v>140</c:v>
                </c:pt>
                <c:pt idx="1109">
                  <c:v>156</c:v>
                </c:pt>
                <c:pt idx="1110">
                  <c:v>156</c:v>
                </c:pt>
                <c:pt idx="1111">
                  <c:v>161</c:v>
                </c:pt>
                <c:pt idx="1112">
                  <c:v>146</c:v>
                </c:pt>
                <c:pt idx="1113">
                  <c:v>135</c:v>
                </c:pt>
                <c:pt idx="1114">
                  <c:v>145</c:v>
                </c:pt>
                <c:pt idx="1115">
                  <c:v>139</c:v>
                </c:pt>
                <c:pt idx="1116">
                  <c:v>152</c:v>
                </c:pt>
                <c:pt idx="1117">
                  <c:v>147</c:v>
                </c:pt>
                <c:pt idx="1118">
                  <c:v>143</c:v>
                </c:pt>
                <c:pt idx="1119">
                  <c:v>127</c:v>
                </c:pt>
                <c:pt idx="1120">
                  <c:v>109</c:v>
                </c:pt>
                <c:pt idx="1121">
                  <c:v>120</c:v>
                </c:pt>
                <c:pt idx="1122">
                  <c:v>112</c:v>
                </c:pt>
                <c:pt idx="1123">
                  <c:v>121</c:v>
                </c:pt>
                <c:pt idx="1124">
                  <c:v>126</c:v>
                </c:pt>
                <c:pt idx="1125">
                  <c:v>129</c:v>
                </c:pt>
                <c:pt idx="1126">
                  <c:v>128</c:v>
                </c:pt>
                <c:pt idx="1127">
                  <c:v>115</c:v>
                </c:pt>
                <c:pt idx="1128">
                  <c:v>112</c:v>
                </c:pt>
                <c:pt idx="1129">
                  <c:v>109</c:v>
                </c:pt>
                <c:pt idx="1130">
                  <c:v>112</c:v>
                </c:pt>
                <c:pt idx="1131">
                  <c:v>117</c:v>
                </c:pt>
                <c:pt idx="1132">
                  <c:v>126</c:v>
                </c:pt>
                <c:pt idx="1133">
                  <c:v>122</c:v>
                </c:pt>
                <c:pt idx="1134">
                  <c:v>123</c:v>
                </c:pt>
                <c:pt idx="1135">
                  <c:v>118</c:v>
                </c:pt>
                <c:pt idx="1136">
                  <c:v>127</c:v>
                </c:pt>
                <c:pt idx="1137">
                  <c:v>133</c:v>
                </c:pt>
                <c:pt idx="1138">
                  <c:v>135</c:v>
                </c:pt>
                <c:pt idx="1139">
                  <c:v>150</c:v>
                </c:pt>
                <c:pt idx="1140">
                  <c:v>146</c:v>
                </c:pt>
                <c:pt idx="1141">
                  <c:v>132</c:v>
                </c:pt>
                <c:pt idx="1142">
                  <c:v>135</c:v>
                </c:pt>
                <c:pt idx="1143">
                  <c:v>134</c:v>
                </c:pt>
                <c:pt idx="1144">
                  <c:v>125</c:v>
                </c:pt>
                <c:pt idx="1145">
                  <c:v>130</c:v>
                </c:pt>
                <c:pt idx="1146">
                  <c:v>128</c:v>
                </c:pt>
                <c:pt idx="1147">
                  <c:v>131</c:v>
                </c:pt>
                <c:pt idx="1148">
                  <c:v>121</c:v>
                </c:pt>
                <c:pt idx="1149">
                  <c:v>136</c:v>
                </c:pt>
                <c:pt idx="1150">
                  <c:v>137</c:v>
                </c:pt>
                <c:pt idx="1151">
                  <c:v>135</c:v>
                </c:pt>
                <c:pt idx="1152">
                  <c:v>144</c:v>
                </c:pt>
                <c:pt idx="1153">
                  <c:v>138</c:v>
                </c:pt>
                <c:pt idx="1154">
                  <c:v>128</c:v>
                </c:pt>
                <c:pt idx="1155">
                  <c:v>138</c:v>
                </c:pt>
                <c:pt idx="1156">
                  <c:v>122</c:v>
                </c:pt>
                <c:pt idx="1157">
                  <c:v>119</c:v>
                </c:pt>
                <c:pt idx="1158">
                  <c:v>139</c:v>
                </c:pt>
                <c:pt idx="1159">
                  <c:v>137</c:v>
                </c:pt>
                <c:pt idx="1160">
                  <c:v>133</c:v>
                </c:pt>
                <c:pt idx="1161">
                  <c:v>133</c:v>
                </c:pt>
                <c:pt idx="1162">
                  <c:v>126</c:v>
                </c:pt>
                <c:pt idx="1163">
                  <c:v>116</c:v>
                </c:pt>
                <c:pt idx="1164">
                  <c:v>114</c:v>
                </c:pt>
                <c:pt idx="1165">
                  <c:v>104</c:v>
                </c:pt>
                <c:pt idx="1166">
                  <c:v>111</c:v>
                </c:pt>
                <c:pt idx="1167">
                  <c:v>106</c:v>
                </c:pt>
                <c:pt idx="1168">
                  <c:v>109</c:v>
                </c:pt>
                <c:pt idx="1169">
                  <c:v>102</c:v>
                </c:pt>
                <c:pt idx="1170">
                  <c:v>106</c:v>
                </c:pt>
                <c:pt idx="1171">
                  <c:v>99</c:v>
                </c:pt>
                <c:pt idx="1172">
                  <c:v>110</c:v>
                </c:pt>
                <c:pt idx="1173">
                  <c:v>127</c:v>
                </c:pt>
                <c:pt idx="1174">
                  <c:v>129</c:v>
                </c:pt>
                <c:pt idx="1175">
                  <c:v>116</c:v>
                </c:pt>
                <c:pt idx="1176">
                  <c:v>111</c:v>
                </c:pt>
                <c:pt idx="1177">
                  <c:v>120</c:v>
                </c:pt>
                <c:pt idx="1178">
                  <c:v>123</c:v>
                </c:pt>
                <c:pt idx="1179">
                  <c:v>114</c:v>
                </c:pt>
                <c:pt idx="1180">
                  <c:v>112</c:v>
                </c:pt>
                <c:pt idx="1181">
                  <c:v>107</c:v>
                </c:pt>
                <c:pt idx="1182">
                  <c:v>110</c:v>
                </c:pt>
                <c:pt idx="1183">
                  <c:v>113</c:v>
                </c:pt>
                <c:pt idx="1184">
                  <c:v>107</c:v>
                </c:pt>
                <c:pt idx="1185">
                  <c:v>113</c:v>
                </c:pt>
                <c:pt idx="1186">
                  <c:v>113</c:v>
                </c:pt>
                <c:pt idx="1187">
                  <c:v>123</c:v>
                </c:pt>
                <c:pt idx="1188">
                  <c:v>117</c:v>
                </c:pt>
                <c:pt idx="1189">
                  <c:v>125</c:v>
                </c:pt>
                <c:pt idx="1190">
                  <c:v>119</c:v>
                </c:pt>
                <c:pt idx="1191">
                  <c:v>112</c:v>
                </c:pt>
                <c:pt idx="1192">
                  <c:v>108</c:v>
                </c:pt>
                <c:pt idx="1193">
                  <c:v>95</c:v>
                </c:pt>
                <c:pt idx="1194">
                  <c:v>97</c:v>
                </c:pt>
                <c:pt idx="1195">
                  <c:v>111</c:v>
                </c:pt>
                <c:pt idx="1196">
                  <c:v>114</c:v>
                </c:pt>
                <c:pt idx="1197">
                  <c:v>115</c:v>
                </c:pt>
                <c:pt idx="1198">
                  <c:v>101</c:v>
                </c:pt>
                <c:pt idx="1199">
                  <c:v>112</c:v>
                </c:pt>
                <c:pt idx="1200">
                  <c:v>111</c:v>
                </c:pt>
                <c:pt idx="1201">
                  <c:v>120</c:v>
                </c:pt>
                <c:pt idx="1202">
                  <c:v>120</c:v>
                </c:pt>
                <c:pt idx="1203">
                  <c:v>105</c:v>
                </c:pt>
                <c:pt idx="1204">
                  <c:v>104</c:v>
                </c:pt>
                <c:pt idx="1205">
                  <c:v>111</c:v>
                </c:pt>
                <c:pt idx="1206">
                  <c:v>119</c:v>
                </c:pt>
                <c:pt idx="1207">
                  <c:v>111</c:v>
                </c:pt>
                <c:pt idx="1208">
                  <c:v>110</c:v>
                </c:pt>
                <c:pt idx="1209">
                  <c:v>113</c:v>
                </c:pt>
              </c:numCache>
            </c:numRef>
          </c:val>
          <c:smooth val="0"/>
          <c:extLst>
            <c:ext xmlns:c16="http://schemas.microsoft.com/office/drawing/2014/chart" uri="{C3380CC4-5D6E-409C-BE32-E72D297353CC}">
              <c16:uniqueId val="{00000000-7A39-43DE-A3FF-B9B1DBF34959}"/>
            </c:ext>
          </c:extLst>
        </c:ser>
        <c:ser>
          <c:idx val="1"/>
          <c:order val="1"/>
          <c:tx>
            <c:strRef>
              <c:f>Sheet1!$C$1</c:f>
              <c:strCache>
                <c:ptCount val="1"/>
                <c:pt idx="0">
                  <c:v>ICU</c:v>
                </c:pt>
              </c:strCache>
            </c:strRef>
          </c:tx>
          <c:spPr>
            <a:ln w="38100">
              <a:solidFill>
                <a:srgbClr val="FF9933"/>
              </a:solidFill>
              <a:prstDash val="sysDot"/>
            </a:ln>
          </c:spPr>
          <c:marker>
            <c:symbol val="none"/>
          </c:marker>
          <c:cat>
            <c:numRef>
              <c:f>Sheet1!$A$8:$A$1277</c:f>
              <c:numCache>
                <c:formatCode>mm/dd/yy;@</c:formatCode>
                <c:ptCount val="1270"/>
                <c:pt idx="0">
                  <c:v>43930</c:v>
                </c:pt>
                <c:pt idx="1">
                  <c:v>43931</c:v>
                </c:pt>
                <c:pt idx="2">
                  <c:v>43932</c:v>
                </c:pt>
                <c:pt idx="3">
                  <c:v>43933</c:v>
                </c:pt>
                <c:pt idx="4">
                  <c:v>43934</c:v>
                </c:pt>
                <c:pt idx="5">
                  <c:v>43935</c:v>
                </c:pt>
                <c:pt idx="6">
                  <c:v>43936</c:v>
                </c:pt>
                <c:pt idx="7">
                  <c:v>43937</c:v>
                </c:pt>
                <c:pt idx="8">
                  <c:v>43938</c:v>
                </c:pt>
                <c:pt idx="9">
                  <c:v>43939</c:v>
                </c:pt>
                <c:pt idx="10">
                  <c:v>43940</c:v>
                </c:pt>
                <c:pt idx="11">
                  <c:v>43941</c:v>
                </c:pt>
                <c:pt idx="12">
                  <c:v>43942</c:v>
                </c:pt>
                <c:pt idx="13">
                  <c:v>43943</c:v>
                </c:pt>
                <c:pt idx="14">
                  <c:v>43944</c:v>
                </c:pt>
                <c:pt idx="15">
                  <c:v>43945</c:v>
                </c:pt>
                <c:pt idx="16">
                  <c:v>43946</c:v>
                </c:pt>
                <c:pt idx="17">
                  <c:v>43947</c:v>
                </c:pt>
                <c:pt idx="18">
                  <c:v>43948</c:v>
                </c:pt>
                <c:pt idx="19">
                  <c:v>43949</c:v>
                </c:pt>
                <c:pt idx="20">
                  <c:v>43950</c:v>
                </c:pt>
                <c:pt idx="21">
                  <c:v>43951</c:v>
                </c:pt>
                <c:pt idx="22">
                  <c:v>43952</c:v>
                </c:pt>
                <c:pt idx="23">
                  <c:v>43953</c:v>
                </c:pt>
                <c:pt idx="24">
                  <c:v>43954</c:v>
                </c:pt>
                <c:pt idx="25">
                  <c:v>43955</c:v>
                </c:pt>
                <c:pt idx="26">
                  <c:v>43956</c:v>
                </c:pt>
                <c:pt idx="27">
                  <c:v>43957</c:v>
                </c:pt>
                <c:pt idx="28">
                  <c:v>43958</c:v>
                </c:pt>
                <c:pt idx="29">
                  <c:v>43959</c:v>
                </c:pt>
                <c:pt idx="30">
                  <c:v>43960</c:v>
                </c:pt>
                <c:pt idx="31">
                  <c:v>43961</c:v>
                </c:pt>
                <c:pt idx="32">
                  <c:v>43962</c:v>
                </c:pt>
                <c:pt idx="33">
                  <c:v>43963</c:v>
                </c:pt>
                <c:pt idx="34">
                  <c:v>43964</c:v>
                </c:pt>
                <c:pt idx="35">
                  <c:v>43965</c:v>
                </c:pt>
                <c:pt idx="36">
                  <c:v>43966</c:v>
                </c:pt>
                <c:pt idx="37">
                  <c:v>43967</c:v>
                </c:pt>
                <c:pt idx="38">
                  <c:v>43968</c:v>
                </c:pt>
                <c:pt idx="39">
                  <c:v>43969</c:v>
                </c:pt>
                <c:pt idx="40">
                  <c:v>43970</c:v>
                </c:pt>
                <c:pt idx="41">
                  <c:v>43971</c:v>
                </c:pt>
                <c:pt idx="42">
                  <c:v>43972</c:v>
                </c:pt>
                <c:pt idx="43">
                  <c:v>43973</c:v>
                </c:pt>
                <c:pt idx="44">
                  <c:v>43974</c:v>
                </c:pt>
                <c:pt idx="45">
                  <c:v>43975</c:v>
                </c:pt>
                <c:pt idx="46">
                  <c:v>43976</c:v>
                </c:pt>
                <c:pt idx="47">
                  <c:v>43977</c:v>
                </c:pt>
                <c:pt idx="48">
                  <c:v>43978</c:v>
                </c:pt>
                <c:pt idx="49">
                  <c:v>43979</c:v>
                </c:pt>
                <c:pt idx="50">
                  <c:v>43980</c:v>
                </c:pt>
                <c:pt idx="51">
                  <c:v>43981</c:v>
                </c:pt>
                <c:pt idx="52">
                  <c:v>43982</c:v>
                </c:pt>
                <c:pt idx="53">
                  <c:v>43983</c:v>
                </c:pt>
                <c:pt idx="54">
                  <c:v>43984</c:v>
                </c:pt>
                <c:pt idx="55">
                  <c:v>43985</c:v>
                </c:pt>
                <c:pt idx="56">
                  <c:v>43986</c:v>
                </c:pt>
                <c:pt idx="57">
                  <c:v>43987</c:v>
                </c:pt>
                <c:pt idx="58">
                  <c:v>43988</c:v>
                </c:pt>
                <c:pt idx="59">
                  <c:v>43989</c:v>
                </c:pt>
                <c:pt idx="60">
                  <c:v>43990</c:v>
                </c:pt>
                <c:pt idx="61">
                  <c:v>43991</c:v>
                </c:pt>
                <c:pt idx="62">
                  <c:v>43992</c:v>
                </c:pt>
                <c:pt idx="63">
                  <c:v>43993</c:v>
                </c:pt>
                <c:pt idx="64">
                  <c:v>43994</c:v>
                </c:pt>
                <c:pt idx="65">
                  <c:v>43995</c:v>
                </c:pt>
                <c:pt idx="66">
                  <c:v>43996</c:v>
                </c:pt>
                <c:pt idx="67">
                  <c:v>43997</c:v>
                </c:pt>
                <c:pt idx="68">
                  <c:v>43998</c:v>
                </c:pt>
                <c:pt idx="69">
                  <c:v>43999</c:v>
                </c:pt>
                <c:pt idx="70">
                  <c:v>44000</c:v>
                </c:pt>
                <c:pt idx="71">
                  <c:v>44001</c:v>
                </c:pt>
                <c:pt idx="72">
                  <c:v>44002</c:v>
                </c:pt>
                <c:pt idx="73">
                  <c:v>44003</c:v>
                </c:pt>
                <c:pt idx="74">
                  <c:v>44004</c:v>
                </c:pt>
                <c:pt idx="75">
                  <c:v>44005</c:v>
                </c:pt>
                <c:pt idx="76">
                  <c:v>44006</c:v>
                </c:pt>
                <c:pt idx="77">
                  <c:v>44007</c:v>
                </c:pt>
                <c:pt idx="78">
                  <c:v>44008</c:v>
                </c:pt>
                <c:pt idx="79">
                  <c:v>44009</c:v>
                </c:pt>
                <c:pt idx="80">
                  <c:v>44010</c:v>
                </c:pt>
                <c:pt idx="81">
                  <c:v>44011</c:v>
                </c:pt>
                <c:pt idx="82">
                  <c:v>44012</c:v>
                </c:pt>
                <c:pt idx="83">
                  <c:v>44013</c:v>
                </c:pt>
                <c:pt idx="84">
                  <c:v>44014</c:v>
                </c:pt>
                <c:pt idx="85">
                  <c:v>44015</c:v>
                </c:pt>
                <c:pt idx="86">
                  <c:v>44016</c:v>
                </c:pt>
                <c:pt idx="87">
                  <c:v>44017</c:v>
                </c:pt>
                <c:pt idx="88">
                  <c:v>44018</c:v>
                </c:pt>
                <c:pt idx="89">
                  <c:v>44019</c:v>
                </c:pt>
                <c:pt idx="90">
                  <c:v>44020</c:v>
                </c:pt>
                <c:pt idx="91">
                  <c:v>44021</c:v>
                </c:pt>
                <c:pt idx="92">
                  <c:v>44022</c:v>
                </c:pt>
                <c:pt idx="93">
                  <c:v>44023</c:v>
                </c:pt>
                <c:pt idx="94">
                  <c:v>44024</c:v>
                </c:pt>
                <c:pt idx="95">
                  <c:v>44025</c:v>
                </c:pt>
                <c:pt idx="96">
                  <c:v>44026</c:v>
                </c:pt>
                <c:pt idx="97">
                  <c:v>44027</c:v>
                </c:pt>
                <c:pt idx="98">
                  <c:v>44028</c:v>
                </c:pt>
                <c:pt idx="99">
                  <c:v>44029</c:v>
                </c:pt>
                <c:pt idx="100">
                  <c:v>44030</c:v>
                </c:pt>
                <c:pt idx="101">
                  <c:v>44031</c:v>
                </c:pt>
                <c:pt idx="102">
                  <c:v>44032</c:v>
                </c:pt>
                <c:pt idx="103">
                  <c:v>44033</c:v>
                </c:pt>
                <c:pt idx="104">
                  <c:v>44034</c:v>
                </c:pt>
                <c:pt idx="105">
                  <c:v>44035</c:v>
                </c:pt>
                <c:pt idx="106">
                  <c:v>44036</c:v>
                </c:pt>
                <c:pt idx="107">
                  <c:v>44037</c:v>
                </c:pt>
                <c:pt idx="108">
                  <c:v>44038</c:v>
                </c:pt>
                <c:pt idx="109">
                  <c:v>44039</c:v>
                </c:pt>
                <c:pt idx="110">
                  <c:v>44040</c:v>
                </c:pt>
                <c:pt idx="111">
                  <c:v>44041</c:v>
                </c:pt>
                <c:pt idx="112">
                  <c:v>44042</c:v>
                </c:pt>
                <c:pt idx="113">
                  <c:v>44043</c:v>
                </c:pt>
                <c:pt idx="114">
                  <c:v>44044</c:v>
                </c:pt>
                <c:pt idx="115">
                  <c:v>44045</c:v>
                </c:pt>
                <c:pt idx="116">
                  <c:v>44046</c:v>
                </c:pt>
                <c:pt idx="117">
                  <c:v>44047</c:v>
                </c:pt>
                <c:pt idx="118">
                  <c:v>44048</c:v>
                </c:pt>
                <c:pt idx="119">
                  <c:v>44049</c:v>
                </c:pt>
                <c:pt idx="120">
                  <c:v>44050</c:v>
                </c:pt>
                <c:pt idx="121">
                  <c:v>44051</c:v>
                </c:pt>
                <c:pt idx="122">
                  <c:v>44052</c:v>
                </c:pt>
                <c:pt idx="123">
                  <c:v>44053</c:v>
                </c:pt>
                <c:pt idx="124">
                  <c:v>44054</c:v>
                </c:pt>
                <c:pt idx="125">
                  <c:v>44055</c:v>
                </c:pt>
                <c:pt idx="126">
                  <c:v>44056</c:v>
                </c:pt>
                <c:pt idx="127">
                  <c:v>44057</c:v>
                </c:pt>
                <c:pt idx="128">
                  <c:v>44058</c:v>
                </c:pt>
                <c:pt idx="129">
                  <c:v>44059</c:v>
                </c:pt>
                <c:pt idx="130">
                  <c:v>44060</c:v>
                </c:pt>
                <c:pt idx="131">
                  <c:v>44061</c:v>
                </c:pt>
                <c:pt idx="132">
                  <c:v>44062</c:v>
                </c:pt>
                <c:pt idx="133">
                  <c:v>44063</c:v>
                </c:pt>
                <c:pt idx="134">
                  <c:v>44064</c:v>
                </c:pt>
                <c:pt idx="135">
                  <c:v>44065</c:v>
                </c:pt>
                <c:pt idx="136">
                  <c:v>44066</c:v>
                </c:pt>
                <c:pt idx="137">
                  <c:v>44067</c:v>
                </c:pt>
                <c:pt idx="138">
                  <c:v>44068</c:v>
                </c:pt>
                <c:pt idx="139">
                  <c:v>44069</c:v>
                </c:pt>
                <c:pt idx="140">
                  <c:v>44070</c:v>
                </c:pt>
                <c:pt idx="141">
                  <c:v>44071</c:v>
                </c:pt>
                <c:pt idx="142">
                  <c:v>44072</c:v>
                </c:pt>
                <c:pt idx="143">
                  <c:v>44073</c:v>
                </c:pt>
                <c:pt idx="144">
                  <c:v>44074</c:v>
                </c:pt>
                <c:pt idx="145">
                  <c:v>44075</c:v>
                </c:pt>
                <c:pt idx="146">
                  <c:v>44076</c:v>
                </c:pt>
                <c:pt idx="147">
                  <c:v>44077</c:v>
                </c:pt>
                <c:pt idx="148">
                  <c:v>44078</c:v>
                </c:pt>
                <c:pt idx="149">
                  <c:v>44079</c:v>
                </c:pt>
                <c:pt idx="150">
                  <c:v>44080</c:v>
                </c:pt>
                <c:pt idx="151">
                  <c:v>44081</c:v>
                </c:pt>
                <c:pt idx="152">
                  <c:v>44082</c:v>
                </c:pt>
                <c:pt idx="153">
                  <c:v>44083</c:v>
                </c:pt>
                <c:pt idx="154">
                  <c:v>44084</c:v>
                </c:pt>
                <c:pt idx="155">
                  <c:v>44085</c:v>
                </c:pt>
                <c:pt idx="156">
                  <c:v>44086</c:v>
                </c:pt>
                <c:pt idx="157">
                  <c:v>44087</c:v>
                </c:pt>
                <c:pt idx="158">
                  <c:v>44088</c:v>
                </c:pt>
                <c:pt idx="159">
                  <c:v>44089</c:v>
                </c:pt>
                <c:pt idx="160">
                  <c:v>44090</c:v>
                </c:pt>
                <c:pt idx="161">
                  <c:v>44091</c:v>
                </c:pt>
                <c:pt idx="162">
                  <c:v>44092</c:v>
                </c:pt>
                <c:pt idx="163">
                  <c:v>44093</c:v>
                </c:pt>
                <c:pt idx="164">
                  <c:v>44094</c:v>
                </c:pt>
                <c:pt idx="165">
                  <c:v>44095</c:v>
                </c:pt>
                <c:pt idx="166">
                  <c:v>44096</c:v>
                </c:pt>
                <c:pt idx="167">
                  <c:v>44097</c:v>
                </c:pt>
                <c:pt idx="168">
                  <c:v>44098</c:v>
                </c:pt>
                <c:pt idx="169">
                  <c:v>44099</c:v>
                </c:pt>
                <c:pt idx="170">
                  <c:v>44100</c:v>
                </c:pt>
                <c:pt idx="171">
                  <c:v>44101</c:v>
                </c:pt>
                <c:pt idx="172">
                  <c:v>44102</c:v>
                </c:pt>
                <c:pt idx="173">
                  <c:v>44103</c:v>
                </c:pt>
                <c:pt idx="174">
                  <c:v>44104</c:v>
                </c:pt>
                <c:pt idx="175">
                  <c:v>44105</c:v>
                </c:pt>
                <c:pt idx="176">
                  <c:v>44106</c:v>
                </c:pt>
                <c:pt idx="177">
                  <c:v>44107</c:v>
                </c:pt>
                <c:pt idx="178">
                  <c:v>44108</c:v>
                </c:pt>
                <c:pt idx="179">
                  <c:v>44109</c:v>
                </c:pt>
                <c:pt idx="180">
                  <c:v>44110</c:v>
                </c:pt>
                <c:pt idx="181">
                  <c:v>44111</c:v>
                </c:pt>
                <c:pt idx="182">
                  <c:v>44112</c:v>
                </c:pt>
                <c:pt idx="183">
                  <c:v>44113</c:v>
                </c:pt>
                <c:pt idx="184">
                  <c:v>44114</c:v>
                </c:pt>
                <c:pt idx="185">
                  <c:v>44115</c:v>
                </c:pt>
                <c:pt idx="186">
                  <c:v>44116</c:v>
                </c:pt>
                <c:pt idx="187">
                  <c:v>44117</c:v>
                </c:pt>
                <c:pt idx="188">
                  <c:v>44118</c:v>
                </c:pt>
                <c:pt idx="189">
                  <c:v>44119</c:v>
                </c:pt>
                <c:pt idx="190">
                  <c:v>44120</c:v>
                </c:pt>
                <c:pt idx="191">
                  <c:v>44121</c:v>
                </c:pt>
                <c:pt idx="192">
                  <c:v>44122</c:v>
                </c:pt>
                <c:pt idx="193">
                  <c:v>44123</c:v>
                </c:pt>
                <c:pt idx="194">
                  <c:v>44124</c:v>
                </c:pt>
                <c:pt idx="195">
                  <c:v>44125</c:v>
                </c:pt>
                <c:pt idx="196">
                  <c:v>44126</c:v>
                </c:pt>
                <c:pt idx="197">
                  <c:v>44127</c:v>
                </c:pt>
                <c:pt idx="198">
                  <c:v>44128</c:v>
                </c:pt>
                <c:pt idx="199">
                  <c:v>44129</c:v>
                </c:pt>
                <c:pt idx="200">
                  <c:v>44130</c:v>
                </c:pt>
                <c:pt idx="201">
                  <c:v>44131</c:v>
                </c:pt>
                <c:pt idx="202">
                  <c:v>44132</c:v>
                </c:pt>
                <c:pt idx="203">
                  <c:v>44133</c:v>
                </c:pt>
                <c:pt idx="204">
                  <c:v>44134</c:v>
                </c:pt>
                <c:pt idx="205">
                  <c:v>44135</c:v>
                </c:pt>
                <c:pt idx="206">
                  <c:v>44136</c:v>
                </c:pt>
                <c:pt idx="207">
                  <c:v>44137</c:v>
                </c:pt>
                <c:pt idx="208">
                  <c:v>44138</c:v>
                </c:pt>
                <c:pt idx="209">
                  <c:v>44139</c:v>
                </c:pt>
                <c:pt idx="210">
                  <c:v>44140</c:v>
                </c:pt>
                <c:pt idx="211">
                  <c:v>44141</c:v>
                </c:pt>
                <c:pt idx="212">
                  <c:v>44142</c:v>
                </c:pt>
                <c:pt idx="213">
                  <c:v>44143</c:v>
                </c:pt>
                <c:pt idx="214">
                  <c:v>44144</c:v>
                </c:pt>
                <c:pt idx="215">
                  <c:v>44145</c:v>
                </c:pt>
                <c:pt idx="216">
                  <c:v>44146</c:v>
                </c:pt>
                <c:pt idx="217">
                  <c:v>44147</c:v>
                </c:pt>
                <c:pt idx="218">
                  <c:v>44148</c:v>
                </c:pt>
                <c:pt idx="219">
                  <c:v>44149</c:v>
                </c:pt>
                <c:pt idx="220">
                  <c:v>44150</c:v>
                </c:pt>
                <c:pt idx="221">
                  <c:v>44151</c:v>
                </c:pt>
                <c:pt idx="222">
                  <c:v>44152</c:v>
                </c:pt>
                <c:pt idx="223">
                  <c:v>44153</c:v>
                </c:pt>
                <c:pt idx="224">
                  <c:v>44154</c:v>
                </c:pt>
                <c:pt idx="225">
                  <c:v>44155</c:v>
                </c:pt>
                <c:pt idx="226">
                  <c:v>44156</c:v>
                </c:pt>
                <c:pt idx="227">
                  <c:v>44157</c:v>
                </c:pt>
                <c:pt idx="228">
                  <c:v>44158</c:v>
                </c:pt>
                <c:pt idx="229">
                  <c:v>44159</c:v>
                </c:pt>
                <c:pt idx="230">
                  <c:v>44160</c:v>
                </c:pt>
                <c:pt idx="231">
                  <c:v>44161</c:v>
                </c:pt>
                <c:pt idx="232">
                  <c:v>44162</c:v>
                </c:pt>
                <c:pt idx="233">
                  <c:v>44163</c:v>
                </c:pt>
                <c:pt idx="234">
                  <c:v>44164</c:v>
                </c:pt>
                <c:pt idx="235">
                  <c:v>44165</c:v>
                </c:pt>
                <c:pt idx="236">
                  <c:v>44166</c:v>
                </c:pt>
                <c:pt idx="237">
                  <c:v>44167</c:v>
                </c:pt>
                <c:pt idx="238">
                  <c:v>44168</c:v>
                </c:pt>
                <c:pt idx="239">
                  <c:v>44169</c:v>
                </c:pt>
                <c:pt idx="240">
                  <c:v>44170</c:v>
                </c:pt>
                <c:pt idx="241">
                  <c:v>44171</c:v>
                </c:pt>
                <c:pt idx="242">
                  <c:v>44172</c:v>
                </c:pt>
                <c:pt idx="243">
                  <c:v>44173</c:v>
                </c:pt>
                <c:pt idx="244">
                  <c:v>44174</c:v>
                </c:pt>
                <c:pt idx="245">
                  <c:v>44175</c:v>
                </c:pt>
                <c:pt idx="246">
                  <c:v>44176</c:v>
                </c:pt>
                <c:pt idx="247">
                  <c:v>44177</c:v>
                </c:pt>
                <c:pt idx="248">
                  <c:v>44178</c:v>
                </c:pt>
                <c:pt idx="249">
                  <c:v>44179</c:v>
                </c:pt>
                <c:pt idx="250">
                  <c:v>44180</c:v>
                </c:pt>
                <c:pt idx="251">
                  <c:v>44181</c:v>
                </c:pt>
                <c:pt idx="252">
                  <c:v>44182</c:v>
                </c:pt>
                <c:pt idx="253">
                  <c:v>44183</c:v>
                </c:pt>
                <c:pt idx="254">
                  <c:v>44184</c:v>
                </c:pt>
                <c:pt idx="255">
                  <c:v>44185</c:v>
                </c:pt>
                <c:pt idx="256">
                  <c:v>44186</c:v>
                </c:pt>
                <c:pt idx="257">
                  <c:v>44187</c:v>
                </c:pt>
                <c:pt idx="258">
                  <c:v>44188</c:v>
                </c:pt>
                <c:pt idx="259">
                  <c:v>44189</c:v>
                </c:pt>
                <c:pt idx="260">
                  <c:v>44190</c:v>
                </c:pt>
                <c:pt idx="261">
                  <c:v>44191</c:v>
                </c:pt>
                <c:pt idx="262">
                  <c:v>44192</c:v>
                </c:pt>
                <c:pt idx="263">
                  <c:v>44193</c:v>
                </c:pt>
                <c:pt idx="264">
                  <c:v>44194</c:v>
                </c:pt>
                <c:pt idx="265">
                  <c:v>44195</c:v>
                </c:pt>
                <c:pt idx="266">
                  <c:v>44196</c:v>
                </c:pt>
                <c:pt idx="267">
                  <c:v>44197</c:v>
                </c:pt>
                <c:pt idx="268">
                  <c:v>44198</c:v>
                </c:pt>
                <c:pt idx="269">
                  <c:v>44199</c:v>
                </c:pt>
                <c:pt idx="270">
                  <c:v>44200</c:v>
                </c:pt>
                <c:pt idx="271">
                  <c:v>44201</c:v>
                </c:pt>
                <c:pt idx="272">
                  <c:v>44202</c:v>
                </c:pt>
                <c:pt idx="273">
                  <c:v>44203</c:v>
                </c:pt>
                <c:pt idx="274">
                  <c:v>44204</c:v>
                </c:pt>
                <c:pt idx="275">
                  <c:v>44205</c:v>
                </c:pt>
                <c:pt idx="276">
                  <c:v>44206</c:v>
                </c:pt>
                <c:pt idx="277">
                  <c:v>44207</c:v>
                </c:pt>
                <c:pt idx="278">
                  <c:v>44208</c:v>
                </c:pt>
                <c:pt idx="279">
                  <c:v>44209</c:v>
                </c:pt>
                <c:pt idx="280">
                  <c:v>44210</c:v>
                </c:pt>
                <c:pt idx="281">
                  <c:v>44211</c:v>
                </c:pt>
                <c:pt idx="282">
                  <c:v>44212</c:v>
                </c:pt>
                <c:pt idx="283">
                  <c:v>44213</c:v>
                </c:pt>
                <c:pt idx="284">
                  <c:v>44214</c:v>
                </c:pt>
                <c:pt idx="285">
                  <c:v>44215</c:v>
                </c:pt>
                <c:pt idx="286">
                  <c:v>44216</c:v>
                </c:pt>
                <c:pt idx="287">
                  <c:v>44217</c:v>
                </c:pt>
                <c:pt idx="288">
                  <c:v>44218</c:v>
                </c:pt>
                <c:pt idx="289">
                  <c:v>44219</c:v>
                </c:pt>
                <c:pt idx="290">
                  <c:v>44220</c:v>
                </c:pt>
                <c:pt idx="291">
                  <c:v>44221</c:v>
                </c:pt>
                <c:pt idx="292">
                  <c:v>44222</c:v>
                </c:pt>
                <c:pt idx="293">
                  <c:v>44223</c:v>
                </c:pt>
                <c:pt idx="294">
                  <c:v>44224</c:v>
                </c:pt>
                <c:pt idx="295">
                  <c:v>44225</c:v>
                </c:pt>
                <c:pt idx="296">
                  <c:v>44226</c:v>
                </c:pt>
                <c:pt idx="297">
                  <c:v>44227</c:v>
                </c:pt>
                <c:pt idx="298">
                  <c:v>44228</c:v>
                </c:pt>
                <c:pt idx="299">
                  <c:v>44229</c:v>
                </c:pt>
                <c:pt idx="300">
                  <c:v>44230</c:v>
                </c:pt>
                <c:pt idx="301">
                  <c:v>44231</c:v>
                </c:pt>
                <c:pt idx="302">
                  <c:v>44232</c:v>
                </c:pt>
                <c:pt idx="303">
                  <c:v>44233</c:v>
                </c:pt>
                <c:pt idx="304">
                  <c:v>44234</c:v>
                </c:pt>
                <c:pt idx="305">
                  <c:v>44235</c:v>
                </c:pt>
                <c:pt idx="306">
                  <c:v>44236</c:v>
                </c:pt>
                <c:pt idx="307">
                  <c:v>44237</c:v>
                </c:pt>
                <c:pt idx="308">
                  <c:v>44238</c:v>
                </c:pt>
                <c:pt idx="309">
                  <c:v>44239</c:v>
                </c:pt>
                <c:pt idx="310">
                  <c:v>44240</c:v>
                </c:pt>
                <c:pt idx="311">
                  <c:v>44241</c:v>
                </c:pt>
                <c:pt idx="312">
                  <c:v>44242</c:v>
                </c:pt>
                <c:pt idx="313">
                  <c:v>44243</c:v>
                </c:pt>
                <c:pt idx="314">
                  <c:v>44244</c:v>
                </c:pt>
                <c:pt idx="315">
                  <c:v>44245</c:v>
                </c:pt>
                <c:pt idx="316">
                  <c:v>44246</c:v>
                </c:pt>
                <c:pt idx="317">
                  <c:v>44247</c:v>
                </c:pt>
                <c:pt idx="318">
                  <c:v>44248</c:v>
                </c:pt>
                <c:pt idx="319">
                  <c:v>44249</c:v>
                </c:pt>
                <c:pt idx="320">
                  <c:v>44250</c:v>
                </c:pt>
                <c:pt idx="321">
                  <c:v>44251</c:v>
                </c:pt>
                <c:pt idx="322">
                  <c:v>44252</c:v>
                </c:pt>
                <c:pt idx="323">
                  <c:v>44253</c:v>
                </c:pt>
                <c:pt idx="324">
                  <c:v>44254</c:v>
                </c:pt>
                <c:pt idx="325">
                  <c:v>44255</c:v>
                </c:pt>
                <c:pt idx="326">
                  <c:v>44256</c:v>
                </c:pt>
                <c:pt idx="327">
                  <c:v>44257</c:v>
                </c:pt>
                <c:pt idx="328">
                  <c:v>44258</c:v>
                </c:pt>
                <c:pt idx="329">
                  <c:v>44259</c:v>
                </c:pt>
                <c:pt idx="330">
                  <c:v>44260</c:v>
                </c:pt>
                <c:pt idx="331">
                  <c:v>44261</c:v>
                </c:pt>
                <c:pt idx="332">
                  <c:v>44262</c:v>
                </c:pt>
                <c:pt idx="333">
                  <c:v>44263</c:v>
                </c:pt>
                <c:pt idx="334">
                  <c:v>44264</c:v>
                </c:pt>
                <c:pt idx="335">
                  <c:v>44265</c:v>
                </c:pt>
                <c:pt idx="336">
                  <c:v>44266</c:v>
                </c:pt>
                <c:pt idx="337">
                  <c:v>44267</c:v>
                </c:pt>
                <c:pt idx="338">
                  <c:v>44268</c:v>
                </c:pt>
                <c:pt idx="339">
                  <c:v>44269</c:v>
                </c:pt>
                <c:pt idx="340">
                  <c:v>44270</c:v>
                </c:pt>
                <c:pt idx="341">
                  <c:v>44271</c:v>
                </c:pt>
                <c:pt idx="342">
                  <c:v>44272</c:v>
                </c:pt>
                <c:pt idx="343">
                  <c:v>44273</c:v>
                </c:pt>
                <c:pt idx="344">
                  <c:v>44274</c:v>
                </c:pt>
                <c:pt idx="345">
                  <c:v>44275</c:v>
                </c:pt>
                <c:pt idx="346">
                  <c:v>44276</c:v>
                </c:pt>
                <c:pt idx="347">
                  <c:v>44277</c:v>
                </c:pt>
                <c:pt idx="348">
                  <c:v>44278</c:v>
                </c:pt>
                <c:pt idx="349">
                  <c:v>44279</c:v>
                </c:pt>
                <c:pt idx="350">
                  <c:v>44280</c:v>
                </c:pt>
                <c:pt idx="351">
                  <c:v>44281</c:v>
                </c:pt>
                <c:pt idx="352">
                  <c:v>44282</c:v>
                </c:pt>
                <c:pt idx="353">
                  <c:v>44283</c:v>
                </c:pt>
                <c:pt idx="354">
                  <c:v>44284</c:v>
                </c:pt>
                <c:pt idx="355">
                  <c:v>44285</c:v>
                </c:pt>
                <c:pt idx="356">
                  <c:v>44286</c:v>
                </c:pt>
                <c:pt idx="357">
                  <c:v>44287</c:v>
                </c:pt>
                <c:pt idx="358">
                  <c:v>44288</c:v>
                </c:pt>
                <c:pt idx="359">
                  <c:v>44289</c:v>
                </c:pt>
                <c:pt idx="360">
                  <c:v>44290</c:v>
                </c:pt>
                <c:pt idx="361">
                  <c:v>44291</c:v>
                </c:pt>
                <c:pt idx="362">
                  <c:v>44292</c:v>
                </c:pt>
                <c:pt idx="363">
                  <c:v>44293</c:v>
                </c:pt>
                <c:pt idx="364">
                  <c:v>44294</c:v>
                </c:pt>
                <c:pt idx="365">
                  <c:v>44295</c:v>
                </c:pt>
                <c:pt idx="366">
                  <c:v>44296</c:v>
                </c:pt>
                <c:pt idx="367">
                  <c:v>44297</c:v>
                </c:pt>
                <c:pt idx="368">
                  <c:v>44298</c:v>
                </c:pt>
                <c:pt idx="369">
                  <c:v>44299</c:v>
                </c:pt>
                <c:pt idx="370">
                  <c:v>44300</c:v>
                </c:pt>
                <c:pt idx="371">
                  <c:v>44301</c:v>
                </c:pt>
                <c:pt idx="372">
                  <c:v>44302</c:v>
                </c:pt>
                <c:pt idx="373">
                  <c:v>44303</c:v>
                </c:pt>
                <c:pt idx="374">
                  <c:v>44304</c:v>
                </c:pt>
                <c:pt idx="375">
                  <c:v>44305</c:v>
                </c:pt>
                <c:pt idx="376">
                  <c:v>44306</c:v>
                </c:pt>
                <c:pt idx="377">
                  <c:v>44307</c:v>
                </c:pt>
                <c:pt idx="378">
                  <c:v>44308</c:v>
                </c:pt>
                <c:pt idx="379">
                  <c:v>44309</c:v>
                </c:pt>
                <c:pt idx="380">
                  <c:v>44310</c:v>
                </c:pt>
                <c:pt idx="381">
                  <c:v>44311</c:v>
                </c:pt>
                <c:pt idx="382">
                  <c:v>44312</c:v>
                </c:pt>
                <c:pt idx="383">
                  <c:v>44313</c:v>
                </c:pt>
                <c:pt idx="384">
                  <c:v>44314</c:v>
                </c:pt>
                <c:pt idx="385">
                  <c:v>44315</c:v>
                </c:pt>
                <c:pt idx="386">
                  <c:v>44316</c:v>
                </c:pt>
                <c:pt idx="387">
                  <c:v>44317</c:v>
                </c:pt>
                <c:pt idx="388">
                  <c:v>44318</c:v>
                </c:pt>
                <c:pt idx="389">
                  <c:v>44319</c:v>
                </c:pt>
                <c:pt idx="390">
                  <c:v>44320</c:v>
                </c:pt>
                <c:pt idx="391">
                  <c:v>44321</c:v>
                </c:pt>
                <c:pt idx="392">
                  <c:v>44322</c:v>
                </c:pt>
                <c:pt idx="393">
                  <c:v>44323</c:v>
                </c:pt>
                <c:pt idx="394">
                  <c:v>44324</c:v>
                </c:pt>
                <c:pt idx="395">
                  <c:v>44325</c:v>
                </c:pt>
                <c:pt idx="396">
                  <c:v>44326</c:v>
                </c:pt>
                <c:pt idx="397">
                  <c:v>44327</c:v>
                </c:pt>
                <c:pt idx="398">
                  <c:v>44328</c:v>
                </c:pt>
                <c:pt idx="399">
                  <c:v>44329</c:v>
                </c:pt>
                <c:pt idx="400">
                  <c:v>44330</c:v>
                </c:pt>
                <c:pt idx="401">
                  <c:v>44331</c:v>
                </c:pt>
                <c:pt idx="402">
                  <c:v>44332</c:v>
                </c:pt>
                <c:pt idx="403">
                  <c:v>44333</c:v>
                </c:pt>
                <c:pt idx="404">
                  <c:v>44334</c:v>
                </c:pt>
                <c:pt idx="405">
                  <c:v>44335</c:v>
                </c:pt>
                <c:pt idx="406">
                  <c:v>44336</c:v>
                </c:pt>
                <c:pt idx="407">
                  <c:v>44337</c:v>
                </c:pt>
                <c:pt idx="408">
                  <c:v>44338</c:v>
                </c:pt>
                <c:pt idx="409">
                  <c:v>44339</c:v>
                </c:pt>
                <c:pt idx="410">
                  <c:v>44340</c:v>
                </c:pt>
                <c:pt idx="411">
                  <c:v>44341</c:v>
                </c:pt>
                <c:pt idx="412">
                  <c:v>44342</c:v>
                </c:pt>
                <c:pt idx="413">
                  <c:v>44343</c:v>
                </c:pt>
                <c:pt idx="414">
                  <c:v>44344</c:v>
                </c:pt>
                <c:pt idx="415">
                  <c:v>44345</c:v>
                </c:pt>
                <c:pt idx="416">
                  <c:v>44346</c:v>
                </c:pt>
                <c:pt idx="417">
                  <c:v>44347</c:v>
                </c:pt>
                <c:pt idx="418">
                  <c:v>44348</c:v>
                </c:pt>
                <c:pt idx="419">
                  <c:v>44349</c:v>
                </c:pt>
                <c:pt idx="420">
                  <c:v>44350</c:v>
                </c:pt>
                <c:pt idx="421">
                  <c:v>44351</c:v>
                </c:pt>
                <c:pt idx="422">
                  <c:v>44352</c:v>
                </c:pt>
                <c:pt idx="423">
                  <c:v>44353</c:v>
                </c:pt>
                <c:pt idx="424">
                  <c:v>44354</c:v>
                </c:pt>
                <c:pt idx="425">
                  <c:v>44355</c:v>
                </c:pt>
                <c:pt idx="426">
                  <c:v>44356</c:v>
                </c:pt>
                <c:pt idx="427">
                  <c:v>44357</c:v>
                </c:pt>
                <c:pt idx="428">
                  <c:v>44358</c:v>
                </c:pt>
                <c:pt idx="429">
                  <c:v>44359</c:v>
                </c:pt>
                <c:pt idx="430">
                  <c:v>44360</c:v>
                </c:pt>
                <c:pt idx="431">
                  <c:v>44361</c:v>
                </c:pt>
                <c:pt idx="432">
                  <c:v>44362</c:v>
                </c:pt>
                <c:pt idx="433">
                  <c:v>44363</c:v>
                </c:pt>
                <c:pt idx="434">
                  <c:v>44364</c:v>
                </c:pt>
                <c:pt idx="435">
                  <c:v>44365</c:v>
                </c:pt>
                <c:pt idx="436">
                  <c:v>44366</c:v>
                </c:pt>
                <c:pt idx="437">
                  <c:v>44367</c:v>
                </c:pt>
                <c:pt idx="438">
                  <c:v>44368</c:v>
                </c:pt>
                <c:pt idx="439">
                  <c:v>44369</c:v>
                </c:pt>
                <c:pt idx="440">
                  <c:v>44370</c:v>
                </c:pt>
                <c:pt idx="441">
                  <c:v>44371</c:v>
                </c:pt>
                <c:pt idx="442">
                  <c:v>44372</c:v>
                </c:pt>
                <c:pt idx="443">
                  <c:v>44373</c:v>
                </c:pt>
                <c:pt idx="444">
                  <c:v>44374</c:v>
                </c:pt>
                <c:pt idx="445">
                  <c:v>44375</c:v>
                </c:pt>
                <c:pt idx="446">
                  <c:v>44376</c:v>
                </c:pt>
                <c:pt idx="447">
                  <c:v>44377</c:v>
                </c:pt>
                <c:pt idx="448">
                  <c:v>44378</c:v>
                </c:pt>
                <c:pt idx="449">
                  <c:v>44379</c:v>
                </c:pt>
                <c:pt idx="450">
                  <c:v>44380</c:v>
                </c:pt>
                <c:pt idx="451">
                  <c:v>44381</c:v>
                </c:pt>
                <c:pt idx="452">
                  <c:v>44382</c:v>
                </c:pt>
                <c:pt idx="453">
                  <c:v>44383</c:v>
                </c:pt>
                <c:pt idx="454">
                  <c:v>44384</c:v>
                </c:pt>
                <c:pt idx="455">
                  <c:v>44385</c:v>
                </c:pt>
                <c:pt idx="456">
                  <c:v>44386</c:v>
                </c:pt>
                <c:pt idx="457">
                  <c:v>44387</c:v>
                </c:pt>
                <c:pt idx="458">
                  <c:v>44388</c:v>
                </c:pt>
                <c:pt idx="459">
                  <c:v>44389</c:v>
                </c:pt>
                <c:pt idx="460">
                  <c:v>44390</c:v>
                </c:pt>
                <c:pt idx="461">
                  <c:v>44391</c:v>
                </c:pt>
                <c:pt idx="462">
                  <c:v>44392</c:v>
                </c:pt>
                <c:pt idx="463">
                  <c:v>44393</c:v>
                </c:pt>
                <c:pt idx="464">
                  <c:v>44394</c:v>
                </c:pt>
                <c:pt idx="465">
                  <c:v>44395</c:v>
                </c:pt>
                <c:pt idx="466">
                  <c:v>44396</c:v>
                </c:pt>
                <c:pt idx="467">
                  <c:v>44397</c:v>
                </c:pt>
                <c:pt idx="468">
                  <c:v>44398</c:v>
                </c:pt>
                <c:pt idx="469">
                  <c:v>44399</c:v>
                </c:pt>
                <c:pt idx="470">
                  <c:v>44400</c:v>
                </c:pt>
                <c:pt idx="471">
                  <c:v>44401</c:v>
                </c:pt>
                <c:pt idx="472">
                  <c:v>44402</c:v>
                </c:pt>
                <c:pt idx="473">
                  <c:v>44403</c:v>
                </c:pt>
                <c:pt idx="474">
                  <c:v>44404</c:v>
                </c:pt>
                <c:pt idx="475">
                  <c:v>44405</c:v>
                </c:pt>
                <c:pt idx="476">
                  <c:v>44406</c:v>
                </c:pt>
                <c:pt idx="477">
                  <c:v>44407</c:v>
                </c:pt>
                <c:pt idx="478">
                  <c:v>44408</c:v>
                </c:pt>
                <c:pt idx="479">
                  <c:v>44409</c:v>
                </c:pt>
                <c:pt idx="480">
                  <c:v>44410</c:v>
                </c:pt>
                <c:pt idx="481">
                  <c:v>44411</c:v>
                </c:pt>
                <c:pt idx="482">
                  <c:v>44412</c:v>
                </c:pt>
                <c:pt idx="483">
                  <c:v>44413</c:v>
                </c:pt>
                <c:pt idx="484">
                  <c:v>44414</c:v>
                </c:pt>
                <c:pt idx="485">
                  <c:v>44415</c:v>
                </c:pt>
                <c:pt idx="486">
                  <c:v>44416</c:v>
                </c:pt>
                <c:pt idx="487">
                  <c:v>44417</c:v>
                </c:pt>
                <c:pt idx="488">
                  <c:v>44418</c:v>
                </c:pt>
                <c:pt idx="489">
                  <c:v>44419</c:v>
                </c:pt>
                <c:pt idx="490">
                  <c:v>44420</c:v>
                </c:pt>
                <c:pt idx="491">
                  <c:v>44421</c:v>
                </c:pt>
                <c:pt idx="492">
                  <c:v>44422</c:v>
                </c:pt>
                <c:pt idx="493">
                  <c:v>44423</c:v>
                </c:pt>
                <c:pt idx="494">
                  <c:v>44424</c:v>
                </c:pt>
                <c:pt idx="495">
                  <c:v>44425</c:v>
                </c:pt>
                <c:pt idx="496">
                  <c:v>44426</c:v>
                </c:pt>
                <c:pt idx="497">
                  <c:v>44427</c:v>
                </c:pt>
                <c:pt idx="498">
                  <c:v>44428</c:v>
                </c:pt>
                <c:pt idx="499">
                  <c:v>44429</c:v>
                </c:pt>
                <c:pt idx="500">
                  <c:v>44430</c:v>
                </c:pt>
                <c:pt idx="501">
                  <c:v>44431</c:v>
                </c:pt>
                <c:pt idx="502">
                  <c:v>44432</c:v>
                </c:pt>
                <c:pt idx="503">
                  <c:v>44433</c:v>
                </c:pt>
                <c:pt idx="504">
                  <c:v>44434</c:v>
                </c:pt>
                <c:pt idx="505">
                  <c:v>44435</c:v>
                </c:pt>
                <c:pt idx="506">
                  <c:v>44436</c:v>
                </c:pt>
                <c:pt idx="507">
                  <c:v>44437</c:v>
                </c:pt>
                <c:pt idx="508">
                  <c:v>44438</c:v>
                </c:pt>
                <c:pt idx="509">
                  <c:v>44439</c:v>
                </c:pt>
                <c:pt idx="510">
                  <c:v>44440</c:v>
                </c:pt>
                <c:pt idx="511">
                  <c:v>44441</c:v>
                </c:pt>
                <c:pt idx="512">
                  <c:v>44442</c:v>
                </c:pt>
                <c:pt idx="513">
                  <c:v>44443</c:v>
                </c:pt>
                <c:pt idx="514">
                  <c:v>44444</c:v>
                </c:pt>
                <c:pt idx="515">
                  <c:v>44445</c:v>
                </c:pt>
                <c:pt idx="516">
                  <c:v>44446</c:v>
                </c:pt>
                <c:pt idx="517">
                  <c:v>44447</c:v>
                </c:pt>
                <c:pt idx="518">
                  <c:v>44448</c:v>
                </c:pt>
                <c:pt idx="519">
                  <c:v>44449</c:v>
                </c:pt>
                <c:pt idx="520">
                  <c:v>44450</c:v>
                </c:pt>
                <c:pt idx="521">
                  <c:v>44451</c:v>
                </c:pt>
                <c:pt idx="522">
                  <c:v>44452</c:v>
                </c:pt>
                <c:pt idx="523">
                  <c:v>44453</c:v>
                </c:pt>
                <c:pt idx="524">
                  <c:v>44454</c:v>
                </c:pt>
                <c:pt idx="525">
                  <c:v>44455</c:v>
                </c:pt>
                <c:pt idx="526">
                  <c:v>44456</c:v>
                </c:pt>
                <c:pt idx="527">
                  <c:v>44457</c:v>
                </c:pt>
                <c:pt idx="528">
                  <c:v>44458</c:v>
                </c:pt>
                <c:pt idx="529">
                  <c:v>44459</c:v>
                </c:pt>
                <c:pt idx="530">
                  <c:v>44460</c:v>
                </c:pt>
                <c:pt idx="531">
                  <c:v>44461</c:v>
                </c:pt>
                <c:pt idx="532">
                  <c:v>44462</c:v>
                </c:pt>
                <c:pt idx="533">
                  <c:v>44463</c:v>
                </c:pt>
                <c:pt idx="534">
                  <c:v>44464</c:v>
                </c:pt>
                <c:pt idx="535">
                  <c:v>44465</c:v>
                </c:pt>
                <c:pt idx="536">
                  <c:v>44466</c:v>
                </c:pt>
                <c:pt idx="537">
                  <c:v>44467</c:v>
                </c:pt>
                <c:pt idx="538">
                  <c:v>44468</c:v>
                </c:pt>
                <c:pt idx="539">
                  <c:v>44469</c:v>
                </c:pt>
                <c:pt idx="540">
                  <c:v>44470</c:v>
                </c:pt>
                <c:pt idx="541">
                  <c:v>44471</c:v>
                </c:pt>
                <c:pt idx="542">
                  <c:v>44472</c:v>
                </c:pt>
                <c:pt idx="543">
                  <c:v>44473</c:v>
                </c:pt>
                <c:pt idx="544">
                  <c:v>44474</c:v>
                </c:pt>
                <c:pt idx="545">
                  <c:v>44475</c:v>
                </c:pt>
                <c:pt idx="546">
                  <c:v>44476</c:v>
                </c:pt>
                <c:pt idx="547">
                  <c:v>44477</c:v>
                </c:pt>
                <c:pt idx="548">
                  <c:v>44478</c:v>
                </c:pt>
                <c:pt idx="549">
                  <c:v>44479</c:v>
                </c:pt>
                <c:pt idx="550">
                  <c:v>44480</c:v>
                </c:pt>
                <c:pt idx="551">
                  <c:v>44481</c:v>
                </c:pt>
                <c:pt idx="552">
                  <c:v>44482</c:v>
                </c:pt>
                <c:pt idx="553">
                  <c:v>44483</c:v>
                </c:pt>
                <c:pt idx="554">
                  <c:v>44484</c:v>
                </c:pt>
                <c:pt idx="555">
                  <c:v>44485</c:v>
                </c:pt>
                <c:pt idx="556">
                  <c:v>44486</c:v>
                </c:pt>
                <c:pt idx="557">
                  <c:v>44487</c:v>
                </c:pt>
                <c:pt idx="558">
                  <c:v>44488</c:v>
                </c:pt>
                <c:pt idx="559">
                  <c:v>44489</c:v>
                </c:pt>
                <c:pt idx="560">
                  <c:v>44490</c:v>
                </c:pt>
                <c:pt idx="561">
                  <c:v>44491</c:v>
                </c:pt>
                <c:pt idx="562">
                  <c:v>44492</c:v>
                </c:pt>
                <c:pt idx="563">
                  <c:v>44493</c:v>
                </c:pt>
                <c:pt idx="564">
                  <c:v>44494</c:v>
                </c:pt>
                <c:pt idx="565">
                  <c:v>44495</c:v>
                </c:pt>
                <c:pt idx="566">
                  <c:v>44496</c:v>
                </c:pt>
                <c:pt idx="567">
                  <c:v>44497</c:v>
                </c:pt>
                <c:pt idx="568">
                  <c:v>44498</c:v>
                </c:pt>
                <c:pt idx="569">
                  <c:v>44499</c:v>
                </c:pt>
                <c:pt idx="570">
                  <c:v>44500</c:v>
                </c:pt>
                <c:pt idx="571">
                  <c:v>44501</c:v>
                </c:pt>
                <c:pt idx="572">
                  <c:v>44502</c:v>
                </c:pt>
                <c:pt idx="573">
                  <c:v>44503</c:v>
                </c:pt>
                <c:pt idx="574">
                  <c:v>44504</c:v>
                </c:pt>
                <c:pt idx="575">
                  <c:v>44505</c:v>
                </c:pt>
                <c:pt idx="576">
                  <c:v>44506</c:v>
                </c:pt>
                <c:pt idx="577">
                  <c:v>44507</c:v>
                </c:pt>
                <c:pt idx="578">
                  <c:v>44508</c:v>
                </c:pt>
                <c:pt idx="579">
                  <c:v>44509</c:v>
                </c:pt>
                <c:pt idx="580">
                  <c:v>44510</c:v>
                </c:pt>
                <c:pt idx="581">
                  <c:v>44511</c:v>
                </c:pt>
                <c:pt idx="582">
                  <c:v>44512</c:v>
                </c:pt>
                <c:pt idx="583">
                  <c:v>44513</c:v>
                </c:pt>
                <c:pt idx="584">
                  <c:v>44514</c:v>
                </c:pt>
                <c:pt idx="585">
                  <c:v>44515</c:v>
                </c:pt>
                <c:pt idx="586">
                  <c:v>44516</c:v>
                </c:pt>
                <c:pt idx="587">
                  <c:v>44517</c:v>
                </c:pt>
                <c:pt idx="588">
                  <c:v>44518</c:v>
                </c:pt>
                <c:pt idx="589">
                  <c:v>44519</c:v>
                </c:pt>
                <c:pt idx="590">
                  <c:v>44520</c:v>
                </c:pt>
                <c:pt idx="591">
                  <c:v>44521</c:v>
                </c:pt>
                <c:pt idx="592">
                  <c:v>44522</c:v>
                </c:pt>
                <c:pt idx="593">
                  <c:v>44523</c:v>
                </c:pt>
                <c:pt idx="594">
                  <c:v>44524</c:v>
                </c:pt>
                <c:pt idx="595">
                  <c:v>44525</c:v>
                </c:pt>
                <c:pt idx="596">
                  <c:v>44526</c:v>
                </c:pt>
                <c:pt idx="597">
                  <c:v>44527</c:v>
                </c:pt>
                <c:pt idx="598">
                  <c:v>44528</c:v>
                </c:pt>
                <c:pt idx="599">
                  <c:v>44529</c:v>
                </c:pt>
                <c:pt idx="600">
                  <c:v>44530</c:v>
                </c:pt>
                <c:pt idx="601">
                  <c:v>44531</c:v>
                </c:pt>
                <c:pt idx="602">
                  <c:v>44532</c:v>
                </c:pt>
                <c:pt idx="603">
                  <c:v>44533</c:v>
                </c:pt>
                <c:pt idx="604">
                  <c:v>44534</c:v>
                </c:pt>
                <c:pt idx="605">
                  <c:v>44535</c:v>
                </c:pt>
                <c:pt idx="606">
                  <c:v>44536</c:v>
                </c:pt>
                <c:pt idx="607">
                  <c:v>44537</c:v>
                </c:pt>
                <c:pt idx="608">
                  <c:v>44538</c:v>
                </c:pt>
                <c:pt idx="609">
                  <c:v>44539</c:v>
                </c:pt>
                <c:pt idx="610">
                  <c:v>44540</c:v>
                </c:pt>
                <c:pt idx="611">
                  <c:v>44541</c:v>
                </c:pt>
                <c:pt idx="612">
                  <c:v>44542</c:v>
                </c:pt>
                <c:pt idx="613">
                  <c:v>44543</c:v>
                </c:pt>
                <c:pt idx="614">
                  <c:v>44544</c:v>
                </c:pt>
                <c:pt idx="615">
                  <c:v>44545</c:v>
                </c:pt>
                <c:pt idx="616">
                  <c:v>44546</c:v>
                </c:pt>
                <c:pt idx="617">
                  <c:v>44547</c:v>
                </c:pt>
                <c:pt idx="618">
                  <c:v>44548</c:v>
                </c:pt>
                <c:pt idx="619">
                  <c:v>44549</c:v>
                </c:pt>
                <c:pt idx="620">
                  <c:v>44550</c:v>
                </c:pt>
                <c:pt idx="621">
                  <c:v>44551</c:v>
                </c:pt>
                <c:pt idx="622">
                  <c:v>44552</c:v>
                </c:pt>
                <c:pt idx="623">
                  <c:v>44553</c:v>
                </c:pt>
                <c:pt idx="624">
                  <c:v>44554</c:v>
                </c:pt>
                <c:pt idx="625">
                  <c:v>44555</c:v>
                </c:pt>
                <c:pt idx="626">
                  <c:v>44556</c:v>
                </c:pt>
                <c:pt idx="627">
                  <c:v>44557</c:v>
                </c:pt>
                <c:pt idx="628">
                  <c:v>44558</c:v>
                </c:pt>
                <c:pt idx="629">
                  <c:v>44559</c:v>
                </c:pt>
                <c:pt idx="630">
                  <c:v>44560</c:v>
                </c:pt>
                <c:pt idx="631">
                  <c:v>44561</c:v>
                </c:pt>
                <c:pt idx="632">
                  <c:v>44562</c:v>
                </c:pt>
                <c:pt idx="633">
                  <c:v>44563</c:v>
                </c:pt>
                <c:pt idx="634">
                  <c:v>44564</c:v>
                </c:pt>
                <c:pt idx="635">
                  <c:v>44565</c:v>
                </c:pt>
                <c:pt idx="636">
                  <c:v>44566</c:v>
                </c:pt>
                <c:pt idx="637">
                  <c:v>44567</c:v>
                </c:pt>
                <c:pt idx="638">
                  <c:v>44568</c:v>
                </c:pt>
                <c:pt idx="639">
                  <c:v>44569</c:v>
                </c:pt>
                <c:pt idx="640">
                  <c:v>44570</c:v>
                </c:pt>
                <c:pt idx="641">
                  <c:v>44571</c:v>
                </c:pt>
                <c:pt idx="642">
                  <c:v>44572</c:v>
                </c:pt>
                <c:pt idx="643">
                  <c:v>44573</c:v>
                </c:pt>
                <c:pt idx="644">
                  <c:v>44574</c:v>
                </c:pt>
                <c:pt idx="645">
                  <c:v>44575</c:v>
                </c:pt>
                <c:pt idx="646">
                  <c:v>44576</c:v>
                </c:pt>
                <c:pt idx="647">
                  <c:v>44577</c:v>
                </c:pt>
                <c:pt idx="648">
                  <c:v>44578</c:v>
                </c:pt>
                <c:pt idx="649">
                  <c:v>44579</c:v>
                </c:pt>
                <c:pt idx="650">
                  <c:v>44580</c:v>
                </c:pt>
                <c:pt idx="651">
                  <c:v>44581</c:v>
                </c:pt>
                <c:pt idx="652">
                  <c:v>44582</c:v>
                </c:pt>
                <c:pt idx="653">
                  <c:v>44583</c:v>
                </c:pt>
                <c:pt idx="654">
                  <c:v>44584</c:v>
                </c:pt>
                <c:pt idx="655">
                  <c:v>44585</c:v>
                </c:pt>
                <c:pt idx="656">
                  <c:v>44586</c:v>
                </c:pt>
                <c:pt idx="657">
                  <c:v>44587</c:v>
                </c:pt>
                <c:pt idx="658">
                  <c:v>44588</c:v>
                </c:pt>
                <c:pt idx="659">
                  <c:v>44589</c:v>
                </c:pt>
                <c:pt idx="660">
                  <c:v>44590</c:v>
                </c:pt>
                <c:pt idx="661">
                  <c:v>44591</c:v>
                </c:pt>
                <c:pt idx="662">
                  <c:v>44592</c:v>
                </c:pt>
                <c:pt idx="663">
                  <c:v>44593</c:v>
                </c:pt>
                <c:pt idx="664">
                  <c:v>44594</c:v>
                </c:pt>
                <c:pt idx="665">
                  <c:v>44595</c:v>
                </c:pt>
                <c:pt idx="666">
                  <c:v>44596</c:v>
                </c:pt>
                <c:pt idx="667">
                  <c:v>44597</c:v>
                </c:pt>
                <c:pt idx="668">
                  <c:v>44598</c:v>
                </c:pt>
                <c:pt idx="669">
                  <c:v>44599</c:v>
                </c:pt>
                <c:pt idx="670">
                  <c:v>44600</c:v>
                </c:pt>
                <c:pt idx="671">
                  <c:v>44601</c:v>
                </c:pt>
                <c:pt idx="672">
                  <c:v>44602</c:v>
                </c:pt>
                <c:pt idx="673">
                  <c:v>44603</c:v>
                </c:pt>
                <c:pt idx="674">
                  <c:v>44604</c:v>
                </c:pt>
                <c:pt idx="675">
                  <c:v>44605</c:v>
                </c:pt>
                <c:pt idx="676">
                  <c:v>44606</c:v>
                </c:pt>
                <c:pt idx="677">
                  <c:v>44607</c:v>
                </c:pt>
                <c:pt idx="678">
                  <c:v>44608</c:v>
                </c:pt>
                <c:pt idx="679">
                  <c:v>44609</c:v>
                </c:pt>
                <c:pt idx="680">
                  <c:v>44610</c:v>
                </c:pt>
                <c:pt idx="681">
                  <c:v>44611</c:v>
                </c:pt>
                <c:pt idx="682">
                  <c:v>44612</c:v>
                </c:pt>
                <c:pt idx="683">
                  <c:v>44613</c:v>
                </c:pt>
                <c:pt idx="684">
                  <c:v>44614</c:v>
                </c:pt>
                <c:pt idx="685">
                  <c:v>44615</c:v>
                </c:pt>
                <c:pt idx="686">
                  <c:v>44616</c:v>
                </c:pt>
                <c:pt idx="687">
                  <c:v>44617</c:v>
                </c:pt>
                <c:pt idx="688">
                  <c:v>44618</c:v>
                </c:pt>
                <c:pt idx="689">
                  <c:v>44619</c:v>
                </c:pt>
                <c:pt idx="690">
                  <c:v>44620</c:v>
                </c:pt>
                <c:pt idx="691">
                  <c:v>44621</c:v>
                </c:pt>
                <c:pt idx="692">
                  <c:v>44622</c:v>
                </c:pt>
                <c:pt idx="693">
                  <c:v>44623</c:v>
                </c:pt>
                <c:pt idx="694">
                  <c:v>44624</c:v>
                </c:pt>
                <c:pt idx="695">
                  <c:v>44625</c:v>
                </c:pt>
                <c:pt idx="696">
                  <c:v>44626</c:v>
                </c:pt>
                <c:pt idx="697">
                  <c:v>44627</c:v>
                </c:pt>
                <c:pt idx="698">
                  <c:v>44628</c:v>
                </c:pt>
                <c:pt idx="699">
                  <c:v>44629</c:v>
                </c:pt>
                <c:pt idx="700">
                  <c:v>44630</c:v>
                </c:pt>
                <c:pt idx="701">
                  <c:v>44631</c:v>
                </c:pt>
                <c:pt idx="702">
                  <c:v>44632</c:v>
                </c:pt>
                <c:pt idx="703">
                  <c:v>44633</c:v>
                </c:pt>
                <c:pt idx="704">
                  <c:v>44634</c:v>
                </c:pt>
                <c:pt idx="705">
                  <c:v>44635</c:v>
                </c:pt>
                <c:pt idx="706">
                  <c:v>44636</c:v>
                </c:pt>
                <c:pt idx="707">
                  <c:v>44637</c:v>
                </c:pt>
                <c:pt idx="708">
                  <c:v>44638</c:v>
                </c:pt>
                <c:pt idx="709">
                  <c:v>44639</c:v>
                </c:pt>
                <c:pt idx="710">
                  <c:v>44640</c:v>
                </c:pt>
                <c:pt idx="711">
                  <c:v>44641</c:v>
                </c:pt>
                <c:pt idx="712">
                  <c:v>44642</c:v>
                </c:pt>
                <c:pt idx="713">
                  <c:v>44643</c:v>
                </c:pt>
                <c:pt idx="714">
                  <c:v>44644</c:v>
                </c:pt>
                <c:pt idx="715">
                  <c:v>44645</c:v>
                </c:pt>
                <c:pt idx="716">
                  <c:v>44646</c:v>
                </c:pt>
                <c:pt idx="717">
                  <c:v>44647</c:v>
                </c:pt>
                <c:pt idx="718">
                  <c:v>44648</c:v>
                </c:pt>
                <c:pt idx="719">
                  <c:v>44649</c:v>
                </c:pt>
                <c:pt idx="720">
                  <c:v>44650</c:v>
                </c:pt>
                <c:pt idx="721">
                  <c:v>44651</c:v>
                </c:pt>
                <c:pt idx="722">
                  <c:v>44652</c:v>
                </c:pt>
                <c:pt idx="723">
                  <c:v>44653</c:v>
                </c:pt>
                <c:pt idx="724">
                  <c:v>44654</c:v>
                </c:pt>
                <c:pt idx="725">
                  <c:v>44655</c:v>
                </c:pt>
                <c:pt idx="726">
                  <c:v>44656</c:v>
                </c:pt>
                <c:pt idx="727">
                  <c:v>44657</c:v>
                </c:pt>
                <c:pt idx="728">
                  <c:v>44658</c:v>
                </c:pt>
                <c:pt idx="729">
                  <c:v>44659</c:v>
                </c:pt>
                <c:pt idx="730">
                  <c:v>44660</c:v>
                </c:pt>
                <c:pt idx="731">
                  <c:v>44661</c:v>
                </c:pt>
                <c:pt idx="732">
                  <c:v>44662</c:v>
                </c:pt>
                <c:pt idx="733">
                  <c:v>44663</c:v>
                </c:pt>
                <c:pt idx="734">
                  <c:v>44664</c:v>
                </c:pt>
                <c:pt idx="735">
                  <c:v>44665</c:v>
                </c:pt>
                <c:pt idx="736">
                  <c:v>44666</c:v>
                </c:pt>
                <c:pt idx="737">
                  <c:v>44667</c:v>
                </c:pt>
                <c:pt idx="738">
                  <c:v>44668</c:v>
                </c:pt>
                <c:pt idx="739">
                  <c:v>44669</c:v>
                </c:pt>
                <c:pt idx="740">
                  <c:v>44670</c:v>
                </c:pt>
                <c:pt idx="741">
                  <c:v>44671</c:v>
                </c:pt>
                <c:pt idx="742">
                  <c:v>44672</c:v>
                </c:pt>
                <c:pt idx="743">
                  <c:v>44673</c:v>
                </c:pt>
                <c:pt idx="744">
                  <c:v>44674</c:v>
                </c:pt>
                <c:pt idx="745">
                  <c:v>44675</c:v>
                </c:pt>
                <c:pt idx="746">
                  <c:v>44676</c:v>
                </c:pt>
                <c:pt idx="747">
                  <c:v>44677</c:v>
                </c:pt>
                <c:pt idx="748">
                  <c:v>44678</c:v>
                </c:pt>
                <c:pt idx="749">
                  <c:v>44679</c:v>
                </c:pt>
                <c:pt idx="750">
                  <c:v>44680</c:v>
                </c:pt>
                <c:pt idx="751">
                  <c:v>44681</c:v>
                </c:pt>
                <c:pt idx="752">
                  <c:v>44682</c:v>
                </c:pt>
                <c:pt idx="753">
                  <c:v>44683</c:v>
                </c:pt>
                <c:pt idx="754">
                  <c:v>44684</c:v>
                </c:pt>
                <c:pt idx="755">
                  <c:v>44685</c:v>
                </c:pt>
                <c:pt idx="756">
                  <c:v>44686</c:v>
                </c:pt>
                <c:pt idx="757">
                  <c:v>44687</c:v>
                </c:pt>
                <c:pt idx="758">
                  <c:v>44688</c:v>
                </c:pt>
                <c:pt idx="759">
                  <c:v>44689</c:v>
                </c:pt>
                <c:pt idx="760">
                  <c:v>44690</c:v>
                </c:pt>
                <c:pt idx="761">
                  <c:v>44691</c:v>
                </c:pt>
                <c:pt idx="762">
                  <c:v>44692</c:v>
                </c:pt>
                <c:pt idx="763">
                  <c:v>44693</c:v>
                </c:pt>
                <c:pt idx="764">
                  <c:v>44694</c:v>
                </c:pt>
                <c:pt idx="765">
                  <c:v>44695</c:v>
                </c:pt>
                <c:pt idx="766">
                  <c:v>44696</c:v>
                </c:pt>
                <c:pt idx="767">
                  <c:v>44697</c:v>
                </c:pt>
                <c:pt idx="768">
                  <c:v>44698</c:v>
                </c:pt>
                <c:pt idx="769">
                  <c:v>44699</c:v>
                </c:pt>
                <c:pt idx="770">
                  <c:v>44700</c:v>
                </c:pt>
                <c:pt idx="771">
                  <c:v>44701</c:v>
                </c:pt>
                <c:pt idx="772">
                  <c:v>44702</c:v>
                </c:pt>
                <c:pt idx="773">
                  <c:v>44703</c:v>
                </c:pt>
                <c:pt idx="774">
                  <c:v>44704</c:v>
                </c:pt>
                <c:pt idx="775">
                  <c:v>44705</c:v>
                </c:pt>
                <c:pt idx="776">
                  <c:v>44706</c:v>
                </c:pt>
                <c:pt idx="777">
                  <c:v>44707</c:v>
                </c:pt>
                <c:pt idx="778">
                  <c:v>44708</c:v>
                </c:pt>
                <c:pt idx="779">
                  <c:v>44709</c:v>
                </c:pt>
                <c:pt idx="780">
                  <c:v>44710</c:v>
                </c:pt>
                <c:pt idx="781">
                  <c:v>44711</c:v>
                </c:pt>
                <c:pt idx="782">
                  <c:v>44712</c:v>
                </c:pt>
                <c:pt idx="783">
                  <c:v>44713</c:v>
                </c:pt>
                <c:pt idx="784">
                  <c:v>44714</c:v>
                </c:pt>
                <c:pt idx="785">
                  <c:v>44715</c:v>
                </c:pt>
                <c:pt idx="786">
                  <c:v>44716</c:v>
                </c:pt>
                <c:pt idx="787">
                  <c:v>44717</c:v>
                </c:pt>
                <c:pt idx="788">
                  <c:v>44718</c:v>
                </c:pt>
                <c:pt idx="789">
                  <c:v>44719</c:v>
                </c:pt>
                <c:pt idx="790">
                  <c:v>44720</c:v>
                </c:pt>
                <c:pt idx="791">
                  <c:v>44721</c:v>
                </c:pt>
                <c:pt idx="792">
                  <c:v>44722</c:v>
                </c:pt>
                <c:pt idx="793">
                  <c:v>44723</c:v>
                </c:pt>
                <c:pt idx="794">
                  <c:v>44724</c:v>
                </c:pt>
                <c:pt idx="795">
                  <c:v>44725</c:v>
                </c:pt>
                <c:pt idx="796">
                  <c:v>44726</c:v>
                </c:pt>
                <c:pt idx="797">
                  <c:v>44727</c:v>
                </c:pt>
                <c:pt idx="798">
                  <c:v>44728</c:v>
                </c:pt>
                <c:pt idx="799">
                  <c:v>44729</c:v>
                </c:pt>
                <c:pt idx="800">
                  <c:v>44730</c:v>
                </c:pt>
                <c:pt idx="801">
                  <c:v>44731</c:v>
                </c:pt>
                <c:pt idx="802">
                  <c:v>44732</c:v>
                </c:pt>
                <c:pt idx="803">
                  <c:v>44733</c:v>
                </c:pt>
                <c:pt idx="804">
                  <c:v>44734</c:v>
                </c:pt>
                <c:pt idx="805">
                  <c:v>44735</c:v>
                </c:pt>
                <c:pt idx="806">
                  <c:v>44736</c:v>
                </c:pt>
                <c:pt idx="807">
                  <c:v>44737</c:v>
                </c:pt>
                <c:pt idx="808">
                  <c:v>44738</c:v>
                </c:pt>
                <c:pt idx="809">
                  <c:v>44739</c:v>
                </c:pt>
                <c:pt idx="810">
                  <c:v>44740</c:v>
                </c:pt>
                <c:pt idx="811">
                  <c:v>44741</c:v>
                </c:pt>
                <c:pt idx="812">
                  <c:v>44742</c:v>
                </c:pt>
                <c:pt idx="813">
                  <c:v>44743</c:v>
                </c:pt>
                <c:pt idx="814">
                  <c:v>44744</c:v>
                </c:pt>
                <c:pt idx="815">
                  <c:v>44745</c:v>
                </c:pt>
                <c:pt idx="816">
                  <c:v>44746</c:v>
                </c:pt>
                <c:pt idx="817">
                  <c:v>44747</c:v>
                </c:pt>
                <c:pt idx="818">
                  <c:v>44748</c:v>
                </c:pt>
                <c:pt idx="819">
                  <c:v>44749</c:v>
                </c:pt>
                <c:pt idx="820">
                  <c:v>44750</c:v>
                </c:pt>
                <c:pt idx="821">
                  <c:v>44751</c:v>
                </c:pt>
                <c:pt idx="822">
                  <c:v>44752</c:v>
                </c:pt>
                <c:pt idx="823">
                  <c:v>44753</c:v>
                </c:pt>
                <c:pt idx="824">
                  <c:v>44754</c:v>
                </c:pt>
                <c:pt idx="825">
                  <c:v>44755</c:v>
                </c:pt>
                <c:pt idx="826">
                  <c:v>44756</c:v>
                </c:pt>
                <c:pt idx="827">
                  <c:v>44757</c:v>
                </c:pt>
                <c:pt idx="828">
                  <c:v>44758</c:v>
                </c:pt>
                <c:pt idx="829">
                  <c:v>44759</c:v>
                </c:pt>
                <c:pt idx="830">
                  <c:v>44760</c:v>
                </c:pt>
                <c:pt idx="831">
                  <c:v>44761</c:v>
                </c:pt>
                <c:pt idx="832">
                  <c:v>44762</c:v>
                </c:pt>
                <c:pt idx="833">
                  <c:v>44763</c:v>
                </c:pt>
                <c:pt idx="834">
                  <c:v>44764</c:v>
                </c:pt>
                <c:pt idx="835">
                  <c:v>44765</c:v>
                </c:pt>
                <c:pt idx="836">
                  <c:v>44766</c:v>
                </c:pt>
                <c:pt idx="837">
                  <c:v>44767</c:v>
                </c:pt>
                <c:pt idx="838">
                  <c:v>44768</c:v>
                </c:pt>
                <c:pt idx="839">
                  <c:v>44769</c:v>
                </c:pt>
                <c:pt idx="840">
                  <c:v>44770</c:v>
                </c:pt>
                <c:pt idx="841">
                  <c:v>44771</c:v>
                </c:pt>
                <c:pt idx="842">
                  <c:v>44772</c:v>
                </c:pt>
                <c:pt idx="843">
                  <c:v>44773</c:v>
                </c:pt>
                <c:pt idx="844">
                  <c:v>44774</c:v>
                </c:pt>
                <c:pt idx="845">
                  <c:v>44775</c:v>
                </c:pt>
                <c:pt idx="846">
                  <c:v>44776</c:v>
                </c:pt>
                <c:pt idx="847">
                  <c:v>44777</c:v>
                </c:pt>
                <c:pt idx="848">
                  <c:v>44778</c:v>
                </c:pt>
                <c:pt idx="849">
                  <c:v>44779</c:v>
                </c:pt>
                <c:pt idx="850">
                  <c:v>44780</c:v>
                </c:pt>
                <c:pt idx="851">
                  <c:v>44781</c:v>
                </c:pt>
                <c:pt idx="852">
                  <c:v>44782</c:v>
                </c:pt>
                <c:pt idx="853">
                  <c:v>44783</c:v>
                </c:pt>
                <c:pt idx="854">
                  <c:v>44784</c:v>
                </c:pt>
                <c:pt idx="855">
                  <c:v>44785</c:v>
                </c:pt>
                <c:pt idx="856">
                  <c:v>44786</c:v>
                </c:pt>
                <c:pt idx="857">
                  <c:v>44787</c:v>
                </c:pt>
                <c:pt idx="858">
                  <c:v>44788</c:v>
                </c:pt>
                <c:pt idx="859">
                  <c:v>44789</c:v>
                </c:pt>
                <c:pt idx="860">
                  <c:v>44790</c:v>
                </c:pt>
                <c:pt idx="861">
                  <c:v>44791</c:v>
                </c:pt>
                <c:pt idx="862">
                  <c:v>44792</c:v>
                </c:pt>
                <c:pt idx="863">
                  <c:v>44793</c:v>
                </c:pt>
                <c:pt idx="864">
                  <c:v>44794</c:v>
                </c:pt>
                <c:pt idx="865">
                  <c:v>44795</c:v>
                </c:pt>
                <c:pt idx="866">
                  <c:v>44796</c:v>
                </c:pt>
                <c:pt idx="867">
                  <c:v>44797</c:v>
                </c:pt>
                <c:pt idx="868">
                  <c:v>44798</c:v>
                </c:pt>
                <c:pt idx="869">
                  <c:v>44799</c:v>
                </c:pt>
                <c:pt idx="870">
                  <c:v>44800</c:v>
                </c:pt>
                <c:pt idx="871">
                  <c:v>44801</c:v>
                </c:pt>
                <c:pt idx="872">
                  <c:v>44802</c:v>
                </c:pt>
                <c:pt idx="873">
                  <c:v>44803</c:v>
                </c:pt>
                <c:pt idx="874">
                  <c:v>44804</c:v>
                </c:pt>
                <c:pt idx="875">
                  <c:v>44805</c:v>
                </c:pt>
                <c:pt idx="876">
                  <c:v>44806</c:v>
                </c:pt>
                <c:pt idx="877">
                  <c:v>44807</c:v>
                </c:pt>
                <c:pt idx="878">
                  <c:v>44808</c:v>
                </c:pt>
                <c:pt idx="879">
                  <c:v>44809</c:v>
                </c:pt>
                <c:pt idx="880">
                  <c:v>44810</c:v>
                </c:pt>
                <c:pt idx="881">
                  <c:v>44811</c:v>
                </c:pt>
                <c:pt idx="882">
                  <c:v>44812</c:v>
                </c:pt>
                <c:pt idx="883">
                  <c:v>44813</c:v>
                </c:pt>
                <c:pt idx="884">
                  <c:v>44814</c:v>
                </c:pt>
                <c:pt idx="885">
                  <c:v>44815</c:v>
                </c:pt>
                <c:pt idx="886">
                  <c:v>44816</c:v>
                </c:pt>
                <c:pt idx="887">
                  <c:v>44817</c:v>
                </c:pt>
                <c:pt idx="888">
                  <c:v>44818</c:v>
                </c:pt>
                <c:pt idx="889">
                  <c:v>44819</c:v>
                </c:pt>
                <c:pt idx="890">
                  <c:v>44820</c:v>
                </c:pt>
                <c:pt idx="891">
                  <c:v>44821</c:v>
                </c:pt>
                <c:pt idx="892">
                  <c:v>44822</c:v>
                </c:pt>
                <c:pt idx="893">
                  <c:v>44823</c:v>
                </c:pt>
                <c:pt idx="894">
                  <c:v>44824</c:v>
                </c:pt>
                <c:pt idx="895">
                  <c:v>44825</c:v>
                </c:pt>
                <c:pt idx="896">
                  <c:v>44826</c:v>
                </c:pt>
                <c:pt idx="897">
                  <c:v>44827</c:v>
                </c:pt>
                <c:pt idx="898">
                  <c:v>44828</c:v>
                </c:pt>
                <c:pt idx="899">
                  <c:v>44829</c:v>
                </c:pt>
                <c:pt idx="900">
                  <c:v>44830</c:v>
                </c:pt>
                <c:pt idx="901">
                  <c:v>44831</c:v>
                </c:pt>
                <c:pt idx="902">
                  <c:v>44832</c:v>
                </c:pt>
                <c:pt idx="903">
                  <c:v>44833</c:v>
                </c:pt>
                <c:pt idx="904">
                  <c:v>44834</c:v>
                </c:pt>
                <c:pt idx="905">
                  <c:v>44835</c:v>
                </c:pt>
                <c:pt idx="906">
                  <c:v>44836</c:v>
                </c:pt>
                <c:pt idx="907">
                  <c:v>44837</c:v>
                </c:pt>
                <c:pt idx="908">
                  <c:v>44838</c:v>
                </c:pt>
                <c:pt idx="909">
                  <c:v>44839</c:v>
                </c:pt>
                <c:pt idx="910">
                  <c:v>44840</c:v>
                </c:pt>
                <c:pt idx="911">
                  <c:v>44841</c:v>
                </c:pt>
                <c:pt idx="912">
                  <c:v>44842</c:v>
                </c:pt>
                <c:pt idx="913">
                  <c:v>44843</c:v>
                </c:pt>
                <c:pt idx="914">
                  <c:v>44844</c:v>
                </c:pt>
                <c:pt idx="915">
                  <c:v>44845</c:v>
                </c:pt>
                <c:pt idx="916">
                  <c:v>44846</c:v>
                </c:pt>
                <c:pt idx="917">
                  <c:v>44847</c:v>
                </c:pt>
                <c:pt idx="918">
                  <c:v>44848</c:v>
                </c:pt>
                <c:pt idx="919">
                  <c:v>44849</c:v>
                </c:pt>
                <c:pt idx="920">
                  <c:v>44850</c:v>
                </c:pt>
                <c:pt idx="921">
                  <c:v>44851</c:v>
                </c:pt>
                <c:pt idx="922">
                  <c:v>44852</c:v>
                </c:pt>
                <c:pt idx="923">
                  <c:v>44853</c:v>
                </c:pt>
                <c:pt idx="924">
                  <c:v>44854</c:v>
                </c:pt>
                <c:pt idx="925">
                  <c:v>44855</c:v>
                </c:pt>
                <c:pt idx="926">
                  <c:v>44856</c:v>
                </c:pt>
                <c:pt idx="927">
                  <c:v>44857</c:v>
                </c:pt>
                <c:pt idx="928">
                  <c:v>44858</c:v>
                </c:pt>
                <c:pt idx="929">
                  <c:v>44859</c:v>
                </c:pt>
                <c:pt idx="930">
                  <c:v>44860</c:v>
                </c:pt>
                <c:pt idx="931">
                  <c:v>44861</c:v>
                </c:pt>
                <c:pt idx="932">
                  <c:v>44862</c:v>
                </c:pt>
                <c:pt idx="933">
                  <c:v>44863</c:v>
                </c:pt>
                <c:pt idx="934">
                  <c:v>44864</c:v>
                </c:pt>
                <c:pt idx="935">
                  <c:v>44865</c:v>
                </c:pt>
                <c:pt idx="936">
                  <c:v>44866</c:v>
                </c:pt>
                <c:pt idx="937">
                  <c:v>44867</c:v>
                </c:pt>
                <c:pt idx="938">
                  <c:v>44868</c:v>
                </c:pt>
                <c:pt idx="939">
                  <c:v>44869</c:v>
                </c:pt>
                <c:pt idx="940">
                  <c:v>44870</c:v>
                </c:pt>
                <c:pt idx="941">
                  <c:v>44871</c:v>
                </c:pt>
                <c:pt idx="942">
                  <c:v>44872</c:v>
                </c:pt>
                <c:pt idx="943">
                  <c:v>44873</c:v>
                </c:pt>
                <c:pt idx="944">
                  <c:v>44874</c:v>
                </c:pt>
                <c:pt idx="945">
                  <c:v>44875</c:v>
                </c:pt>
                <c:pt idx="946">
                  <c:v>44876</c:v>
                </c:pt>
                <c:pt idx="947">
                  <c:v>44877</c:v>
                </c:pt>
                <c:pt idx="948">
                  <c:v>44878</c:v>
                </c:pt>
                <c:pt idx="949">
                  <c:v>44879</c:v>
                </c:pt>
                <c:pt idx="950">
                  <c:v>44880</c:v>
                </c:pt>
                <c:pt idx="951">
                  <c:v>44881</c:v>
                </c:pt>
                <c:pt idx="952">
                  <c:v>44882</c:v>
                </c:pt>
                <c:pt idx="953">
                  <c:v>44883</c:v>
                </c:pt>
                <c:pt idx="954">
                  <c:v>44884</c:v>
                </c:pt>
                <c:pt idx="955">
                  <c:v>44885</c:v>
                </c:pt>
                <c:pt idx="956">
                  <c:v>44886</c:v>
                </c:pt>
                <c:pt idx="957">
                  <c:v>44887</c:v>
                </c:pt>
                <c:pt idx="958">
                  <c:v>44888</c:v>
                </c:pt>
                <c:pt idx="959">
                  <c:v>44889</c:v>
                </c:pt>
                <c:pt idx="960">
                  <c:v>44890</c:v>
                </c:pt>
                <c:pt idx="961">
                  <c:v>44891</c:v>
                </c:pt>
                <c:pt idx="962">
                  <c:v>44892</c:v>
                </c:pt>
                <c:pt idx="963">
                  <c:v>44893</c:v>
                </c:pt>
                <c:pt idx="964">
                  <c:v>44894</c:v>
                </c:pt>
                <c:pt idx="965">
                  <c:v>44895</c:v>
                </c:pt>
                <c:pt idx="966">
                  <c:v>44896</c:v>
                </c:pt>
                <c:pt idx="967">
                  <c:v>44897</c:v>
                </c:pt>
                <c:pt idx="968">
                  <c:v>44898</c:v>
                </c:pt>
                <c:pt idx="969">
                  <c:v>44899</c:v>
                </c:pt>
                <c:pt idx="970">
                  <c:v>44900</c:v>
                </c:pt>
                <c:pt idx="971">
                  <c:v>44901</c:v>
                </c:pt>
                <c:pt idx="972">
                  <c:v>44902</c:v>
                </c:pt>
                <c:pt idx="973">
                  <c:v>44903</c:v>
                </c:pt>
                <c:pt idx="974">
                  <c:v>44904</c:v>
                </c:pt>
                <c:pt idx="975">
                  <c:v>44905</c:v>
                </c:pt>
                <c:pt idx="976">
                  <c:v>44906</c:v>
                </c:pt>
                <c:pt idx="977">
                  <c:v>44907</c:v>
                </c:pt>
                <c:pt idx="978">
                  <c:v>44908</c:v>
                </c:pt>
                <c:pt idx="979">
                  <c:v>44909</c:v>
                </c:pt>
                <c:pt idx="980">
                  <c:v>44910</c:v>
                </c:pt>
                <c:pt idx="981">
                  <c:v>44911</c:v>
                </c:pt>
                <c:pt idx="982">
                  <c:v>44912</c:v>
                </c:pt>
                <c:pt idx="983">
                  <c:v>44913</c:v>
                </c:pt>
                <c:pt idx="984">
                  <c:v>44914</c:v>
                </c:pt>
                <c:pt idx="985">
                  <c:v>44915</c:v>
                </c:pt>
                <c:pt idx="986">
                  <c:v>44916</c:v>
                </c:pt>
                <c:pt idx="987">
                  <c:v>44917</c:v>
                </c:pt>
                <c:pt idx="988">
                  <c:v>44918</c:v>
                </c:pt>
                <c:pt idx="989">
                  <c:v>44919</c:v>
                </c:pt>
                <c:pt idx="990">
                  <c:v>44920</c:v>
                </c:pt>
                <c:pt idx="991">
                  <c:v>44921</c:v>
                </c:pt>
                <c:pt idx="992">
                  <c:v>44922</c:v>
                </c:pt>
                <c:pt idx="993">
                  <c:v>44923</c:v>
                </c:pt>
                <c:pt idx="994">
                  <c:v>44924</c:v>
                </c:pt>
                <c:pt idx="995">
                  <c:v>44925</c:v>
                </c:pt>
                <c:pt idx="996">
                  <c:v>44926</c:v>
                </c:pt>
                <c:pt idx="997">
                  <c:v>44927</c:v>
                </c:pt>
                <c:pt idx="998">
                  <c:v>44928</c:v>
                </c:pt>
                <c:pt idx="999">
                  <c:v>44929</c:v>
                </c:pt>
                <c:pt idx="1000">
                  <c:v>44930</c:v>
                </c:pt>
                <c:pt idx="1001">
                  <c:v>44931</c:v>
                </c:pt>
                <c:pt idx="1002">
                  <c:v>44932</c:v>
                </c:pt>
                <c:pt idx="1003">
                  <c:v>44933</c:v>
                </c:pt>
                <c:pt idx="1004">
                  <c:v>44934</c:v>
                </c:pt>
                <c:pt idx="1005">
                  <c:v>44935</c:v>
                </c:pt>
                <c:pt idx="1006">
                  <c:v>44936</c:v>
                </c:pt>
                <c:pt idx="1007">
                  <c:v>44937</c:v>
                </c:pt>
                <c:pt idx="1008">
                  <c:v>44938</c:v>
                </c:pt>
                <c:pt idx="1009">
                  <c:v>44939</c:v>
                </c:pt>
                <c:pt idx="1010">
                  <c:v>44940</c:v>
                </c:pt>
                <c:pt idx="1011">
                  <c:v>44941</c:v>
                </c:pt>
                <c:pt idx="1012">
                  <c:v>44942</c:v>
                </c:pt>
                <c:pt idx="1013">
                  <c:v>44943</c:v>
                </c:pt>
                <c:pt idx="1014">
                  <c:v>44944</c:v>
                </c:pt>
                <c:pt idx="1015">
                  <c:v>44945</c:v>
                </c:pt>
                <c:pt idx="1016">
                  <c:v>44946</c:v>
                </c:pt>
                <c:pt idx="1017">
                  <c:v>44947</c:v>
                </c:pt>
                <c:pt idx="1018">
                  <c:v>44948</c:v>
                </c:pt>
                <c:pt idx="1019">
                  <c:v>44949</c:v>
                </c:pt>
                <c:pt idx="1020">
                  <c:v>44950</c:v>
                </c:pt>
                <c:pt idx="1021">
                  <c:v>44951</c:v>
                </c:pt>
                <c:pt idx="1022">
                  <c:v>44952</c:v>
                </c:pt>
                <c:pt idx="1023">
                  <c:v>44953</c:v>
                </c:pt>
                <c:pt idx="1024">
                  <c:v>44954</c:v>
                </c:pt>
                <c:pt idx="1025">
                  <c:v>44955</c:v>
                </c:pt>
                <c:pt idx="1026">
                  <c:v>44956</c:v>
                </c:pt>
                <c:pt idx="1027">
                  <c:v>44957</c:v>
                </c:pt>
                <c:pt idx="1028">
                  <c:v>44958</c:v>
                </c:pt>
                <c:pt idx="1029">
                  <c:v>44959</c:v>
                </c:pt>
                <c:pt idx="1030">
                  <c:v>44960</c:v>
                </c:pt>
                <c:pt idx="1031">
                  <c:v>44961</c:v>
                </c:pt>
                <c:pt idx="1032">
                  <c:v>44962</c:v>
                </c:pt>
                <c:pt idx="1033">
                  <c:v>44963</c:v>
                </c:pt>
                <c:pt idx="1034">
                  <c:v>44964</c:v>
                </c:pt>
                <c:pt idx="1035">
                  <c:v>44965</c:v>
                </c:pt>
                <c:pt idx="1036">
                  <c:v>44966</c:v>
                </c:pt>
                <c:pt idx="1037">
                  <c:v>44967</c:v>
                </c:pt>
                <c:pt idx="1038">
                  <c:v>44968</c:v>
                </c:pt>
                <c:pt idx="1039">
                  <c:v>44969</c:v>
                </c:pt>
                <c:pt idx="1040">
                  <c:v>44970</c:v>
                </c:pt>
                <c:pt idx="1041">
                  <c:v>44971</c:v>
                </c:pt>
                <c:pt idx="1042">
                  <c:v>44972</c:v>
                </c:pt>
                <c:pt idx="1043">
                  <c:v>44973</c:v>
                </c:pt>
                <c:pt idx="1044">
                  <c:v>44974</c:v>
                </c:pt>
                <c:pt idx="1045">
                  <c:v>44975</c:v>
                </c:pt>
                <c:pt idx="1046">
                  <c:v>44976</c:v>
                </c:pt>
                <c:pt idx="1047">
                  <c:v>44977</c:v>
                </c:pt>
                <c:pt idx="1048">
                  <c:v>44978</c:v>
                </c:pt>
                <c:pt idx="1049">
                  <c:v>44979</c:v>
                </c:pt>
                <c:pt idx="1050">
                  <c:v>44980</c:v>
                </c:pt>
                <c:pt idx="1051">
                  <c:v>44981</c:v>
                </c:pt>
                <c:pt idx="1052">
                  <c:v>44982</c:v>
                </c:pt>
                <c:pt idx="1053">
                  <c:v>44983</c:v>
                </c:pt>
                <c:pt idx="1054">
                  <c:v>44984</c:v>
                </c:pt>
                <c:pt idx="1055">
                  <c:v>44985</c:v>
                </c:pt>
                <c:pt idx="1056">
                  <c:v>44986</c:v>
                </c:pt>
                <c:pt idx="1057">
                  <c:v>44987</c:v>
                </c:pt>
                <c:pt idx="1058">
                  <c:v>44988</c:v>
                </c:pt>
                <c:pt idx="1059">
                  <c:v>44989</c:v>
                </c:pt>
                <c:pt idx="1060">
                  <c:v>44990</c:v>
                </c:pt>
                <c:pt idx="1061">
                  <c:v>44991</c:v>
                </c:pt>
                <c:pt idx="1062">
                  <c:v>44992</c:v>
                </c:pt>
                <c:pt idx="1063">
                  <c:v>44993</c:v>
                </c:pt>
                <c:pt idx="1064">
                  <c:v>44994</c:v>
                </c:pt>
                <c:pt idx="1065">
                  <c:v>44995</c:v>
                </c:pt>
                <c:pt idx="1066">
                  <c:v>44996</c:v>
                </c:pt>
                <c:pt idx="1067">
                  <c:v>44997</c:v>
                </c:pt>
                <c:pt idx="1068">
                  <c:v>44998</c:v>
                </c:pt>
                <c:pt idx="1069">
                  <c:v>44999</c:v>
                </c:pt>
                <c:pt idx="1070">
                  <c:v>45000</c:v>
                </c:pt>
                <c:pt idx="1071">
                  <c:v>45001</c:v>
                </c:pt>
                <c:pt idx="1072">
                  <c:v>45002</c:v>
                </c:pt>
                <c:pt idx="1073">
                  <c:v>45003</c:v>
                </c:pt>
                <c:pt idx="1074">
                  <c:v>45004</c:v>
                </c:pt>
                <c:pt idx="1075">
                  <c:v>45005</c:v>
                </c:pt>
                <c:pt idx="1076">
                  <c:v>45006</c:v>
                </c:pt>
                <c:pt idx="1077">
                  <c:v>45007</c:v>
                </c:pt>
                <c:pt idx="1078">
                  <c:v>45008</c:v>
                </c:pt>
                <c:pt idx="1079">
                  <c:v>45009</c:v>
                </c:pt>
                <c:pt idx="1080">
                  <c:v>45010</c:v>
                </c:pt>
                <c:pt idx="1081">
                  <c:v>45011</c:v>
                </c:pt>
                <c:pt idx="1082">
                  <c:v>45012</c:v>
                </c:pt>
                <c:pt idx="1083">
                  <c:v>45013</c:v>
                </c:pt>
                <c:pt idx="1084">
                  <c:v>45014</c:v>
                </c:pt>
                <c:pt idx="1085">
                  <c:v>45015</c:v>
                </c:pt>
                <c:pt idx="1086">
                  <c:v>45016</c:v>
                </c:pt>
                <c:pt idx="1087">
                  <c:v>45017</c:v>
                </c:pt>
                <c:pt idx="1088">
                  <c:v>45018</c:v>
                </c:pt>
                <c:pt idx="1089">
                  <c:v>45019</c:v>
                </c:pt>
                <c:pt idx="1090">
                  <c:v>45020</c:v>
                </c:pt>
                <c:pt idx="1091">
                  <c:v>45021</c:v>
                </c:pt>
                <c:pt idx="1092">
                  <c:v>45022</c:v>
                </c:pt>
                <c:pt idx="1093">
                  <c:v>45023</c:v>
                </c:pt>
                <c:pt idx="1094">
                  <c:v>45024</c:v>
                </c:pt>
                <c:pt idx="1095">
                  <c:v>45025</c:v>
                </c:pt>
                <c:pt idx="1096">
                  <c:v>45026</c:v>
                </c:pt>
                <c:pt idx="1097">
                  <c:v>45027</c:v>
                </c:pt>
                <c:pt idx="1098">
                  <c:v>45028</c:v>
                </c:pt>
                <c:pt idx="1099">
                  <c:v>45029</c:v>
                </c:pt>
                <c:pt idx="1100">
                  <c:v>45030</c:v>
                </c:pt>
                <c:pt idx="1101">
                  <c:v>45031</c:v>
                </c:pt>
                <c:pt idx="1102">
                  <c:v>45032</c:v>
                </c:pt>
                <c:pt idx="1103">
                  <c:v>45033</c:v>
                </c:pt>
                <c:pt idx="1104">
                  <c:v>45034</c:v>
                </c:pt>
                <c:pt idx="1105">
                  <c:v>45035</c:v>
                </c:pt>
                <c:pt idx="1106">
                  <c:v>45036</c:v>
                </c:pt>
                <c:pt idx="1107">
                  <c:v>45037</c:v>
                </c:pt>
                <c:pt idx="1108">
                  <c:v>45038</c:v>
                </c:pt>
                <c:pt idx="1109">
                  <c:v>45039</c:v>
                </c:pt>
                <c:pt idx="1110">
                  <c:v>45040</c:v>
                </c:pt>
                <c:pt idx="1111">
                  <c:v>45041</c:v>
                </c:pt>
                <c:pt idx="1112">
                  <c:v>45042</c:v>
                </c:pt>
                <c:pt idx="1113">
                  <c:v>45043</c:v>
                </c:pt>
                <c:pt idx="1114">
                  <c:v>45044</c:v>
                </c:pt>
                <c:pt idx="1115">
                  <c:v>45045</c:v>
                </c:pt>
                <c:pt idx="1116">
                  <c:v>45046</c:v>
                </c:pt>
                <c:pt idx="1117">
                  <c:v>45047</c:v>
                </c:pt>
                <c:pt idx="1118">
                  <c:v>45048</c:v>
                </c:pt>
                <c:pt idx="1119">
                  <c:v>45049</c:v>
                </c:pt>
                <c:pt idx="1120">
                  <c:v>45050</c:v>
                </c:pt>
                <c:pt idx="1121">
                  <c:v>45051</c:v>
                </c:pt>
                <c:pt idx="1122">
                  <c:v>45052</c:v>
                </c:pt>
                <c:pt idx="1123">
                  <c:v>45053</c:v>
                </c:pt>
                <c:pt idx="1124">
                  <c:v>45054</c:v>
                </c:pt>
                <c:pt idx="1125">
                  <c:v>45055</c:v>
                </c:pt>
                <c:pt idx="1126">
                  <c:v>45056</c:v>
                </c:pt>
                <c:pt idx="1127">
                  <c:v>45057</c:v>
                </c:pt>
                <c:pt idx="1128">
                  <c:v>45058</c:v>
                </c:pt>
                <c:pt idx="1129">
                  <c:v>45059</c:v>
                </c:pt>
                <c:pt idx="1130">
                  <c:v>45060</c:v>
                </c:pt>
                <c:pt idx="1131">
                  <c:v>45061</c:v>
                </c:pt>
                <c:pt idx="1132">
                  <c:v>45062</c:v>
                </c:pt>
                <c:pt idx="1133">
                  <c:v>45063</c:v>
                </c:pt>
                <c:pt idx="1134">
                  <c:v>45064</c:v>
                </c:pt>
                <c:pt idx="1135">
                  <c:v>45065</c:v>
                </c:pt>
                <c:pt idx="1136">
                  <c:v>45066</c:v>
                </c:pt>
                <c:pt idx="1137">
                  <c:v>45067</c:v>
                </c:pt>
                <c:pt idx="1138">
                  <c:v>45068</c:v>
                </c:pt>
                <c:pt idx="1139">
                  <c:v>45069</c:v>
                </c:pt>
                <c:pt idx="1140">
                  <c:v>45070</c:v>
                </c:pt>
                <c:pt idx="1141">
                  <c:v>45071</c:v>
                </c:pt>
                <c:pt idx="1142">
                  <c:v>45072</c:v>
                </c:pt>
                <c:pt idx="1143">
                  <c:v>45073</c:v>
                </c:pt>
                <c:pt idx="1144">
                  <c:v>45074</c:v>
                </c:pt>
                <c:pt idx="1145">
                  <c:v>45075</c:v>
                </c:pt>
                <c:pt idx="1146">
                  <c:v>45076</c:v>
                </c:pt>
                <c:pt idx="1147">
                  <c:v>45077</c:v>
                </c:pt>
                <c:pt idx="1148">
                  <c:v>45078</c:v>
                </c:pt>
                <c:pt idx="1149">
                  <c:v>45079</c:v>
                </c:pt>
                <c:pt idx="1150">
                  <c:v>45080</c:v>
                </c:pt>
                <c:pt idx="1151">
                  <c:v>45081</c:v>
                </c:pt>
                <c:pt idx="1152">
                  <c:v>45082</c:v>
                </c:pt>
                <c:pt idx="1153">
                  <c:v>45083</c:v>
                </c:pt>
                <c:pt idx="1154">
                  <c:v>45084</c:v>
                </c:pt>
                <c:pt idx="1155">
                  <c:v>45085</c:v>
                </c:pt>
                <c:pt idx="1156">
                  <c:v>45086</c:v>
                </c:pt>
                <c:pt idx="1157">
                  <c:v>45087</c:v>
                </c:pt>
                <c:pt idx="1158">
                  <c:v>45088</c:v>
                </c:pt>
                <c:pt idx="1159">
                  <c:v>45089</c:v>
                </c:pt>
                <c:pt idx="1160">
                  <c:v>45090</c:v>
                </c:pt>
                <c:pt idx="1161">
                  <c:v>45091</c:v>
                </c:pt>
                <c:pt idx="1162">
                  <c:v>45092</c:v>
                </c:pt>
                <c:pt idx="1163">
                  <c:v>45093</c:v>
                </c:pt>
                <c:pt idx="1164">
                  <c:v>45094</c:v>
                </c:pt>
                <c:pt idx="1165">
                  <c:v>45095</c:v>
                </c:pt>
                <c:pt idx="1166">
                  <c:v>45096</c:v>
                </c:pt>
                <c:pt idx="1167">
                  <c:v>45097</c:v>
                </c:pt>
                <c:pt idx="1168">
                  <c:v>45098</c:v>
                </c:pt>
                <c:pt idx="1169">
                  <c:v>45099</c:v>
                </c:pt>
                <c:pt idx="1170">
                  <c:v>45100</c:v>
                </c:pt>
                <c:pt idx="1171">
                  <c:v>45101</c:v>
                </c:pt>
                <c:pt idx="1172">
                  <c:v>45102</c:v>
                </c:pt>
                <c:pt idx="1173">
                  <c:v>45103</c:v>
                </c:pt>
                <c:pt idx="1174">
                  <c:v>45104</c:v>
                </c:pt>
                <c:pt idx="1175">
                  <c:v>45105</c:v>
                </c:pt>
                <c:pt idx="1176">
                  <c:v>45106</c:v>
                </c:pt>
                <c:pt idx="1177">
                  <c:v>45107</c:v>
                </c:pt>
                <c:pt idx="1178">
                  <c:v>45108</c:v>
                </c:pt>
                <c:pt idx="1179">
                  <c:v>45109</c:v>
                </c:pt>
                <c:pt idx="1180">
                  <c:v>45110</c:v>
                </c:pt>
                <c:pt idx="1181">
                  <c:v>45111</c:v>
                </c:pt>
                <c:pt idx="1182">
                  <c:v>45112</c:v>
                </c:pt>
                <c:pt idx="1183">
                  <c:v>45113</c:v>
                </c:pt>
                <c:pt idx="1184">
                  <c:v>45114</c:v>
                </c:pt>
                <c:pt idx="1185">
                  <c:v>45115</c:v>
                </c:pt>
                <c:pt idx="1186">
                  <c:v>45116</c:v>
                </c:pt>
                <c:pt idx="1187">
                  <c:v>45117</c:v>
                </c:pt>
                <c:pt idx="1188">
                  <c:v>45118</c:v>
                </c:pt>
                <c:pt idx="1189">
                  <c:v>45119</c:v>
                </c:pt>
                <c:pt idx="1190">
                  <c:v>45120</c:v>
                </c:pt>
                <c:pt idx="1191">
                  <c:v>45121</c:v>
                </c:pt>
                <c:pt idx="1192">
                  <c:v>45122</c:v>
                </c:pt>
                <c:pt idx="1193">
                  <c:v>45123</c:v>
                </c:pt>
                <c:pt idx="1194">
                  <c:v>45124</c:v>
                </c:pt>
                <c:pt idx="1195">
                  <c:v>45125</c:v>
                </c:pt>
                <c:pt idx="1196">
                  <c:v>45126</c:v>
                </c:pt>
                <c:pt idx="1197">
                  <c:v>45127</c:v>
                </c:pt>
                <c:pt idx="1198">
                  <c:v>45128</c:v>
                </c:pt>
                <c:pt idx="1199">
                  <c:v>45129</c:v>
                </c:pt>
                <c:pt idx="1200">
                  <c:v>45130</c:v>
                </c:pt>
                <c:pt idx="1201">
                  <c:v>45131</c:v>
                </c:pt>
                <c:pt idx="1202">
                  <c:v>45132</c:v>
                </c:pt>
                <c:pt idx="1203">
                  <c:v>45133</c:v>
                </c:pt>
                <c:pt idx="1204">
                  <c:v>45134</c:v>
                </c:pt>
                <c:pt idx="1205">
                  <c:v>45135</c:v>
                </c:pt>
                <c:pt idx="1206">
                  <c:v>45136</c:v>
                </c:pt>
                <c:pt idx="1207">
                  <c:v>45137</c:v>
                </c:pt>
                <c:pt idx="1208">
                  <c:v>45138</c:v>
                </c:pt>
                <c:pt idx="1209">
                  <c:v>45139</c:v>
                </c:pt>
                <c:pt idx="1210">
                  <c:v>45140</c:v>
                </c:pt>
                <c:pt idx="1211">
                  <c:v>45141</c:v>
                </c:pt>
                <c:pt idx="1212">
                  <c:v>45142</c:v>
                </c:pt>
                <c:pt idx="1213">
                  <c:v>45143</c:v>
                </c:pt>
                <c:pt idx="1214">
                  <c:v>45144</c:v>
                </c:pt>
                <c:pt idx="1215">
                  <c:v>45145</c:v>
                </c:pt>
                <c:pt idx="1216">
                  <c:v>45146</c:v>
                </c:pt>
                <c:pt idx="1217">
                  <c:v>45147</c:v>
                </c:pt>
                <c:pt idx="1218">
                  <c:v>45148</c:v>
                </c:pt>
                <c:pt idx="1219">
                  <c:v>45149</c:v>
                </c:pt>
                <c:pt idx="1220">
                  <c:v>45150</c:v>
                </c:pt>
                <c:pt idx="1221">
                  <c:v>45151</c:v>
                </c:pt>
                <c:pt idx="1222">
                  <c:v>45152</c:v>
                </c:pt>
                <c:pt idx="1223">
                  <c:v>45153</c:v>
                </c:pt>
                <c:pt idx="1224">
                  <c:v>45154</c:v>
                </c:pt>
                <c:pt idx="1225">
                  <c:v>45155</c:v>
                </c:pt>
                <c:pt idx="1226">
                  <c:v>45156</c:v>
                </c:pt>
                <c:pt idx="1227">
                  <c:v>45157</c:v>
                </c:pt>
                <c:pt idx="1228">
                  <c:v>45158</c:v>
                </c:pt>
                <c:pt idx="1229">
                  <c:v>45159</c:v>
                </c:pt>
                <c:pt idx="1230">
                  <c:v>45160</c:v>
                </c:pt>
                <c:pt idx="1231">
                  <c:v>45161</c:v>
                </c:pt>
                <c:pt idx="1232">
                  <c:v>45162</c:v>
                </c:pt>
                <c:pt idx="1233">
                  <c:v>45163</c:v>
                </c:pt>
                <c:pt idx="1234">
                  <c:v>45164</c:v>
                </c:pt>
                <c:pt idx="1235">
                  <c:v>45165</c:v>
                </c:pt>
                <c:pt idx="1236">
                  <c:v>45166</c:v>
                </c:pt>
                <c:pt idx="1237">
                  <c:v>45167</c:v>
                </c:pt>
                <c:pt idx="1238">
                  <c:v>45168</c:v>
                </c:pt>
                <c:pt idx="1239">
                  <c:v>45169</c:v>
                </c:pt>
                <c:pt idx="1240">
                  <c:v>45170</c:v>
                </c:pt>
                <c:pt idx="1241">
                  <c:v>45171</c:v>
                </c:pt>
                <c:pt idx="1242">
                  <c:v>45172</c:v>
                </c:pt>
                <c:pt idx="1243">
                  <c:v>45173</c:v>
                </c:pt>
                <c:pt idx="1244">
                  <c:v>45174</c:v>
                </c:pt>
                <c:pt idx="1245">
                  <c:v>45175</c:v>
                </c:pt>
                <c:pt idx="1246">
                  <c:v>45176</c:v>
                </c:pt>
                <c:pt idx="1247">
                  <c:v>45177</c:v>
                </c:pt>
                <c:pt idx="1248">
                  <c:v>45178</c:v>
                </c:pt>
                <c:pt idx="1249">
                  <c:v>45179</c:v>
                </c:pt>
                <c:pt idx="1250">
                  <c:v>45180</c:v>
                </c:pt>
                <c:pt idx="1251">
                  <c:v>45181</c:v>
                </c:pt>
                <c:pt idx="1252">
                  <c:v>45182</c:v>
                </c:pt>
                <c:pt idx="1253">
                  <c:v>45183</c:v>
                </c:pt>
                <c:pt idx="1254">
                  <c:v>45184</c:v>
                </c:pt>
                <c:pt idx="1255">
                  <c:v>45185</c:v>
                </c:pt>
                <c:pt idx="1256">
                  <c:v>45186</c:v>
                </c:pt>
                <c:pt idx="1257">
                  <c:v>45187</c:v>
                </c:pt>
                <c:pt idx="1258">
                  <c:v>45188</c:v>
                </c:pt>
                <c:pt idx="1259">
                  <c:v>45189</c:v>
                </c:pt>
                <c:pt idx="1260">
                  <c:v>45190</c:v>
                </c:pt>
                <c:pt idx="1261">
                  <c:v>45191</c:v>
                </c:pt>
                <c:pt idx="1262">
                  <c:v>45192</c:v>
                </c:pt>
                <c:pt idx="1263">
                  <c:v>45193</c:v>
                </c:pt>
                <c:pt idx="1264">
                  <c:v>45194</c:v>
                </c:pt>
                <c:pt idx="1265">
                  <c:v>45195</c:v>
                </c:pt>
                <c:pt idx="1266">
                  <c:v>45196</c:v>
                </c:pt>
                <c:pt idx="1267">
                  <c:v>45197</c:v>
                </c:pt>
                <c:pt idx="1268">
                  <c:v>45198</c:v>
                </c:pt>
                <c:pt idx="1269">
                  <c:v>45199</c:v>
                </c:pt>
              </c:numCache>
            </c:numRef>
          </c:cat>
          <c:val>
            <c:numRef>
              <c:f>Sheet1!$C$8:$C$1277</c:f>
              <c:numCache>
                <c:formatCode>General</c:formatCode>
                <c:ptCount val="1270"/>
                <c:pt idx="0">
                  <c:v>66</c:v>
                </c:pt>
                <c:pt idx="1">
                  <c:v>58</c:v>
                </c:pt>
                <c:pt idx="2">
                  <c:v>60</c:v>
                </c:pt>
                <c:pt idx="3">
                  <c:v>52</c:v>
                </c:pt>
                <c:pt idx="4">
                  <c:v>51</c:v>
                </c:pt>
                <c:pt idx="5">
                  <c:v>52</c:v>
                </c:pt>
                <c:pt idx="6">
                  <c:v>48</c:v>
                </c:pt>
                <c:pt idx="7">
                  <c:v>51</c:v>
                </c:pt>
                <c:pt idx="8">
                  <c:v>43</c:v>
                </c:pt>
                <c:pt idx="9">
                  <c:v>41</c:v>
                </c:pt>
                <c:pt idx="10">
                  <c:v>38</c:v>
                </c:pt>
                <c:pt idx="11">
                  <c:v>39</c:v>
                </c:pt>
                <c:pt idx="12">
                  <c:v>34</c:v>
                </c:pt>
                <c:pt idx="13">
                  <c:v>37</c:v>
                </c:pt>
                <c:pt idx="14">
                  <c:v>36</c:v>
                </c:pt>
                <c:pt idx="15">
                  <c:v>34</c:v>
                </c:pt>
                <c:pt idx="16">
                  <c:v>34</c:v>
                </c:pt>
                <c:pt idx="17">
                  <c:v>42</c:v>
                </c:pt>
                <c:pt idx="18">
                  <c:v>36</c:v>
                </c:pt>
                <c:pt idx="19">
                  <c:v>37</c:v>
                </c:pt>
                <c:pt idx="20">
                  <c:v>34</c:v>
                </c:pt>
                <c:pt idx="21">
                  <c:v>38</c:v>
                </c:pt>
                <c:pt idx="22">
                  <c:v>37</c:v>
                </c:pt>
                <c:pt idx="23">
                  <c:v>33</c:v>
                </c:pt>
                <c:pt idx="24">
                  <c:v>33</c:v>
                </c:pt>
                <c:pt idx="25">
                  <c:v>26</c:v>
                </c:pt>
                <c:pt idx="26">
                  <c:v>27</c:v>
                </c:pt>
                <c:pt idx="27">
                  <c:v>26</c:v>
                </c:pt>
                <c:pt idx="28">
                  <c:v>23</c:v>
                </c:pt>
                <c:pt idx="29">
                  <c:v>24</c:v>
                </c:pt>
                <c:pt idx="30">
                  <c:v>18</c:v>
                </c:pt>
                <c:pt idx="31">
                  <c:v>17</c:v>
                </c:pt>
                <c:pt idx="32">
                  <c:v>16</c:v>
                </c:pt>
                <c:pt idx="33">
                  <c:v>18</c:v>
                </c:pt>
                <c:pt idx="34">
                  <c:v>17</c:v>
                </c:pt>
                <c:pt idx="35">
                  <c:v>22</c:v>
                </c:pt>
                <c:pt idx="36">
                  <c:v>20</c:v>
                </c:pt>
                <c:pt idx="37">
                  <c:v>25</c:v>
                </c:pt>
                <c:pt idx="38">
                  <c:v>20</c:v>
                </c:pt>
                <c:pt idx="39">
                  <c:v>20</c:v>
                </c:pt>
                <c:pt idx="40">
                  <c:v>24</c:v>
                </c:pt>
                <c:pt idx="41">
                  <c:v>25</c:v>
                </c:pt>
                <c:pt idx="42">
                  <c:v>27</c:v>
                </c:pt>
                <c:pt idx="43">
                  <c:v>25</c:v>
                </c:pt>
                <c:pt idx="44">
                  <c:v>23</c:v>
                </c:pt>
                <c:pt idx="45">
                  <c:v>22</c:v>
                </c:pt>
                <c:pt idx="46">
                  <c:v>23</c:v>
                </c:pt>
                <c:pt idx="47">
                  <c:v>24</c:v>
                </c:pt>
                <c:pt idx="48">
                  <c:v>19</c:v>
                </c:pt>
                <c:pt idx="49">
                  <c:v>18</c:v>
                </c:pt>
                <c:pt idx="50">
                  <c:v>18</c:v>
                </c:pt>
                <c:pt idx="51">
                  <c:v>22</c:v>
                </c:pt>
                <c:pt idx="52">
                  <c:v>19</c:v>
                </c:pt>
                <c:pt idx="53">
                  <c:v>19</c:v>
                </c:pt>
                <c:pt idx="54">
                  <c:v>17</c:v>
                </c:pt>
                <c:pt idx="55">
                  <c:v>17</c:v>
                </c:pt>
                <c:pt idx="56">
                  <c:v>22</c:v>
                </c:pt>
                <c:pt idx="57">
                  <c:v>24</c:v>
                </c:pt>
                <c:pt idx="58">
                  <c:v>20</c:v>
                </c:pt>
                <c:pt idx="59">
                  <c:v>24</c:v>
                </c:pt>
                <c:pt idx="60">
                  <c:v>24</c:v>
                </c:pt>
                <c:pt idx="61">
                  <c:v>30</c:v>
                </c:pt>
                <c:pt idx="62">
                  <c:v>30</c:v>
                </c:pt>
                <c:pt idx="63">
                  <c:v>31</c:v>
                </c:pt>
                <c:pt idx="64">
                  <c:v>36</c:v>
                </c:pt>
                <c:pt idx="65">
                  <c:v>36</c:v>
                </c:pt>
                <c:pt idx="66">
                  <c:v>36</c:v>
                </c:pt>
                <c:pt idx="67">
                  <c:v>38</c:v>
                </c:pt>
                <c:pt idx="68">
                  <c:v>38</c:v>
                </c:pt>
                <c:pt idx="69">
                  <c:v>38</c:v>
                </c:pt>
                <c:pt idx="70">
                  <c:v>35</c:v>
                </c:pt>
                <c:pt idx="71">
                  <c:v>38</c:v>
                </c:pt>
                <c:pt idx="72">
                  <c:v>37</c:v>
                </c:pt>
                <c:pt idx="73">
                  <c:v>49</c:v>
                </c:pt>
                <c:pt idx="74">
                  <c:v>39</c:v>
                </c:pt>
                <c:pt idx="75">
                  <c:v>45</c:v>
                </c:pt>
                <c:pt idx="76">
                  <c:v>40</c:v>
                </c:pt>
                <c:pt idx="77">
                  <c:v>42</c:v>
                </c:pt>
                <c:pt idx="78">
                  <c:v>39</c:v>
                </c:pt>
                <c:pt idx="79">
                  <c:v>39</c:v>
                </c:pt>
                <c:pt idx="80">
                  <c:v>39</c:v>
                </c:pt>
                <c:pt idx="81">
                  <c:v>40</c:v>
                </c:pt>
                <c:pt idx="82">
                  <c:v>36</c:v>
                </c:pt>
                <c:pt idx="83">
                  <c:v>41</c:v>
                </c:pt>
                <c:pt idx="84">
                  <c:v>43</c:v>
                </c:pt>
                <c:pt idx="85">
                  <c:v>38</c:v>
                </c:pt>
                <c:pt idx="86">
                  <c:v>41</c:v>
                </c:pt>
                <c:pt idx="87">
                  <c:v>40</c:v>
                </c:pt>
                <c:pt idx="88">
                  <c:v>47</c:v>
                </c:pt>
                <c:pt idx="89">
                  <c:v>43</c:v>
                </c:pt>
                <c:pt idx="90">
                  <c:v>40</c:v>
                </c:pt>
                <c:pt idx="91">
                  <c:v>51</c:v>
                </c:pt>
                <c:pt idx="92">
                  <c:v>46</c:v>
                </c:pt>
                <c:pt idx="93">
                  <c:v>45</c:v>
                </c:pt>
                <c:pt idx="94">
                  <c:v>50</c:v>
                </c:pt>
                <c:pt idx="95">
                  <c:v>50</c:v>
                </c:pt>
                <c:pt idx="96">
                  <c:v>48</c:v>
                </c:pt>
                <c:pt idx="97">
                  <c:v>46</c:v>
                </c:pt>
                <c:pt idx="98">
                  <c:v>52</c:v>
                </c:pt>
                <c:pt idx="99">
                  <c:v>46</c:v>
                </c:pt>
                <c:pt idx="100">
                  <c:v>52</c:v>
                </c:pt>
                <c:pt idx="101">
                  <c:v>56</c:v>
                </c:pt>
                <c:pt idx="102">
                  <c:v>55</c:v>
                </c:pt>
                <c:pt idx="103">
                  <c:v>53</c:v>
                </c:pt>
                <c:pt idx="104">
                  <c:v>48</c:v>
                </c:pt>
                <c:pt idx="105">
                  <c:v>50</c:v>
                </c:pt>
                <c:pt idx="106">
                  <c:v>48</c:v>
                </c:pt>
                <c:pt idx="107">
                  <c:v>44</c:v>
                </c:pt>
                <c:pt idx="108">
                  <c:v>40</c:v>
                </c:pt>
                <c:pt idx="109">
                  <c:v>44</c:v>
                </c:pt>
                <c:pt idx="110">
                  <c:v>45</c:v>
                </c:pt>
                <c:pt idx="111">
                  <c:v>47</c:v>
                </c:pt>
                <c:pt idx="112">
                  <c:v>51</c:v>
                </c:pt>
                <c:pt idx="113">
                  <c:v>51</c:v>
                </c:pt>
                <c:pt idx="114">
                  <c:v>52</c:v>
                </c:pt>
                <c:pt idx="115">
                  <c:v>47</c:v>
                </c:pt>
                <c:pt idx="116">
                  <c:v>46</c:v>
                </c:pt>
                <c:pt idx="117">
                  <c:v>48</c:v>
                </c:pt>
                <c:pt idx="118">
                  <c:v>47</c:v>
                </c:pt>
                <c:pt idx="119">
                  <c:v>45</c:v>
                </c:pt>
                <c:pt idx="120">
                  <c:v>42</c:v>
                </c:pt>
                <c:pt idx="121">
                  <c:v>41</c:v>
                </c:pt>
                <c:pt idx="122">
                  <c:v>45</c:v>
                </c:pt>
                <c:pt idx="123">
                  <c:v>46</c:v>
                </c:pt>
                <c:pt idx="124">
                  <c:v>42</c:v>
                </c:pt>
                <c:pt idx="125">
                  <c:v>38</c:v>
                </c:pt>
                <c:pt idx="126">
                  <c:v>41</c:v>
                </c:pt>
                <c:pt idx="127">
                  <c:v>43</c:v>
                </c:pt>
                <c:pt idx="128">
                  <c:v>44</c:v>
                </c:pt>
                <c:pt idx="129">
                  <c:v>46</c:v>
                </c:pt>
                <c:pt idx="130">
                  <c:v>37</c:v>
                </c:pt>
                <c:pt idx="131">
                  <c:v>36</c:v>
                </c:pt>
                <c:pt idx="132">
                  <c:v>35</c:v>
                </c:pt>
                <c:pt idx="133">
                  <c:v>38</c:v>
                </c:pt>
                <c:pt idx="134">
                  <c:v>32</c:v>
                </c:pt>
                <c:pt idx="135">
                  <c:v>37</c:v>
                </c:pt>
                <c:pt idx="136">
                  <c:v>38</c:v>
                </c:pt>
                <c:pt idx="137">
                  <c:v>38</c:v>
                </c:pt>
                <c:pt idx="138">
                  <c:v>42</c:v>
                </c:pt>
                <c:pt idx="139">
                  <c:v>42</c:v>
                </c:pt>
                <c:pt idx="140">
                  <c:v>42</c:v>
                </c:pt>
                <c:pt idx="141">
                  <c:v>39</c:v>
                </c:pt>
                <c:pt idx="142">
                  <c:v>35</c:v>
                </c:pt>
                <c:pt idx="143">
                  <c:v>35</c:v>
                </c:pt>
                <c:pt idx="144">
                  <c:v>32</c:v>
                </c:pt>
                <c:pt idx="145">
                  <c:v>41</c:v>
                </c:pt>
                <c:pt idx="146">
                  <c:v>36</c:v>
                </c:pt>
                <c:pt idx="147">
                  <c:v>32</c:v>
                </c:pt>
                <c:pt idx="148">
                  <c:v>34</c:v>
                </c:pt>
                <c:pt idx="149">
                  <c:v>31</c:v>
                </c:pt>
                <c:pt idx="150">
                  <c:v>31</c:v>
                </c:pt>
                <c:pt idx="151">
                  <c:v>33</c:v>
                </c:pt>
                <c:pt idx="152">
                  <c:v>33</c:v>
                </c:pt>
                <c:pt idx="153">
                  <c:v>28</c:v>
                </c:pt>
                <c:pt idx="154">
                  <c:v>29</c:v>
                </c:pt>
                <c:pt idx="155">
                  <c:v>30</c:v>
                </c:pt>
                <c:pt idx="156">
                  <c:v>27</c:v>
                </c:pt>
                <c:pt idx="157">
                  <c:v>24</c:v>
                </c:pt>
                <c:pt idx="158">
                  <c:v>23</c:v>
                </c:pt>
                <c:pt idx="159">
                  <c:v>23</c:v>
                </c:pt>
                <c:pt idx="160">
                  <c:v>26</c:v>
                </c:pt>
                <c:pt idx="161">
                  <c:v>22</c:v>
                </c:pt>
                <c:pt idx="162">
                  <c:v>26</c:v>
                </c:pt>
                <c:pt idx="163">
                  <c:v>27</c:v>
                </c:pt>
                <c:pt idx="164">
                  <c:v>31</c:v>
                </c:pt>
                <c:pt idx="165">
                  <c:v>27</c:v>
                </c:pt>
                <c:pt idx="166">
                  <c:v>34</c:v>
                </c:pt>
                <c:pt idx="167">
                  <c:v>33</c:v>
                </c:pt>
                <c:pt idx="168">
                  <c:v>35</c:v>
                </c:pt>
                <c:pt idx="169">
                  <c:v>31</c:v>
                </c:pt>
                <c:pt idx="170">
                  <c:v>29</c:v>
                </c:pt>
                <c:pt idx="171">
                  <c:v>32</c:v>
                </c:pt>
                <c:pt idx="172">
                  <c:v>35</c:v>
                </c:pt>
                <c:pt idx="173">
                  <c:v>41</c:v>
                </c:pt>
                <c:pt idx="174">
                  <c:v>43</c:v>
                </c:pt>
                <c:pt idx="175">
                  <c:v>37</c:v>
                </c:pt>
                <c:pt idx="176">
                  <c:v>36</c:v>
                </c:pt>
                <c:pt idx="177">
                  <c:v>38</c:v>
                </c:pt>
                <c:pt idx="178">
                  <c:v>34</c:v>
                </c:pt>
                <c:pt idx="179">
                  <c:v>32</c:v>
                </c:pt>
                <c:pt idx="180">
                  <c:v>37</c:v>
                </c:pt>
                <c:pt idx="181">
                  <c:v>33</c:v>
                </c:pt>
                <c:pt idx="182">
                  <c:v>37</c:v>
                </c:pt>
                <c:pt idx="183">
                  <c:v>40</c:v>
                </c:pt>
                <c:pt idx="184">
                  <c:v>39</c:v>
                </c:pt>
                <c:pt idx="185">
                  <c:v>40</c:v>
                </c:pt>
                <c:pt idx="186">
                  <c:v>40</c:v>
                </c:pt>
                <c:pt idx="187">
                  <c:v>39</c:v>
                </c:pt>
                <c:pt idx="188">
                  <c:v>43</c:v>
                </c:pt>
                <c:pt idx="189">
                  <c:v>39</c:v>
                </c:pt>
                <c:pt idx="190">
                  <c:v>34</c:v>
                </c:pt>
                <c:pt idx="191">
                  <c:v>36</c:v>
                </c:pt>
                <c:pt idx="192">
                  <c:v>35</c:v>
                </c:pt>
                <c:pt idx="193">
                  <c:v>35</c:v>
                </c:pt>
                <c:pt idx="194">
                  <c:v>38</c:v>
                </c:pt>
                <c:pt idx="195">
                  <c:v>43</c:v>
                </c:pt>
                <c:pt idx="196">
                  <c:v>38</c:v>
                </c:pt>
                <c:pt idx="197">
                  <c:v>40</c:v>
                </c:pt>
                <c:pt idx="198">
                  <c:v>42</c:v>
                </c:pt>
                <c:pt idx="199">
                  <c:v>40</c:v>
                </c:pt>
                <c:pt idx="200">
                  <c:v>40</c:v>
                </c:pt>
                <c:pt idx="201">
                  <c:v>50</c:v>
                </c:pt>
                <c:pt idx="202">
                  <c:v>52</c:v>
                </c:pt>
                <c:pt idx="203">
                  <c:v>59</c:v>
                </c:pt>
                <c:pt idx="204">
                  <c:v>53</c:v>
                </c:pt>
                <c:pt idx="205">
                  <c:v>49</c:v>
                </c:pt>
                <c:pt idx="206">
                  <c:v>59</c:v>
                </c:pt>
                <c:pt idx="207">
                  <c:v>61</c:v>
                </c:pt>
                <c:pt idx="208">
                  <c:v>54</c:v>
                </c:pt>
                <c:pt idx="209">
                  <c:v>59</c:v>
                </c:pt>
                <c:pt idx="210">
                  <c:v>56</c:v>
                </c:pt>
                <c:pt idx="211">
                  <c:v>57</c:v>
                </c:pt>
                <c:pt idx="212">
                  <c:v>58</c:v>
                </c:pt>
                <c:pt idx="213">
                  <c:v>59</c:v>
                </c:pt>
                <c:pt idx="214">
                  <c:v>55</c:v>
                </c:pt>
                <c:pt idx="215">
                  <c:v>67</c:v>
                </c:pt>
                <c:pt idx="216">
                  <c:v>63</c:v>
                </c:pt>
                <c:pt idx="217">
                  <c:v>65</c:v>
                </c:pt>
                <c:pt idx="218">
                  <c:v>67</c:v>
                </c:pt>
                <c:pt idx="219">
                  <c:v>80</c:v>
                </c:pt>
                <c:pt idx="220">
                  <c:v>76</c:v>
                </c:pt>
                <c:pt idx="221">
                  <c:v>83</c:v>
                </c:pt>
                <c:pt idx="222">
                  <c:v>96</c:v>
                </c:pt>
                <c:pt idx="223">
                  <c:v>94</c:v>
                </c:pt>
                <c:pt idx="224">
                  <c:v>96</c:v>
                </c:pt>
                <c:pt idx="225">
                  <c:v>91</c:v>
                </c:pt>
                <c:pt idx="226">
                  <c:v>97</c:v>
                </c:pt>
                <c:pt idx="227">
                  <c:v>106</c:v>
                </c:pt>
                <c:pt idx="228">
                  <c:v>109</c:v>
                </c:pt>
                <c:pt idx="229">
                  <c:v>113</c:v>
                </c:pt>
                <c:pt idx="230">
                  <c:v>113</c:v>
                </c:pt>
                <c:pt idx="231">
                  <c:v>112</c:v>
                </c:pt>
                <c:pt idx="232">
                  <c:v>115</c:v>
                </c:pt>
                <c:pt idx="233">
                  <c:v>106</c:v>
                </c:pt>
                <c:pt idx="234">
                  <c:v>107</c:v>
                </c:pt>
                <c:pt idx="235">
                  <c:v>117</c:v>
                </c:pt>
                <c:pt idx="236">
                  <c:v>111</c:v>
                </c:pt>
                <c:pt idx="237">
                  <c:v>105</c:v>
                </c:pt>
                <c:pt idx="238">
                  <c:v>109</c:v>
                </c:pt>
                <c:pt idx="239">
                  <c:v>115</c:v>
                </c:pt>
                <c:pt idx="240">
                  <c:v>118</c:v>
                </c:pt>
                <c:pt idx="241">
                  <c:v>113</c:v>
                </c:pt>
                <c:pt idx="242">
                  <c:v>120</c:v>
                </c:pt>
                <c:pt idx="243">
                  <c:v>127</c:v>
                </c:pt>
                <c:pt idx="244">
                  <c:v>132</c:v>
                </c:pt>
                <c:pt idx="245">
                  <c:v>127</c:v>
                </c:pt>
                <c:pt idx="246">
                  <c:v>128</c:v>
                </c:pt>
                <c:pt idx="247">
                  <c:v>131</c:v>
                </c:pt>
                <c:pt idx="248">
                  <c:v>125</c:v>
                </c:pt>
                <c:pt idx="249">
                  <c:v>121</c:v>
                </c:pt>
                <c:pt idx="250">
                  <c:v>112</c:v>
                </c:pt>
                <c:pt idx="251">
                  <c:v>113</c:v>
                </c:pt>
                <c:pt idx="252">
                  <c:v>113</c:v>
                </c:pt>
                <c:pt idx="253">
                  <c:v>111</c:v>
                </c:pt>
                <c:pt idx="254">
                  <c:v>104</c:v>
                </c:pt>
                <c:pt idx="255">
                  <c:v>121</c:v>
                </c:pt>
                <c:pt idx="256">
                  <c:v>121</c:v>
                </c:pt>
                <c:pt idx="257">
                  <c:v>119</c:v>
                </c:pt>
                <c:pt idx="258">
                  <c:v>109</c:v>
                </c:pt>
                <c:pt idx="259">
                  <c:v>101</c:v>
                </c:pt>
                <c:pt idx="260">
                  <c:v>103</c:v>
                </c:pt>
                <c:pt idx="261">
                  <c:v>97</c:v>
                </c:pt>
                <c:pt idx="262">
                  <c:v>105</c:v>
                </c:pt>
                <c:pt idx="263">
                  <c:v>113</c:v>
                </c:pt>
                <c:pt idx="264">
                  <c:v>119</c:v>
                </c:pt>
                <c:pt idx="265">
                  <c:v>110</c:v>
                </c:pt>
                <c:pt idx="266">
                  <c:v>106</c:v>
                </c:pt>
                <c:pt idx="267">
                  <c:v>109</c:v>
                </c:pt>
                <c:pt idx="268">
                  <c:v>109</c:v>
                </c:pt>
                <c:pt idx="269">
                  <c:v>109</c:v>
                </c:pt>
                <c:pt idx="270">
                  <c:v>102</c:v>
                </c:pt>
                <c:pt idx="271">
                  <c:v>107</c:v>
                </c:pt>
                <c:pt idx="272">
                  <c:v>120</c:v>
                </c:pt>
                <c:pt idx="273">
                  <c:v>91</c:v>
                </c:pt>
                <c:pt idx="274">
                  <c:v>88</c:v>
                </c:pt>
                <c:pt idx="275">
                  <c:v>81</c:v>
                </c:pt>
                <c:pt idx="276">
                  <c:v>84</c:v>
                </c:pt>
                <c:pt idx="277">
                  <c:v>84</c:v>
                </c:pt>
                <c:pt idx="278">
                  <c:v>93</c:v>
                </c:pt>
                <c:pt idx="279">
                  <c:v>103</c:v>
                </c:pt>
                <c:pt idx="280">
                  <c:v>101</c:v>
                </c:pt>
                <c:pt idx="281">
                  <c:v>97</c:v>
                </c:pt>
                <c:pt idx="282">
                  <c:v>92</c:v>
                </c:pt>
                <c:pt idx="283">
                  <c:v>95</c:v>
                </c:pt>
                <c:pt idx="284">
                  <c:v>94</c:v>
                </c:pt>
                <c:pt idx="285">
                  <c:v>92</c:v>
                </c:pt>
                <c:pt idx="286">
                  <c:v>90</c:v>
                </c:pt>
                <c:pt idx="287">
                  <c:v>87</c:v>
                </c:pt>
                <c:pt idx="288">
                  <c:v>79</c:v>
                </c:pt>
                <c:pt idx="289">
                  <c:v>83</c:v>
                </c:pt>
                <c:pt idx="290">
                  <c:v>80</c:v>
                </c:pt>
                <c:pt idx="291">
                  <c:v>75</c:v>
                </c:pt>
                <c:pt idx="292">
                  <c:v>70</c:v>
                </c:pt>
                <c:pt idx="293">
                  <c:v>74</c:v>
                </c:pt>
                <c:pt idx="294">
                  <c:v>72</c:v>
                </c:pt>
                <c:pt idx="295">
                  <c:v>68</c:v>
                </c:pt>
                <c:pt idx="296">
                  <c:v>67</c:v>
                </c:pt>
                <c:pt idx="297">
                  <c:v>65</c:v>
                </c:pt>
                <c:pt idx="298">
                  <c:v>64</c:v>
                </c:pt>
                <c:pt idx="299">
                  <c:v>61</c:v>
                </c:pt>
                <c:pt idx="300">
                  <c:v>63</c:v>
                </c:pt>
                <c:pt idx="301">
                  <c:v>58</c:v>
                </c:pt>
                <c:pt idx="302">
                  <c:v>59</c:v>
                </c:pt>
                <c:pt idx="303">
                  <c:v>52</c:v>
                </c:pt>
                <c:pt idx="304">
                  <c:v>53</c:v>
                </c:pt>
                <c:pt idx="305">
                  <c:v>55</c:v>
                </c:pt>
                <c:pt idx="306">
                  <c:v>55</c:v>
                </c:pt>
                <c:pt idx="307">
                  <c:v>53</c:v>
                </c:pt>
                <c:pt idx="308">
                  <c:v>50</c:v>
                </c:pt>
                <c:pt idx="309">
                  <c:v>48</c:v>
                </c:pt>
                <c:pt idx="310">
                  <c:v>49</c:v>
                </c:pt>
                <c:pt idx="311">
                  <c:v>52</c:v>
                </c:pt>
                <c:pt idx="312">
                  <c:v>53</c:v>
                </c:pt>
                <c:pt idx="313">
                  <c:v>51</c:v>
                </c:pt>
                <c:pt idx="314">
                  <c:v>44</c:v>
                </c:pt>
                <c:pt idx="315">
                  <c:v>52</c:v>
                </c:pt>
                <c:pt idx="316">
                  <c:v>49</c:v>
                </c:pt>
                <c:pt idx="317">
                  <c:v>51</c:v>
                </c:pt>
                <c:pt idx="318">
                  <c:v>44</c:v>
                </c:pt>
                <c:pt idx="319">
                  <c:v>47</c:v>
                </c:pt>
                <c:pt idx="320">
                  <c:v>44</c:v>
                </c:pt>
                <c:pt idx="321">
                  <c:v>46</c:v>
                </c:pt>
                <c:pt idx="322">
                  <c:v>38</c:v>
                </c:pt>
                <c:pt idx="323">
                  <c:v>34</c:v>
                </c:pt>
                <c:pt idx="324">
                  <c:v>31</c:v>
                </c:pt>
                <c:pt idx="325">
                  <c:v>26</c:v>
                </c:pt>
                <c:pt idx="326">
                  <c:v>27</c:v>
                </c:pt>
                <c:pt idx="327">
                  <c:v>29</c:v>
                </c:pt>
                <c:pt idx="328">
                  <c:v>31</c:v>
                </c:pt>
                <c:pt idx="329">
                  <c:v>29</c:v>
                </c:pt>
                <c:pt idx="330">
                  <c:v>30</c:v>
                </c:pt>
                <c:pt idx="331">
                  <c:v>29</c:v>
                </c:pt>
                <c:pt idx="332">
                  <c:v>34</c:v>
                </c:pt>
                <c:pt idx="333">
                  <c:v>33</c:v>
                </c:pt>
                <c:pt idx="334">
                  <c:v>31</c:v>
                </c:pt>
                <c:pt idx="335">
                  <c:v>22</c:v>
                </c:pt>
                <c:pt idx="336">
                  <c:v>24</c:v>
                </c:pt>
                <c:pt idx="337">
                  <c:v>23</c:v>
                </c:pt>
                <c:pt idx="338">
                  <c:v>23</c:v>
                </c:pt>
                <c:pt idx="339">
                  <c:v>21</c:v>
                </c:pt>
                <c:pt idx="340">
                  <c:v>23</c:v>
                </c:pt>
                <c:pt idx="341">
                  <c:v>25</c:v>
                </c:pt>
                <c:pt idx="342">
                  <c:v>29</c:v>
                </c:pt>
                <c:pt idx="343">
                  <c:v>38</c:v>
                </c:pt>
                <c:pt idx="344">
                  <c:v>30</c:v>
                </c:pt>
                <c:pt idx="345">
                  <c:v>26</c:v>
                </c:pt>
                <c:pt idx="346">
                  <c:v>22</c:v>
                </c:pt>
                <c:pt idx="347">
                  <c:v>18</c:v>
                </c:pt>
                <c:pt idx="348">
                  <c:v>16</c:v>
                </c:pt>
                <c:pt idx="349">
                  <c:v>19</c:v>
                </c:pt>
                <c:pt idx="350">
                  <c:v>17</c:v>
                </c:pt>
                <c:pt idx="351">
                  <c:v>18</c:v>
                </c:pt>
                <c:pt idx="352">
                  <c:v>22</c:v>
                </c:pt>
                <c:pt idx="353">
                  <c:v>32</c:v>
                </c:pt>
                <c:pt idx="354">
                  <c:v>36</c:v>
                </c:pt>
                <c:pt idx="355">
                  <c:v>35</c:v>
                </c:pt>
                <c:pt idx="356">
                  <c:v>36</c:v>
                </c:pt>
                <c:pt idx="357">
                  <c:v>39</c:v>
                </c:pt>
                <c:pt idx="358">
                  <c:v>42</c:v>
                </c:pt>
                <c:pt idx="359">
                  <c:v>44</c:v>
                </c:pt>
                <c:pt idx="360">
                  <c:v>43</c:v>
                </c:pt>
                <c:pt idx="361">
                  <c:v>42</c:v>
                </c:pt>
                <c:pt idx="362">
                  <c:v>42</c:v>
                </c:pt>
                <c:pt idx="363">
                  <c:v>42</c:v>
                </c:pt>
                <c:pt idx="364">
                  <c:v>38</c:v>
                </c:pt>
                <c:pt idx="365">
                  <c:v>39</c:v>
                </c:pt>
                <c:pt idx="366">
                  <c:v>46</c:v>
                </c:pt>
                <c:pt idx="367">
                  <c:v>46</c:v>
                </c:pt>
                <c:pt idx="368">
                  <c:v>48</c:v>
                </c:pt>
                <c:pt idx="369">
                  <c:v>52</c:v>
                </c:pt>
                <c:pt idx="370">
                  <c:v>52</c:v>
                </c:pt>
                <c:pt idx="371">
                  <c:v>53</c:v>
                </c:pt>
                <c:pt idx="372">
                  <c:v>52</c:v>
                </c:pt>
                <c:pt idx="373">
                  <c:v>47</c:v>
                </c:pt>
                <c:pt idx="374">
                  <c:v>48</c:v>
                </c:pt>
                <c:pt idx="375">
                  <c:v>57</c:v>
                </c:pt>
                <c:pt idx="376">
                  <c:v>58</c:v>
                </c:pt>
                <c:pt idx="377">
                  <c:v>65</c:v>
                </c:pt>
                <c:pt idx="378">
                  <c:v>69</c:v>
                </c:pt>
                <c:pt idx="379">
                  <c:v>64</c:v>
                </c:pt>
                <c:pt idx="380">
                  <c:v>66</c:v>
                </c:pt>
                <c:pt idx="381">
                  <c:v>66</c:v>
                </c:pt>
                <c:pt idx="382">
                  <c:v>77</c:v>
                </c:pt>
                <c:pt idx="383">
                  <c:v>71</c:v>
                </c:pt>
                <c:pt idx="384">
                  <c:v>64</c:v>
                </c:pt>
                <c:pt idx="385">
                  <c:v>71</c:v>
                </c:pt>
                <c:pt idx="386">
                  <c:v>73</c:v>
                </c:pt>
                <c:pt idx="387">
                  <c:v>71</c:v>
                </c:pt>
                <c:pt idx="388">
                  <c:v>76</c:v>
                </c:pt>
                <c:pt idx="389">
                  <c:v>80</c:v>
                </c:pt>
                <c:pt idx="390">
                  <c:v>79</c:v>
                </c:pt>
                <c:pt idx="391">
                  <c:v>83</c:v>
                </c:pt>
                <c:pt idx="392">
                  <c:v>90</c:v>
                </c:pt>
                <c:pt idx="393">
                  <c:v>90</c:v>
                </c:pt>
                <c:pt idx="394" formatCode="0">
                  <c:v>84</c:v>
                </c:pt>
                <c:pt idx="395" formatCode="0">
                  <c:v>76</c:v>
                </c:pt>
                <c:pt idx="396" formatCode="0">
                  <c:v>78</c:v>
                </c:pt>
                <c:pt idx="397" formatCode="0">
                  <c:v>89</c:v>
                </c:pt>
                <c:pt idx="398" formatCode="0">
                  <c:v>88</c:v>
                </c:pt>
                <c:pt idx="399" formatCode="0">
                  <c:v>88</c:v>
                </c:pt>
                <c:pt idx="400" formatCode="0">
                  <c:v>77</c:v>
                </c:pt>
                <c:pt idx="401">
                  <c:v>75</c:v>
                </c:pt>
                <c:pt idx="402">
                  <c:v>82</c:v>
                </c:pt>
                <c:pt idx="403">
                  <c:v>81</c:v>
                </c:pt>
                <c:pt idx="404">
                  <c:v>79</c:v>
                </c:pt>
                <c:pt idx="405">
                  <c:v>78</c:v>
                </c:pt>
                <c:pt idx="406">
                  <c:v>77</c:v>
                </c:pt>
                <c:pt idx="407">
                  <c:v>78</c:v>
                </c:pt>
                <c:pt idx="408">
                  <c:v>74</c:v>
                </c:pt>
                <c:pt idx="409">
                  <c:v>71</c:v>
                </c:pt>
                <c:pt idx="410">
                  <c:v>75</c:v>
                </c:pt>
                <c:pt idx="411">
                  <c:v>75</c:v>
                </c:pt>
                <c:pt idx="412">
                  <c:v>77</c:v>
                </c:pt>
                <c:pt idx="413">
                  <c:v>68</c:v>
                </c:pt>
                <c:pt idx="414">
                  <c:v>59</c:v>
                </c:pt>
                <c:pt idx="415">
                  <c:v>56</c:v>
                </c:pt>
                <c:pt idx="416">
                  <c:v>60</c:v>
                </c:pt>
                <c:pt idx="417">
                  <c:v>61</c:v>
                </c:pt>
                <c:pt idx="418">
                  <c:v>67</c:v>
                </c:pt>
                <c:pt idx="419">
                  <c:v>65</c:v>
                </c:pt>
                <c:pt idx="420">
                  <c:v>63</c:v>
                </c:pt>
                <c:pt idx="421">
                  <c:v>57</c:v>
                </c:pt>
                <c:pt idx="422">
                  <c:v>60</c:v>
                </c:pt>
                <c:pt idx="423">
                  <c:v>58</c:v>
                </c:pt>
                <c:pt idx="424">
                  <c:v>50</c:v>
                </c:pt>
                <c:pt idx="425">
                  <c:v>36</c:v>
                </c:pt>
                <c:pt idx="426">
                  <c:v>36</c:v>
                </c:pt>
                <c:pt idx="427">
                  <c:v>41</c:v>
                </c:pt>
                <c:pt idx="428">
                  <c:v>40</c:v>
                </c:pt>
                <c:pt idx="429">
                  <c:v>41</c:v>
                </c:pt>
                <c:pt idx="430">
                  <c:v>39</c:v>
                </c:pt>
                <c:pt idx="431">
                  <c:v>46</c:v>
                </c:pt>
                <c:pt idx="432">
                  <c:v>46</c:v>
                </c:pt>
                <c:pt idx="433">
                  <c:v>37</c:v>
                </c:pt>
                <c:pt idx="434">
                  <c:v>37</c:v>
                </c:pt>
                <c:pt idx="435">
                  <c:v>37</c:v>
                </c:pt>
                <c:pt idx="436">
                  <c:v>31</c:v>
                </c:pt>
                <c:pt idx="437">
                  <c:v>35</c:v>
                </c:pt>
                <c:pt idx="438">
                  <c:v>36</c:v>
                </c:pt>
                <c:pt idx="439">
                  <c:v>35</c:v>
                </c:pt>
                <c:pt idx="440">
                  <c:v>34</c:v>
                </c:pt>
                <c:pt idx="441">
                  <c:v>32</c:v>
                </c:pt>
                <c:pt idx="442">
                  <c:v>32</c:v>
                </c:pt>
                <c:pt idx="443">
                  <c:v>35</c:v>
                </c:pt>
                <c:pt idx="444">
                  <c:v>38</c:v>
                </c:pt>
                <c:pt idx="445">
                  <c:v>39</c:v>
                </c:pt>
                <c:pt idx="446">
                  <c:v>35</c:v>
                </c:pt>
                <c:pt idx="447">
                  <c:v>31</c:v>
                </c:pt>
                <c:pt idx="448">
                  <c:v>27</c:v>
                </c:pt>
                <c:pt idx="449">
                  <c:v>28</c:v>
                </c:pt>
                <c:pt idx="450">
                  <c:v>28</c:v>
                </c:pt>
                <c:pt idx="451">
                  <c:v>23</c:v>
                </c:pt>
                <c:pt idx="452">
                  <c:v>28</c:v>
                </c:pt>
                <c:pt idx="453">
                  <c:v>29</c:v>
                </c:pt>
                <c:pt idx="454">
                  <c:v>31</c:v>
                </c:pt>
                <c:pt idx="455">
                  <c:v>28</c:v>
                </c:pt>
                <c:pt idx="456">
                  <c:v>26</c:v>
                </c:pt>
                <c:pt idx="457">
                  <c:v>30</c:v>
                </c:pt>
                <c:pt idx="458">
                  <c:v>32</c:v>
                </c:pt>
                <c:pt idx="459">
                  <c:v>29</c:v>
                </c:pt>
                <c:pt idx="460">
                  <c:v>30</c:v>
                </c:pt>
                <c:pt idx="461">
                  <c:v>34</c:v>
                </c:pt>
                <c:pt idx="462">
                  <c:v>38</c:v>
                </c:pt>
                <c:pt idx="463">
                  <c:v>44</c:v>
                </c:pt>
                <c:pt idx="464">
                  <c:v>40</c:v>
                </c:pt>
                <c:pt idx="465">
                  <c:v>44</c:v>
                </c:pt>
                <c:pt idx="466">
                  <c:v>39</c:v>
                </c:pt>
                <c:pt idx="467">
                  <c:v>44</c:v>
                </c:pt>
                <c:pt idx="468">
                  <c:v>37</c:v>
                </c:pt>
                <c:pt idx="469">
                  <c:v>39</c:v>
                </c:pt>
                <c:pt idx="470">
                  <c:v>45</c:v>
                </c:pt>
                <c:pt idx="471">
                  <c:v>56</c:v>
                </c:pt>
                <c:pt idx="472">
                  <c:v>55</c:v>
                </c:pt>
                <c:pt idx="473">
                  <c:v>58</c:v>
                </c:pt>
                <c:pt idx="474">
                  <c:v>77</c:v>
                </c:pt>
                <c:pt idx="475">
                  <c:v>86</c:v>
                </c:pt>
                <c:pt idx="476">
                  <c:v>84</c:v>
                </c:pt>
                <c:pt idx="477">
                  <c:v>97</c:v>
                </c:pt>
                <c:pt idx="478">
                  <c:v>96</c:v>
                </c:pt>
                <c:pt idx="479">
                  <c:v>100</c:v>
                </c:pt>
                <c:pt idx="480">
                  <c:v>102</c:v>
                </c:pt>
                <c:pt idx="481">
                  <c:v>119</c:v>
                </c:pt>
                <c:pt idx="482">
                  <c:v>133</c:v>
                </c:pt>
                <c:pt idx="483">
                  <c:v>134</c:v>
                </c:pt>
                <c:pt idx="484">
                  <c:v>135</c:v>
                </c:pt>
                <c:pt idx="485">
                  <c:v>143</c:v>
                </c:pt>
                <c:pt idx="486">
                  <c:v>144</c:v>
                </c:pt>
                <c:pt idx="487">
                  <c:v>148</c:v>
                </c:pt>
                <c:pt idx="488">
                  <c:v>164</c:v>
                </c:pt>
                <c:pt idx="489">
                  <c:v>172</c:v>
                </c:pt>
                <c:pt idx="490">
                  <c:v>177</c:v>
                </c:pt>
                <c:pt idx="491">
                  <c:v>185</c:v>
                </c:pt>
                <c:pt idx="492">
                  <c:v>190</c:v>
                </c:pt>
                <c:pt idx="493">
                  <c:v>195</c:v>
                </c:pt>
                <c:pt idx="494">
                  <c:v>206</c:v>
                </c:pt>
                <c:pt idx="495">
                  <c:v>222</c:v>
                </c:pt>
                <c:pt idx="496">
                  <c:v>224</c:v>
                </c:pt>
                <c:pt idx="497">
                  <c:v>226</c:v>
                </c:pt>
                <c:pt idx="498">
                  <c:v>241</c:v>
                </c:pt>
                <c:pt idx="499">
                  <c:v>239</c:v>
                </c:pt>
                <c:pt idx="500">
                  <c:v>231</c:v>
                </c:pt>
                <c:pt idx="501">
                  <c:v>253</c:v>
                </c:pt>
                <c:pt idx="502">
                  <c:v>283</c:v>
                </c:pt>
                <c:pt idx="503">
                  <c:v>295</c:v>
                </c:pt>
                <c:pt idx="504">
                  <c:v>299</c:v>
                </c:pt>
                <c:pt idx="505">
                  <c:v>308</c:v>
                </c:pt>
                <c:pt idx="506">
                  <c:v>314</c:v>
                </c:pt>
                <c:pt idx="507">
                  <c:v>330</c:v>
                </c:pt>
                <c:pt idx="508">
                  <c:v>316</c:v>
                </c:pt>
                <c:pt idx="509">
                  <c:v>322</c:v>
                </c:pt>
                <c:pt idx="510">
                  <c:v>358</c:v>
                </c:pt>
                <c:pt idx="511">
                  <c:v>308</c:v>
                </c:pt>
                <c:pt idx="512">
                  <c:v>309</c:v>
                </c:pt>
                <c:pt idx="513">
                  <c:v>316</c:v>
                </c:pt>
                <c:pt idx="514">
                  <c:v>298</c:v>
                </c:pt>
                <c:pt idx="515">
                  <c:v>290</c:v>
                </c:pt>
                <c:pt idx="516">
                  <c:v>300</c:v>
                </c:pt>
                <c:pt idx="517">
                  <c:v>297</c:v>
                </c:pt>
                <c:pt idx="518">
                  <c:v>288</c:v>
                </c:pt>
                <c:pt idx="519">
                  <c:v>280</c:v>
                </c:pt>
                <c:pt idx="520">
                  <c:v>280</c:v>
                </c:pt>
                <c:pt idx="521">
                  <c:v>283</c:v>
                </c:pt>
                <c:pt idx="522">
                  <c:v>274</c:v>
                </c:pt>
                <c:pt idx="523">
                  <c:v>288</c:v>
                </c:pt>
                <c:pt idx="524">
                  <c:v>294</c:v>
                </c:pt>
                <c:pt idx="525">
                  <c:v>286</c:v>
                </c:pt>
                <c:pt idx="526">
                  <c:v>287</c:v>
                </c:pt>
                <c:pt idx="527">
                  <c:v>285</c:v>
                </c:pt>
                <c:pt idx="528">
                  <c:v>277</c:v>
                </c:pt>
                <c:pt idx="529">
                  <c:v>278</c:v>
                </c:pt>
                <c:pt idx="530">
                  <c:v>264</c:v>
                </c:pt>
                <c:pt idx="531">
                  <c:v>270</c:v>
                </c:pt>
                <c:pt idx="532">
                  <c:v>263</c:v>
                </c:pt>
                <c:pt idx="533">
                  <c:v>268</c:v>
                </c:pt>
                <c:pt idx="534">
                  <c:v>248</c:v>
                </c:pt>
                <c:pt idx="535">
                  <c:v>243</c:v>
                </c:pt>
                <c:pt idx="536">
                  <c:v>243</c:v>
                </c:pt>
                <c:pt idx="537">
                  <c:v>237</c:v>
                </c:pt>
                <c:pt idx="538">
                  <c:v>235</c:v>
                </c:pt>
                <c:pt idx="539">
                  <c:v>231</c:v>
                </c:pt>
                <c:pt idx="540">
                  <c:v>223</c:v>
                </c:pt>
                <c:pt idx="541">
                  <c:v>207</c:v>
                </c:pt>
                <c:pt idx="542">
                  <c:v>201</c:v>
                </c:pt>
                <c:pt idx="543">
                  <c:v>207</c:v>
                </c:pt>
                <c:pt idx="544">
                  <c:v>186</c:v>
                </c:pt>
                <c:pt idx="545">
                  <c:v>187</c:v>
                </c:pt>
                <c:pt idx="546">
                  <c:v>173</c:v>
                </c:pt>
                <c:pt idx="547">
                  <c:v>167</c:v>
                </c:pt>
                <c:pt idx="548">
                  <c:v>166</c:v>
                </c:pt>
                <c:pt idx="549">
                  <c:v>169</c:v>
                </c:pt>
                <c:pt idx="550">
                  <c:v>170</c:v>
                </c:pt>
                <c:pt idx="551">
                  <c:v>149</c:v>
                </c:pt>
                <c:pt idx="552">
                  <c:v>145</c:v>
                </c:pt>
                <c:pt idx="553">
                  <c:v>146</c:v>
                </c:pt>
                <c:pt idx="554">
                  <c:v>136</c:v>
                </c:pt>
                <c:pt idx="555">
                  <c:v>140</c:v>
                </c:pt>
                <c:pt idx="556">
                  <c:v>142</c:v>
                </c:pt>
                <c:pt idx="557">
                  <c:v>140</c:v>
                </c:pt>
                <c:pt idx="558">
                  <c:v>130</c:v>
                </c:pt>
                <c:pt idx="559">
                  <c:v>126</c:v>
                </c:pt>
                <c:pt idx="560">
                  <c:v>133</c:v>
                </c:pt>
                <c:pt idx="561">
                  <c:v>128</c:v>
                </c:pt>
                <c:pt idx="562">
                  <c:v>125</c:v>
                </c:pt>
                <c:pt idx="563">
                  <c:v>124</c:v>
                </c:pt>
                <c:pt idx="564">
                  <c:v>123</c:v>
                </c:pt>
                <c:pt idx="565">
                  <c:v>127</c:v>
                </c:pt>
                <c:pt idx="566">
                  <c:v>126</c:v>
                </c:pt>
                <c:pt idx="567">
                  <c:v>123</c:v>
                </c:pt>
                <c:pt idx="568">
                  <c:v>133</c:v>
                </c:pt>
                <c:pt idx="569">
                  <c:v>122</c:v>
                </c:pt>
                <c:pt idx="570">
                  <c:v>110</c:v>
                </c:pt>
                <c:pt idx="571">
                  <c:v>114</c:v>
                </c:pt>
                <c:pt idx="572">
                  <c:v>116</c:v>
                </c:pt>
                <c:pt idx="573">
                  <c:v>116</c:v>
                </c:pt>
                <c:pt idx="574">
                  <c:v>123</c:v>
                </c:pt>
                <c:pt idx="575">
                  <c:v>138</c:v>
                </c:pt>
                <c:pt idx="576">
                  <c:v>136</c:v>
                </c:pt>
                <c:pt idx="577">
                  <c:v>132</c:v>
                </c:pt>
                <c:pt idx="578">
                  <c:v>134</c:v>
                </c:pt>
                <c:pt idx="579">
                  <c:v>127</c:v>
                </c:pt>
                <c:pt idx="580">
                  <c:v>125</c:v>
                </c:pt>
                <c:pt idx="581">
                  <c:v>126</c:v>
                </c:pt>
                <c:pt idx="582">
                  <c:v>120</c:v>
                </c:pt>
                <c:pt idx="583">
                  <c:v>120</c:v>
                </c:pt>
                <c:pt idx="584">
                  <c:v>119</c:v>
                </c:pt>
                <c:pt idx="585">
                  <c:v>109</c:v>
                </c:pt>
                <c:pt idx="586">
                  <c:v>108</c:v>
                </c:pt>
                <c:pt idx="587">
                  <c:v>100</c:v>
                </c:pt>
                <c:pt idx="588">
                  <c:v>104</c:v>
                </c:pt>
                <c:pt idx="589">
                  <c:v>94</c:v>
                </c:pt>
                <c:pt idx="590">
                  <c:v>89</c:v>
                </c:pt>
                <c:pt idx="591">
                  <c:v>91</c:v>
                </c:pt>
                <c:pt idx="592">
                  <c:v>86</c:v>
                </c:pt>
                <c:pt idx="593">
                  <c:v>92</c:v>
                </c:pt>
                <c:pt idx="594">
                  <c:v>97</c:v>
                </c:pt>
                <c:pt idx="595">
                  <c:v>94</c:v>
                </c:pt>
                <c:pt idx="596">
                  <c:v>99</c:v>
                </c:pt>
                <c:pt idx="597">
                  <c:v>93</c:v>
                </c:pt>
                <c:pt idx="598">
                  <c:v>91</c:v>
                </c:pt>
                <c:pt idx="599">
                  <c:v>91</c:v>
                </c:pt>
                <c:pt idx="600">
                  <c:v>94</c:v>
                </c:pt>
                <c:pt idx="601">
                  <c:v>92</c:v>
                </c:pt>
                <c:pt idx="602">
                  <c:v>90</c:v>
                </c:pt>
                <c:pt idx="603">
                  <c:v>90</c:v>
                </c:pt>
                <c:pt idx="604">
                  <c:v>96</c:v>
                </c:pt>
                <c:pt idx="605">
                  <c:v>103</c:v>
                </c:pt>
                <c:pt idx="606">
                  <c:v>115</c:v>
                </c:pt>
                <c:pt idx="607">
                  <c:v>110</c:v>
                </c:pt>
                <c:pt idx="608">
                  <c:v>100</c:v>
                </c:pt>
                <c:pt idx="609">
                  <c:v>94</c:v>
                </c:pt>
                <c:pt idx="610">
                  <c:v>96</c:v>
                </c:pt>
                <c:pt idx="611">
                  <c:v>97</c:v>
                </c:pt>
                <c:pt idx="612">
                  <c:v>106</c:v>
                </c:pt>
                <c:pt idx="613">
                  <c:v>106</c:v>
                </c:pt>
                <c:pt idx="614">
                  <c:v>97</c:v>
                </c:pt>
                <c:pt idx="615">
                  <c:v>94</c:v>
                </c:pt>
                <c:pt idx="616">
                  <c:v>96</c:v>
                </c:pt>
                <c:pt idx="617">
                  <c:v>103</c:v>
                </c:pt>
                <c:pt idx="618">
                  <c:v>97</c:v>
                </c:pt>
                <c:pt idx="619">
                  <c:v>101</c:v>
                </c:pt>
                <c:pt idx="620">
                  <c:v>101</c:v>
                </c:pt>
                <c:pt idx="621">
                  <c:v>85</c:v>
                </c:pt>
                <c:pt idx="622">
                  <c:v>87</c:v>
                </c:pt>
                <c:pt idx="623">
                  <c:v>98</c:v>
                </c:pt>
                <c:pt idx="624">
                  <c:v>90</c:v>
                </c:pt>
                <c:pt idx="625">
                  <c:v>90</c:v>
                </c:pt>
                <c:pt idx="626">
                  <c:v>92</c:v>
                </c:pt>
                <c:pt idx="627">
                  <c:v>94</c:v>
                </c:pt>
                <c:pt idx="628">
                  <c:v>97</c:v>
                </c:pt>
                <c:pt idx="629">
                  <c:v>92</c:v>
                </c:pt>
                <c:pt idx="630">
                  <c:v>93</c:v>
                </c:pt>
                <c:pt idx="631">
                  <c:v>91</c:v>
                </c:pt>
                <c:pt idx="632">
                  <c:v>104</c:v>
                </c:pt>
                <c:pt idx="633">
                  <c:v>96</c:v>
                </c:pt>
                <c:pt idx="634">
                  <c:v>104</c:v>
                </c:pt>
                <c:pt idx="635">
                  <c:v>111</c:v>
                </c:pt>
                <c:pt idx="636">
                  <c:v>108</c:v>
                </c:pt>
                <c:pt idx="637">
                  <c:v>110</c:v>
                </c:pt>
                <c:pt idx="638">
                  <c:v>119</c:v>
                </c:pt>
                <c:pt idx="639">
                  <c:v>123</c:v>
                </c:pt>
                <c:pt idx="640">
                  <c:v>127</c:v>
                </c:pt>
                <c:pt idx="641">
                  <c:v>138</c:v>
                </c:pt>
                <c:pt idx="642">
                  <c:v>138</c:v>
                </c:pt>
                <c:pt idx="643">
                  <c:v>146</c:v>
                </c:pt>
                <c:pt idx="644">
                  <c:v>144</c:v>
                </c:pt>
                <c:pt idx="645">
                  <c:v>153</c:v>
                </c:pt>
                <c:pt idx="646">
                  <c:v>142</c:v>
                </c:pt>
                <c:pt idx="647">
                  <c:v>151</c:v>
                </c:pt>
                <c:pt idx="648">
                  <c:v>148</c:v>
                </c:pt>
                <c:pt idx="649">
                  <c:v>152</c:v>
                </c:pt>
                <c:pt idx="650">
                  <c:v>134</c:v>
                </c:pt>
                <c:pt idx="651">
                  <c:v>142</c:v>
                </c:pt>
                <c:pt idx="652">
                  <c:v>144</c:v>
                </c:pt>
                <c:pt idx="653">
                  <c:v>153</c:v>
                </c:pt>
                <c:pt idx="654">
                  <c:v>159</c:v>
                </c:pt>
                <c:pt idx="655">
                  <c:v>161</c:v>
                </c:pt>
                <c:pt idx="656">
                  <c:v>152</c:v>
                </c:pt>
                <c:pt idx="657">
                  <c:v>155</c:v>
                </c:pt>
                <c:pt idx="658">
                  <c:v>169</c:v>
                </c:pt>
                <c:pt idx="659">
                  <c:v>176</c:v>
                </c:pt>
                <c:pt idx="660">
                  <c:v>174</c:v>
                </c:pt>
                <c:pt idx="661">
                  <c:v>174</c:v>
                </c:pt>
                <c:pt idx="662">
                  <c:v>187</c:v>
                </c:pt>
                <c:pt idx="663">
                  <c:v>178</c:v>
                </c:pt>
                <c:pt idx="664">
                  <c:v>193</c:v>
                </c:pt>
                <c:pt idx="665">
                  <c:v>183</c:v>
                </c:pt>
                <c:pt idx="666">
                  <c:v>172</c:v>
                </c:pt>
                <c:pt idx="667">
                  <c:v>182</c:v>
                </c:pt>
                <c:pt idx="668">
                  <c:v>182</c:v>
                </c:pt>
                <c:pt idx="669">
                  <c:v>197</c:v>
                </c:pt>
                <c:pt idx="670">
                  <c:v>190</c:v>
                </c:pt>
                <c:pt idx="671">
                  <c:v>168</c:v>
                </c:pt>
                <c:pt idx="672">
                  <c:v>172</c:v>
                </c:pt>
                <c:pt idx="673">
                  <c:v>153</c:v>
                </c:pt>
                <c:pt idx="674">
                  <c:v>152</c:v>
                </c:pt>
                <c:pt idx="675">
                  <c:v>150</c:v>
                </c:pt>
                <c:pt idx="676">
                  <c:v>152</c:v>
                </c:pt>
                <c:pt idx="677">
                  <c:v>147</c:v>
                </c:pt>
                <c:pt idx="678">
                  <c:v>145</c:v>
                </c:pt>
                <c:pt idx="679">
                  <c:v>147</c:v>
                </c:pt>
                <c:pt idx="680">
                  <c:v>126</c:v>
                </c:pt>
                <c:pt idx="681">
                  <c:v>119</c:v>
                </c:pt>
                <c:pt idx="682">
                  <c:v>117</c:v>
                </c:pt>
                <c:pt idx="683">
                  <c:v>115</c:v>
                </c:pt>
                <c:pt idx="684">
                  <c:v>109</c:v>
                </c:pt>
                <c:pt idx="685">
                  <c:v>110</c:v>
                </c:pt>
                <c:pt idx="686">
                  <c:v>105</c:v>
                </c:pt>
                <c:pt idx="687">
                  <c:v>98</c:v>
                </c:pt>
                <c:pt idx="688">
                  <c:v>101</c:v>
                </c:pt>
                <c:pt idx="689">
                  <c:v>80</c:v>
                </c:pt>
                <c:pt idx="690">
                  <c:v>84</c:v>
                </c:pt>
                <c:pt idx="691">
                  <c:v>74</c:v>
                </c:pt>
                <c:pt idx="692">
                  <c:v>71</c:v>
                </c:pt>
                <c:pt idx="693">
                  <c:v>69</c:v>
                </c:pt>
                <c:pt idx="694">
                  <c:v>71</c:v>
                </c:pt>
                <c:pt idx="695">
                  <c:v>68</c:v>
                </c:pt>
                <c:pt idx="696">
                  <c:v>64</c:v>
                </c:pt>
                <c:pt idx="697">
                  <c:v>52</c:v>
                </c:pt>
                <c:pt idx="698">
                  <c:v>50</c:v>
                </c:pt>
                <c:pt idx="699">
                  <c:v>55</c:v>
                </c:pt>
                <c:pt idx="700">
                  <c:v>45</c:v>
                </c:pt>
                <c:pt idx="701">
                  <c:v>40</c:v>
                </c:pt>
                <c:pt idx="702">
                  <c:v>37</c:v>
                </c:pt>
                <c:pt idx="703">
                  <c:v>39</c:v>
                </c:pt>
                <c:pt idx="704">
                  <c:v>38</c:v>
                </c:pt>
                <c:pt idx="705">
                  <c:v>34</c:v>
                </c:pt>
                <c:pt idx="706">
                  <c:v>36</c:v>
                </c:pt>
                <c:pt idx="707">
                  <c:v>32</c:v>
                </c:pt>
                <c:pt idx="708">
                  <c:v>35</c:v>
                </c:pt>
                <c:pt idx="709">
                  <c:v>33</c:v>
                </c:pt>
                <c:pt idx="710">
                  <c:v>31</c:v>
                </c:pt>
                <c:pt idx="711">
                  <c:v>29</c:v>
                </c:pt>
                <c:pt idx="712">
                  <c:v>28</c:v>
                </c:pt>
                <c:pt idx="713">
                  <c:v>27</c:v>
                </c:pt>
                <c:pt idx="714">
                  <c:v>25</c:v>
                </c:pt>
                <c:pt idx="715">
                  <c:v>26</c:v>
                </c:pt>
                <c:pt idx="716">
                  <c:v>24</c:v>
                </c:pt>
                <c:pt idx="717">
                  <c:v>16</c:v>
                </c:pt>
                <c:pt idx="718">
                  <c:v>19</c:v>
                </c:pt>
                <c:pt idx="719">
                  <c:v>18</c:v>
                </c:pt>
                <c:pt idx="720">
                  <c:v>15</c:v>
                </c:pt>
                <c:pt idx="721">
                  <c:v>17</c:v>
                </c:pt>
                <c:pt idx="722">
                  <c:v>20</c:v>
                </c:pt>
                <c:pt idx="723">
                  <c:v>21</c:v>
                </c:pt>
                <c:pt idx="724">
                  <c:v>17</c:v>
                </c:pt>
                <c:pt idx="725">
                  <c:v>16</c:v>
                </c:pt>
                <c:pt idx="726">
                  <c:v>22</c:v>
                </c:pt>
                <c:pt idx="727">
                  <c:v>20</c:v>
                </c:pt>
                <c:pt idx="728">
                  <c:v>19</c:v>
                </c:pt>
                <c:pt idx="729">
                  <c:v>22</c:v>
                </c:pt>
                <c:pt idx="730">
                  <c:v>23</c:v>
                </c:pt>
                <c:pt idx="731">
                  <c:v>25</c:v>
                </c:pt>
                <c:pt idx="732">
                  <c:v>21</c:v>
                </c:pt>
                <c:pt idx="733">
                  <c:v>17</c:v>
                </c:pt>
                <c:pt idx="734">
                  <c:v>15</c:v>
                </c:pt>
                <c:pt idx="735">
                  <c:v>15</c:v>
                </c:pt>
                <c:pt idx="736">
                  <c:v>19</c:v>
                </c:pt>
                <c:pt idx="737">
                  <c:v>16</c:v>
                </c:pt>
                <c:pt idx="738">
                  <c:v>14</c:v>
                </c:pt>
                <c:pt idx="739">
                  <c:v>16</c:v>
                </c:pt>
                <c:pt idx="740">
                  <c:v>17</c:v>
                </c:pt>
                <c:pt idx="741">
                  <c:v>19</c:v>
                </c:pt>
                <c:pt idx="742">
                  <c:v>20</c:v>
                </c:pt>
                <c:pt idx="743">
                  <c:v>18</c:v>
                </c:pt>
                <c:pt idx="744">
                  <c:v>16</c:v>
                </c:pt>
                <c:pt idx="745">
                  <c:v>14</c:v>
                </c:pt>
                <c:pt idx="746">
                  <c:v>15</c:v>
                </c:pt>
                <c:pt idx="747">
                  <c:v>16</c:v>
                </c:pt>
                <c:pt idx="748">
                  <c:v>18</c:v>
                </c:pt>
                <c:pt idx="749">
                  <c:v>18</c:v>
                </c:pt>
                <c:pt idx="750">
                  <c:v>25</c:v>
                </c:pt>
                <c:pt idx="751">
                  <c:v>24</c:v>
                </c:pt>
                <c:pt idx="752">
                  <c:v>26</c:v>
                </c:pt>
                <c:pt idx="753">
                  <c:v>29</c:v>
                </c:pt>
                <c:pt idx="754">
                  <c:v>36</c:v>
                </c:pt>
                <c:pt idx="755">
                  <c:v>28</c:v>
                </c:pt>
                <c:pt idx="756">
                  <c:v>24</c:v>
                </c:pt>
                <c:pt idx="757">
                  <c:v>26</c:v>
                </c:pt>
                <c:pt idx="758">
                  <c:v>28</c:v>
                </c:pt>
                <c:pt idx="759">
                  <c:v>25</c:v>
                </c:pt>
                <c:pt idx="760">
                  <c:v>25</c:v>
                </c:pt>
                <c:pt idx="761">
                  <c:v>20</c:v>
                </c:pt>
                <c:pt idx="762">
                  <c:v>24</c:v>
                </c:pt>
                <c:pt idx="763">
                  <c:v>32</c:v>
                </c:pt>
                <c:pt idx="764">
                  <c:v>28</c:v>
                </c:pt>
                <c:pt idx="765">
                  <c:v>26</c:v>
                </c:pt>
                <c:pt idx="766">
                  <c:v>20</c:v>
                </c:pt>
                <c:pt idx="767">
                  <c:v>24</c:v>
                </c:pt>
                <c:pt idx="768">
                  <c:v>32</c:v>
                </c:pt>
                <c:pt idx="769">
                  <c:v>32</c:v>
                </c:pt>
                <c:pt idx="770">
                  <c:v>30</c:v>
                </c:pt>
                <c:pt idx="771">
                  <c:v>32</c:v>
                </c:pt>
                <c:pt idx="772">
                  <c:v>30</c:v>
                </c:pt>
                <c:pt idx="773">
                  <c:v>28</c:v>
                </c:pt>
                <c:pt idx="774">
                  <c:v>24</c:v>
                </c:pt>
                <c:pt idx="775">
                  <c:v>24</c:v>
                </c:pt>
                <c:pt idx="776">
                  <c:v>28</c:v>
                </c:pt>
                <c:pt idx="777">
                  <c:v>30</c:v>
                </c:pt>
                <c:pt idx="778">
                  <c:v>30</c:v>
                </c:pt>
                <c:pt idx="779">
                  <c:v>27</c:v>
                </c:pt>
                <c:pt idx="780">
                  <c:v>26</c:v>
                </c:pt>
                <c:pt idx="781">
                  <c:v>23</c:v>
                </c:pt>
                <c:pt idx="782">
                  <c:v>29</c:v>
                </c:pt>
                <c:pt idx="783">
                  <c:v>29</c:v>
                </c:pt>
                <c:pt idx="784">
                  <c:v>30</c:v>
                </c:pt>
                <c:pt idx="785">
                  <c:v>26</c:v>
                </c:pt>
                <c:pt idx="786">
                  <c:v>27</c:v>
                </c:pt>
                <c:pt idx="787">
                  <c:v>33</c:v>
                </c:pt>
                <c:pt idx="788">
                  <c:v>38</c:v>
                </c:pt>
                <c:pt idx="789">
                  <c:v>31</c:v>
                </c:pt>
                <c:pt idx="790">
                  <c:v>24</c:v>
                </c:pt>
                <c:pt idx="791">
                  <c:v>31</c:v>
                </c:pt>
                <c:pt idx="792">
                  <c:v>29</c:v>
                </c:pt>
                <c:pt idx="793">
                  <c:v>28</c:v>
                </c:pt>
                <c:pt idx="794">
                  <c:v>25</c:v>
                </c:pt>
                <c:pt idx="795">
                  <c:v>27</c:v>
                </c:pt>
                <c:pt idx="796">
                  <c:v>26</c:v>
                </c:pt>
                <c:pt idx="797">
                  <c:v>33</c:v>
                </c:pt>
                <c:pt idx="798">
                  <c:v>36</c:v>
                </c:pt>
                <c:pt idx="799">
                  <c:v>43</c:v>
                </c:pt>
                <c:pt idx="800">
                  <c:v>43</c:v>
                </c:pt>
                <c:pt idx="801">
                  <c:v>42</c:v>
                </c:pt>
                <c:pt idx="802">
                  <c:v>44</c:v>
                </c:pt>
                <c:pt idx="803">
                  <c:v>52</c:v>
                </c:pt>
                <c:pt idx="804">
                  <c:v>48</c:v>
                </c:pt>
                <c:pt idx="805">
                  <c:v>45</c:v>
                </c:pt>
                <c:pt idx="806">
                  <c:v>49</c:v>
                </c:pt>
                <c:pt idx="807">
                  <c:v>57</c:v>
                </c:pt>
                <c:pt idx="808">
                  <c:v>60</c:v>
                </c:pt>
                <c:pt idx="809">
                  <c:v>55</c:v>
                </c:pt>
                <c:pt idx="810">
                  <c:v>62</c:v>
                </c:pt>
                <c:pt idx="811">
                  <c:v>59</c:v>
                </c:pt>
                <c:pt idx="812">
                  <c:v>53</c:v>
                </c:pt>
                <c:pt idx="813">
                  <c:v>53</c:v>
                </c:pt>
                <c:pt idx="814">
                  <c:v>54</c:v>
                </c:pt>
                <c:pt idx="815">
                  <c:v>57</c:v>
                </c:pt>
                <c:pt idx="816">
                  <c:v>56</c:v>
                </c:pt>
                <c:pt idx="817">
                  <c:v>58</c:v>
                </c:pt>
                <c:pt idx="818">
                  <c:v>59</c:v>
                </c:pt>
                <c:pt idx="819">
                  <c:v>50</c:v>
                </c:pt>
                <c:pt idx="820">
                  <c:v>49</c:v>
                </c:pt>
                <c:pt idx="821">
                  <c:v>50</c:v>
                </c:pt>
                <c:pt idx="822">
                  <c:v>48</c:v>
                </c:pt>
                <c:pt idx="823">
                  <c:v>60</c:v>
                </c:pt>
                <c:pt idx="824">
                  <c:v>71</c:v>
                </c:pt>
                <c:pt idx="825">
                  <c:v>63</c:v>
                </c:pt>
                <c:pt idx="826">
                  <c:v>62</c:v>
                </c:pt>
                <c:pt idx="827">
                  <c:v>49</c:v>
                </c:pt>
                <c:pt idx="828">
                  <c:v>41</c:v>
                </c:pt>
                <c:pt idx="829">
                  <c:v>42</c:v>
                </c:pt>
                <c:pt idx="830">
                  <c:v>48</c:v>
                </c:pt>
                <c:pt idx="831">
                  <c:v>52</c:v>
                </c:pt>
                <c:pt idx="832">
                  <c:v>45</c:v>
                </c:pt>
                <c:pt idx="833">
                  <c:v>48</c:v>
                </c:pt>
                <c:pt idx="834">
                  <c:v>45</c:v>
                </c:pt>
                <c:pt idx="835">
                  <c:v>46</c:v>
                </c:pt>
                <c:pt idx="836">
                  <c:v>44</c:v>
                </c:pt>
                <c:pt idx="837">
                  <c:v>47</c:v>
                </c:pt>
                <c:pt idx="838">
                  <c:v>44</c:v>
                </c:pt>
                <c:pt idx="839">
                  <c:v>43</c:v>
                </c:pt>
                <c:pt idx="840">
                  <c:v>45</c:v>
                </c:pt>
                <c:pt idx="841">
                  <c:v>36</c:v>
                </c:pt>
                <c:pt idx="842">
                  <c:v>39</c:v>
                </c:pt>
                <c:pt idx="843">
                  <c:v>44</c:v>
                </c:pt>
                <c:pt idx="844">
                  <c:v>50</c:v>
                </c:pt>
                <c:pt idx="845">
                  <c:v>54</c:v>
                </c:pt>
                <c:pt idx="846">
                  <c:v>51</c:v>
                </c:pt>
                <c:pt idx="847">
                  <c:v>50</c:v>
                </c:pt>
                <c:pt idx="848">
                  <c:v>50</c:v>
                </c:pt>
                <c:pt idx="849">
                  <c:v>38</c:v>
                </c:pt>
                <c:pt idx="850">
                  <c:v>41</c:v>
                </c:pt>
                <c:pt idx="851">
                  <c:v>39</c:v>
                </c:pt>
                <c:pt idx="852">
                  <c:v>46</c:v>
                </c:pt>
                <c:pt idx="853">
                  <c:v>48</c:v>
                </c:pt>
                <c:pt idx="854">
                  <c:v>44</c:v>
                </c:pt>
                <c:pt idx="855">
                  <c:v>39</c:v>
                </c:pt>
                <c:pt idx="856">
                  <c:v>40</c:v>
                </c:pt>
                <c:pt idx="857">
                  <c:v>37</c:v>
                </c:pt>
                <c:pt idx="858">
                  <c:v>33</c:v>
                </c:pt>
                <c:pt idx="859">
                  <c:v>33</c:v>
                </c:pt>
                <c:pt idx="860">
                  <c:v>38</c:v>
                </c:pt>
                <c:pt idx="861">
                  <c:v>32</c:v>
                </c:pt>
                <c:pt idx="862">
                  <c:v>34</c:v>
                </c:pt>
                <c:pt idx="863">
                  <c:v>34</c:v>
                </c:pt>
                <c:pt idx="864">
                  <c:v>34</c:v>
                </c:pt>
                <c:pt idx="865">
                  <c:v>37</c:v>
                </c:pt>
                <c:pt idx="866">
                  <c:v>47</c:v>
                </c:pt>
                <c:pt idx="867">
                  <c:v>36</c:v>
                </c:pt>
                <c:pt idx="868">
                  <c:v>41</c:v>
                </c:pt>
                <c:pt idx="869">
                  <c:v>39</c:v>
                </c:pt>
                <c:pt idx="870">
                  <c:v>30</c:v>
                </c:pt>
                <c:pt idx="871">
                  <c:v>37</c:v>
                </c:pt>
                <c:pt idx="872">
                  <c:v>35</c:v>
                </c:pt>
                <c:pt idx="873">
                  <c:v>35</c:v>
                </c:pt>
                <c:pt idx="874">
                  <c:v>35</c:v>
                </c:pt>
                <c:pt idx="875">
                  <c:v>34</c:v>
                </c:pt>
                <c:pt idx="876">
                  <c:v>31</c:v>
                </c:pt>
                <c:pt idx="877">
                  <c:v>28</c:v>
                </c:pt>
                <c:pt idx="878">
                  <c:v>25</c:v>
                </c:pt>
                <c:pt idx="879">
                  <c:v>35</c:v>
                </c:pt>
                <c:pt idx="880">
                  <c:v>33</c:v>
                </c:pt>
                <c:pt idx="881">
                  <c:v>31</c:v>
                </c:pt>
                <c:pt idx="882">
                  <c:v>33</c:v>
                </c:pt>
                <c:pt idx="883">
                  <c:v>32</c:v>
                </c:pt>
                <c:pt idx="884">
                  <c:v>34</c:v>
                </c:pt>
                <c:pt idx="885">
                  <c:v>33</c:v>
                </c:pt>
                <c:pt idx="886">
                  <c:v>32</c:v>
                </c:pt>
                <c:pt idx="887">
                  <c:v>26</c:v>
                </c:pt>
                <c:pt idx="888">
                  <c:v>26</c:v>
                </c:pt>
                <c:pt idx="889">
                  <c:v>26</c:v>
                </c:pt>
                <c:pt idx="890">
                  <c:v>28</c:v>
                </c:pt>
                <c:pt idx="891">
                  <c:v>27</c:v>
                </c:pt>
                <c:pt idx="892">
                  <c:v>29</c:v>
                </c:pt>
                <c:pt idx="893">
                  <c:v>30</c:v>
                </c:pt>
                <c:pt idx="894">
                  <c:v>32</c:v>
                </c:pt>
                <c:pt idx="895">
                  <c:v>30</c:v>
                </c:pt>
                <c:pt idx="896">
                  <c:v>30</c:v>
                </c:pt>
                <c:pt idx="897">
                  <c:v>30</c:v>
                </c:pt>
                <c:pt idx="898">
                  <c:v>27</c:v>
                </c:pt>
                <c:pt idx="899">
                  <c:v>30</c:v>
                </c:pt>
                <c:pt idx="900">
                  <c:v>31</c:v>
                </c:pt>
                <c:pt idx="901">
                  <c:v>32</c:v>
                </c:pt>
                <c:pt idx="902">
                  <c:v>35</c:v>
                </c:pt>
                <c:pt idx="903">
                  <c:v>26</c:v>
                </c:pt>
                <c:pt idx="904">
                  <c:v>32</c:v>
                </c:pt>
                <c:pt idx="905">
                  <c:v>25</c:v>
                </c:pt>
                <c:pt idx="906">
                  <c:v>21</c:v>
                </c:pt>
                <c:pt idx="907">
                  <c:v>19</c:v>
                </c:pt>
                <c:pt idx="908">
                  <c:v>24</c:v>
                </c:pt>
                <c:pt idx="909">
                  <c:v>28</c:v>
                </c:pt>
                <c:pt idx="910">
                  <c:v>28</c:v>
                </c:pt>
                <c:pt idx="911">
                  <c:v>23</c:v>
                </c:pt>
                <c:pt idx="912">
                  <c:v>22</c:v>
                </c:pt>
                <c:pt idx="913">
                  <c:v>24</c:v>
                </c:pt>
                <c:pt idx="914">
                  <c:v>27</c:v>
                </c:pt>
                <c:pt idx="915">
                  <c:v>28</c:v>
                </c:pt>
                <c:pt idx="916">
                  <c:v>29</c:v>
                </c:pt>
                <c:pt idx="917">
                  <c:v>30</c:v>
                </c:pt>
                <c:pt idx="918">
                  <c:v>27</c:v>
                </c:pt>
                <c:pt idx="919">
                  <c:v>30</c:v>
                </c:pt>
                <c:pt idx="920">
                  <c:v>30</c:v>
                </c:pt>
                <c:pt idx="921">
                  <c:v>29</c:v>
                </c:pt>
                <c:pt idx="922">
                  <c:v>25</c:v>
                </c:pt>
                <c:pt idx="923">
                  <c:v>21</c:v>
                </c:pt>
                <c:pt idx="924">
                  <c:v>26</c:v>
                </c:pt>
                <c:pt idx="925">
                  <c:v>26</c:v>
                </c:pt>
                <c:pt idx="926">
                  <c:v>23</c:v>
                </c:pt>
                <c:pt idx="927">
                  <c:v>21</c:v>
                </c:pt>
                <c:pt idx="928">
                  <c:v>22</c:v>
                </c:pt>
                <c:pt idx="929">
                  <c:v>27</c:v>
                </c:pt>
                <c:pt idx="930">
                  <c:v>31</c:v>
                </c:pt>
                <c:pt idx="931">
                  <c:v>35</c:v>
                </c:pt>
                <c:pt idx="932">
                  <c:v>33</c:v>
                </c:pt>
                <c:pt idx="933">
                  <c:v>31</c:v>
                </c:pt>
                <c:pt idx="934">
                  <c:v>31</c:v>
                </c:pt>
                <c:pt idx="935">
                  <c:v>33</c:v>
                </c:pt>
                <c:pt idx="936">
                  <c:v>32</c:v>
                </c:pt>
                <c:pt idx="937">
                  <c:v>33</c:v>
                </c:pt>
                <c:pt idx="938">
                  <c:v>28</c:v>
                </c:pt>
                <c:pt idx="939">
                  <c:v>25</c:v>
                </c:pt>
                <c:pt idx="940">
                  <c:v>23</c:v>
                </c:pt>
                <c:pt idx="941">
                  <c:v>23</c:v>
                </c:pt>
                <c:pt idx="942">
                  <c:v>26</c:v>
                </c:pt>
                <c:pt idx="943">
                  <c:v>26</c:v>
                </c:pt>
                <c:pt idx="944">
                  <c:v>28</c:v>
                </c:pt>
                <c:pt idx="945">
                  <c:v>29</c:v>
                </c:pt>
                <c:pt idx="946">
                  <c:v>27</c:v>
                </c:pt>
                <c:pt idx="947">
                  <c:v>30</c:v>
                </c:pt>
                <c:pt idx="948">
                  <c:v>29</c:v>
                </c:pt>
                <c:pt idx="949">
                  <c:v>24</c:v>
                </c:pt>
                <c:pt idx="950">
                  <c:v>25</c:v>
                </c:pt>
                <c:pt idx="951">
                  <c:v>25</c:v>
                </c:pt>
                <c:pt idx="952">
                  <c:v>33</c:v>
                </c:pt>
                <c:pt idx="953">
                  <c:v>32</c:v>
                </c:pt>
                <c:pt idx="954">
                  <c:v>37</c:v>
                </c:pt>
                <c:pt idx="955">
                  <c:v>32</c:v>
                </c:pt>
                <c:pt idx="956">
                  <c:v>33</c:v>
                </c:pt>
                <c:pt idx="957">
                  <c:v>40</c:v>
                </c:pt>
                <c:pt idx="958">
                  <c:v>45</c:v>
                </c:pt>
                <c:pt idx="959">
                  <c:v>47</c:v>
                </c:pt>
                <c:pt idx="960">
                  <c:v>47</c:v>
                </c:pt>
                <c:pt idx="961">
                  <c:v>47</c:v>
                </c:pt>
                <c:pt idx="962">
                  <c:v>44</c:v>
                </c:pt>
                <c:pt idx="963">
                  <c:v>39</c:v>
                </c:pt>
                <c:pt idx="964">
                  <c:v>42</c:v>
                </c:pt>
                <c:pt idx="965">
                  <c:v>38</c:v>
                </c:pt>
                <c:pt idx="966">
                  <c:v>33</c:v>
                </c:pt>
                <c:pt idx="967">
                  <c:v>35</c:v>
                </c:pt>
                <c:pt idx="968">
                  <c:v>37</c:v>
                </c:pt>
                <c:pt idx="969">
                  <c:v>38</c:v>
                </c:pt>
                <c:pt idx="970">
                  <c:v>37</c:v>
                </c:pt>
                <c:pt idx="971">
                  <c:v>34</c:v>
                </c:pt>
                <c:pt idx="972">
                  <c:v>30</c:v>
                </c:pt>
                <c:pt idx="973">
                  <c:v>30</c:v>
                </c:pt>
                <c:pt idx="974">
                  <c:v>36</c:v>
                </c:pt>
                <c:pt idx="975">
                  <c:v>34</c:v>
                </c:pt>
                <c:pt idx="976">
                  <c:v>33</c:v>
                </c:pt>
                <c:pt idx="977">
                  <c:v>32</c:v>
                </c:pt>
                <c:pt idx="978">
                  <c:v>33</c:v>
                </c:pt>
                <c:pt idx="979">
                  <c:v>36</c:v>
                </c:pt>
                <c:pt idx="980">
                  <c:v>32</c:v>
                </c:pt>
                <c:pt idx="981">
                  <c:v>34</c:v>
                </c:pt>
                <c:pt idx="982">
                  <c:v>35</c:v>
                </c:pt>
                <c:pt idx="983">
                  <c:v>35</c:v>
                </c:pt>
                <c:pt idx="984">
                  <c:v>31</c:v>
                </c:pt>
                <c:pt idx="985">
                  <c:v>34</c:v>
                </c:pt>
                <c:pt idx="986">
                  <c:v>29</c:v>
                </c:pt>
                <c:pt idx="987">
                  <c:v>29</c:v>
                </c:pt>
                <c:pt idx="988">
                  <c:v>29</c:v>
                </c:pt>
                <c:pt idx="989">
                  <c:v>34</c:v>
                </c:pt>
                <c:pt idx="990">
                  <c:v>38</c:v>
                </c:pt>
                <c:pt idx="991">
                  <c:v>38</c:v>
                </c:pt>
                <c:pt idx="992">
                  <c:v>39</c:v>
                </c:pt>
                <c:pt idx="993">
                  <c:v>32</c:v>
                </c:pt>
                <c:pt idx="994">
                  <c:v>29</c:v>
                </c:pt>
                <c:pt idx="995">
                  <c:v>27</c:v>
                </c:pt>
                <c:pt idx="996">
                  <c:v>29</c:v>
                </c:pt>
                <c:pt idx="997">
                  <c:v>31</c:v>
                </c:pt>
                <c:pt idx="998">
                  <c:v>34</c:v>
                </c:pt>
                <c:pt idx="999">
                  <c:v>38</c:v>
                </c:pt>
                <c:pt idx="1000">
                  <c:v>41</c:v>
                </c:pt>
                <c:pt idx="1001">
                  <c:v>44</c:v>
                </c:pt>
                <c:pt idx="1002">
                  <c:v>46</c:v>
                </c:pt>
                <c:pt idx="1003">
                  <c:v>44</c:v>
                </c:pt>
                <c:pt idx="1004">
                  <c:v>42</c:v>
                </c:pt>
                <c:pt idx="1005">
                  <c:v>45</c:v>
                </c:pt>
                <c:pt idx="1006">
                  <c:v>36</c:v>
                </c:pt>
                <c:pt idx="1007">
                  <c:v>36</c:v>
                </c:pt>
                <c:pt idx="1008">
                  <c:v>36</c:v>
                </c:pt>
                <c:pt idx="1009">
                  <c:v>32</c:v>
                </c:pt>
                <c:pt idx="1010">
                  <c:v>27</c:v>
                </c:pt>
                <c:pt idx="1011">
                  <c:v>29</c:v>
                </c:pt>
                <c:pt idx="1012">
                  <c:v>29</c:v>
                </c:pt>
                <c:pt idx="1013">
                  <c:v>32</c:v>
                </c:pt>
                <c:pt idx="1014">
                  <c:v>33</c:v>
                </c:pt>
                <c:pt idx="1015">
                  <c:v>31</c:v>
                </c:pt>
                <c:pt idx="1016">
                  <c:v>27</c:v>
                </c:pt>
                <c:pt idx="1017">
                  <c:v>25</c:v>
                </c:pt>
                <c:pt idx="1018">
                  <c:v>25</c:v>
                </c:pt>
                <c:pt idx="1019">
                  <c:v>25</c:v>
                </c:pt>
                <c:pt idx="1020">
                  <c:v>28</c:v>
                </c:pt>
                <c:pt idx="1021">
                  <c:v>27</c:v>
                </c:pt>
                <c:pt idx="1022">
                  <c:v>33</c:v>
                </c:pt>
                <c:pt idx="1023">
                  <c:v>34</c:v>
                </c:pt>
                <c:pt idx="1024">
                  <c:v>30</c:v>
                </c:pt>
                <c:pt idx="1025">
                  <c:v>31</c:v>
                </c:pt>
                <c:pt idx="1026">
                  <c:v>25</c:v>
                </c:pt>
                <c:pt idx="1027">
                  <c:v>23</c:v>
                </c:pt>
                <c:pt idx="1028">
                  <c:v>24</c:v>
                </c:pt>
                <c:pt idx="1029">
                  <c:v>17</c:v>
                </c:pt>
                <c:pt idx="1030">
                  <c:v>18</c:v>
                </c:pt>
                <c:pt idx="1031">
                  <c:v>20</c:v>
                </c:pt>
                <c:pt idx="1032">
                  <c:v>21</c:v>
                </c:pt>
                <c:pt idx="1033">
                  <c:v>24</c:v>
                </c:pt>
                <c:pt idx="1034">
                  <c:v>23</c:v>
                </c:pt>
                <c:pt idx="1035">
                  <c:v>26</c:v>
                </c:pt>
                <c:pt idx="1036">
                  <c:v>28</c:v>
                </c:pt>
                <c:pt idx="1037">
                  <c:v>27</c:v>
                </c:pt>
                <c:pt idx="1038">
                  <c:v>30</c:v>
                </c:pt>
                <c:pt idx="1039">
                  <c:v>26</c:v>
                </c:pt>
                <c:pt idx="1040">
                  <c:v>27</c:v>
                </c:pt>
                <c:pt idx="1041">
                  <c:v>27</c:v>
                </c:pt>
                <c:pt idx="1042">
                  <c:v>30</c:v>
                </c:pt>
                <c:pt idx="1043">
                  <c:v>27</c:v>
                </c:pt>
                <c:pt idx="1044">
                  <c:v>26</c:v>
                </c:pt>
                <c:pt idx="1045">
                  <c:v>22</c:v>
                </c:pt>
                <c:pt idx="1046">
                  <c:v>27</c:v>
                </c:pt>
                <c:pt idx="1047">
                  <c:v>30</c:v>
                </c:pt>
                <c:pt idx="1048">
                  <c:v>32</c:v>
                </c:pt>
                <c:pt idx="1049">
                  <c:v>30</c:v>
                </c:pt>
                <c:pt idx="1050">
                  <c:v>33</c:v>
                </c:pt>
                <c:pt idx="1051">
                  <c:v>30</c:v>
                </c:pt>
                <c:pt idx="1052">
                  <c:v>27</c:v>
                </c:pt>
                <c:pt idx="1053">
                  <c:v>26</c:v>
                </c:pt>
                <c:pt idx="1054">
                  <c:v>30</c:v>
                </c:pt>
                <c:pt idx="1055">
                  <c:v>29</c:v>
                </c:pt>
                <c:pt idx="1056">
                  <c:v>28</c:v>
                </c:pt>
                <c:pt idx="1057">
                  <c:v>24</c:v>
                </c:pt>
                <c:pt idx="1058">
                  <c:v>22</c:v>
                </c:pt>
                <c:pt idx="1059">
                  <c:v>21</c:v>
                </c:pt>
                <c:pt idx="1060">
                  <c:v>20</c:v>
                </c:pt>
                <c:pt idx="1061">
                  <c:v>20</c:v>
                </c:pt>
                <c:pt idx="1062">
                  <c:v>19</c:v>
                </c:pt>
                <c:pt idx="1063">
                  <c:v>18</c:v>
                </c:pt>
                <c:pt idx="1064">
                  <c:v>17</c:v>
                </c:pt>
                <c:pt idx="1065">
                  <c:v>21</c:v>
                </c:pt>
                <c:pt idx="1066">
                  <c:v>20</c:v>
                </c:pt>
                <c:pt idx="1067">
                  <c:v>22</c:v>
                </c:pt>
                <c:pt idx="1068">
                  <c:v>27</c:v>
                </c:pt>
                <c:pt idx="1069">
                  <c:v>28</c:v>
                </c:pt>
                <c:pt idx="1070">
                  <c:v>27</c:v>
                </c:pt>
                <c:pt idx="1071">
                  <c:v>27</c:v>
                </c:pt>
                <c:pt idx="1072">
                  <c:v>22</c:v>
                </c:pt>
                <c:pt idx="1073">
                  <c:v>19</c:v>
                </c:pt>
                <c:pt idx="1074">
                  <c:v>20</c:v>
                </c:pt>
                <c:pt idx="1075">
                  <c:v>22</c:v>
                </c:pt>
                <c:pt idx="1076">
                  <c:v>24</c:v>
                </c:pt>
                <c:pt idx="1077">
                  <c:v>28</c:v>
                </c:pt>
                <c:pt idx="1078">
                  <c:v>24</c:v>
                </c:pt>
                <c:pt idx="1079">
                  <c:v>25</c:v>
                </c:pt>
                <c:pt idx="1080">
                  <c:v>25</c:v>
                </c:pt>
                <c:pt idx="1081">
                  <c:v>24</c:v>
                </c:pt>
                <c:pt idx="1082">
                  <c:v>19</c:v>
                </c:pt>
                <c:pt idx="1083">
                  <c:v>29</c:v>
                </c:pt>
                <c:pt idx="1084">
                  <c:v>30</c:v>
                </c:pt>
                <c:pt idx="1085">
                  <c:v>29</c:v>
                </c:pt>
                <c:pt idx="1086">
                  <c:v>30</c:v>
                </c:pt>
                <c:pt idx="1087">
                  <c:v>29</c:v>
                </c:pt>
                <c:pt idx="1088">
                  <c:v>27</c:v>
                </c:pt>
                <c:pt idx="1089">
                  <c:v>27</c:v>
                </c:pt>
                <c:pt idx="1090">
                  <c:v>23</c:v>
                </c:pt>
                <c:pt idx="1091">
                  <c:v>23</c:v>
                </c:pt>
                <c:pt idx="1092">
                  <c:v>24</c:v>
                </c:pt>
                <c:pt idx="1093">
                  <c:v>24</c:v>
                </c:pt>
                <c:pt idx="1094">
                  <c:v>23</c:v>
                </c:pt>
                <c:pt idx="1095">
                  <c:v>28</c:v>
                </c:pt>
                <c:pt idx="1096">
                  <c:v>24</c:v>
                </c:pt>
                <c:pt idx="1097">
                  <c:v>22</c:v>
                </c:pt>
                <c:pt idx="1098">
                  <c:v>21</c:v>
                </c:pt>
                <c:pt idx="1099">
                  <c:v>22</c:v>
                </c:pt>
                <c:pt idx="1100">
                  <c:v>21</c:v>
                </c:pt>
                <c:pt idx="1101">
                  <c:v>19</c:v>
                </c:pt>
                <c:pt idx="1102">
                  <c:v>23</c:v>
                </c:pt>
                <c:pt idx="1103">
                  <c:v>18</c:v>
                </c:pt>
                <c:pt idx="1104">
                  <c:v>27</c:v>
                </c:pt>
                <c:pt idx="1105">
                  <c:v>23</c:v>
                </c:pt>
                <c:pt idx="1106">
                  <c:v>19</c:v>
                </c:pt>
                <c:pt idx="1107">
                  <c:v>20</c:v>
                </c:pt>
                <c:pt idx="1108">
                  <c:v>16</c:v>
                </c:pt>
                <c:pt idx="1109">
                  <c:v>21</c:v>
                </c:pt>
                <c:pt idx="1110">
                  <c:v>27</c:v>
                </c:pt>
                <c:pt idx="1111">
                  <c:v>26</c:v>
                </c:pt>
                <c:pt idx="1112">
                  <c:v>23</c:v>
                </c:pt>
                <c:pt idx="1113">
                  <c:v>24</c:v>
                </c:pt>
                <c:pt idx="1114">
                  <c:v>19</c:v>
                </c:pt>
                <c:pt idx="1115">
                  <c:v>15</c:v>
                </c:pt>
                <c:pt idx="1116">
                  <c:v>18</c:v>
                </c:pt>
                <c:pt idx="1117">
                  <c:v>16</c:v>
                </c:pt>
                <c:pt idx="1118">
                  <c:v>16</c:v>
                </c:pt>
                <c:pt idx="1119">
                  <c:v>20</c:v>
                </c:pt>
                <c:pt idx="1120">
                  <c:v>15</c:v>
                </c:pt>
                <c:pt idx="1121">
                  <c:v>15</c:v>
                </c:pt>
                <c:pt idx="1122">
                  <c:v>16</c:v>
                </c:pt>
                <c:pt idx="1123">
                  <c:v>17</c:v>
                </c:pt>
                <c:pt idx="1124">
                  <c:v>12</c:v>
                </c:pt>
                <c:pt idx="1125">
                  <c:v>13</c:v>
                </c:pt>
                <c:pt idx="1126">
                  <c:v>12</c:v>
                </c:pt>
                <c:pt idx="1127">
                  <c:v>8</c:v>
                </c:pt>
                <c:pt idx="1128">
                  <c:v>12</c:v>
                </c:pt>
                <c:pt idx="1129">
                  <c:v>13</c:v>
                </c:pt>
                <c:pt idx="1130">
                  <c:v>13</c:v>
                </c:pt>
                <c:pt idx="1131">
                  <c:v>17</c:v>
                </c:pt>
                <c:pt idx="1132">
                  <c:v>19</c:v>
                </c:pt>
                <c:pt idx="1133">
                  <c:v>20</c:v>
                </c:pt>
                <c:pt idx="1134">
                  <c:v>17</c:v>
                </c:pt>
                <c:pt idx="1135">
                  <c:v>18</c:v>
                </c:pt>
                <c:pt idx="1136">
                  <c:v>20</c:v>
                </c:pt>
                <c:pt idx="1137">
                  <c:v>21</c:v>
                </c:pt>
                <c:pt idx="1138">
                  <c:v>18</c:v>
                </c:pt>
                <c:pt idx="1139">
                  <c:v>21</c:v>
                </c:pt>
                <c:pt idx="1140">
                  <c:v>20</c:v>
                </c:pt>
                <c:pt idx="1141">
                  <c:v>21</c:v>
                </c:pt>
                <c:pt idx="1142">
                  <c:v>14</c:v>
                </c:pt>
                <c:pt idx="1143">
                  <c:v>11</c:v>
                </c:pt>
                <c:pt idx="1144">
                  <c:v>7</c:v>
                </c:pt>
                <c:pt idx="1145">
                  <c:v>8</c:v>
                </c:pt>
                <c:pt idx="1146">
                  <c:v>9</c:v>
                </c:pt>
                <c:pt idx="1147">
                  <c:v>13</c:v>
                </c:pt>
                <c:pt idx="1148">
                  <c:v>14</c:v>
                </c:pt>
                <c:pt idx="1149">
                  <c:v>22</c:v>
                </c:pt>
                <c:pt idx="1150">
                  <c:v>18</c:v>
                </c:pt>
                <c:pt idx="1151">
                  <c:v>14</c:v>
                </c:pt>
                <c:pt idx="1152">
                  <c:v>15</c:v>
                </c:pt>
                <c:pt idx="1153">
                  <c:v>13</c:v>
                </c:pt>
                <c:pt idx="1154">
                  <c:v>13</c:v>
                </c:pt>
                <c:pt idx="1155">
                  <c:v>16</c:v>
                </c:pt>
                <c:pt idx="1156">
                  <c:v>14</c:v>
                </c:pt>
                <c:pt idx="1157">
                  <c:v>12</c:v>
                </c:pt>
                <c:pt idx="1158">
                  <c:v>15</c:v>
                </c:pt>
                <c:pt idx="1159">
                  <c:v>11</c:v>
                </c:pt>
                <c:pt idx="1160">
                  <c:v>9</c:v>
                </c:pt>
                <c:pt idx="1161">
                  <c:v>10</c:v>
                </c:pt>
                <c:pt idx="1162">
                  <c:v>12</c:v>
                </c:pt>
                <c:pt idx="1163">
                  <c:v>9</c:v>
                </c:pt>
                <c:pt idx="1164">
                  <c:v>12</c:v>
                </c:pt>
                <c:pt idx="1165">
                  <c:v>10</c:v>
                </c:pt>
                <c:pt idx="1166">
                  <c:v>13</c:v>
                </c:pt>
                <c:pt idx="1167">
                  <c:v>14</c:v>
                </c:pt>
                <c:pt idx="1168">
                  <c:v>16</c:v>
                </c:pt>
                <c:pt idx="1169">
                  <c:v>11</c:v>
                </c:pt>
                <c:pt idx="1170">
                  <c:v>10</c:v>
                </c:pt>
                <c:pt idx="1171">
                  <c:v>12</c:v>
                </c:pt>
                <c:pt idx="1172">
                  <c:v>14</c:v>
                </c:pt>
                <c:pt idx="1173">
                  <c:v>16</c:v>
                </c:pt>
                <c:pt idx="1174">
                  <c:v>14</c:v>
                </c:pt>
                <c:pt idx="1175">
                  <c:v>11</c:v>
                </c:pt>
                <c:pt idx="1176">
                  <c:v>13</c:v>
                </c:pt>
                <c:pt idx="1177">
                  <c:v>14</c:v>
                </c:pt>
                <c:pt idx="1178">
                  <c:v>12</c:v>
                </c:pt>
                <c:pt idx="1179">
                  <c:v>12</c:v>
                </c:pt>
                <c:pt idx="1180">
                  <c:v>8</c:v>
                </c:pt>
                <c:pt idx="1181">
                  <c:v>8</c:v>
                </c:pt>
                <c:pt idx="1182">
                  <c:v>11</c:v>
                </c:pt>
                <c:pt idx="1183">
                  <c:v>9</c:v>
                </c:pt>
                <c:pt idx="1184">
                  <c:v>9</c:v>
                </c:pt>
                <c:pt idx="1185">
                  <c:v>9</c:v>
                </c:pt>
                <c:pt idx="1186">
                  <c:v>7</c:v>
                </c:pt>
                <c:pt idx="1187">
                  <c:v>14</c:v>
                </c:pt>
                <c:pt idx="1188">
                  <c:v>13</c:v>
                </c:pt>
                <c:pt idx="1189">
                  <c:v>11</c:v>
                </c:pt>
                <c:pt idx="1190">
                  <c:v>10</c:v>
                </c:pt>
                <c:pt idx="1191">
                  <c:v>8</c:v>
                </c:pt>
                <c:pt idx="1192">
                  <c:v>9</c:v>
                </c:pt>
                <c:pt idx="1193">
                  <c:v>10</c:v>
                </c:pt>
                <c:pt idx="1194">
                  <c:v>5</c:v>
                </c:pt>
                <c:pt idx="1195">
                  <c:v>6</c:v>
                </c:pt>
                <c:pt idx="1196">
                  <c:v>5</c:v>
                </c:pt>
                <c:pt idx="1197">
                  <c:v>5</c:v>
                </c:pt>
                <c:pt idx="1198">
                  <c:v>9</c:v>
                </c:pt>
                <c:pt idx="1199">
                  <c:v>11</c:v>
                </c:pt>
                <c:pt idx="1200">
                  <c:v>11</c:v>
                </c:pt>
                <c:pt idx="1201">
                  <c:v>10</c:v>
                </c:pt>
                <c:pt idx="1202">
                  <c:v>13</c:v>
                </c:pt>
                <c:pt idx="1203">
                  <c:v>13</c:v>
                </c:pt>
                <c:pt idx="1204">
                  <c:v>11</c:v>
                </c:pt>
                <c:pt idx="1205">
                  <c:v>11</c:v>
                </c:pt>
                <c:pt idx="1206">
                  <c:v>10</c:v>
                </c:pt>
                <c:pt idx="1207">
                  <c:v>11</c:v>
                </c:pt>
                <c:pt idx="1208">
                  <c:v>10</c:v>
                </c:pt>
                <c:pt idx="1209">
                  <c:v>9</c:v>
                </c:pt>
              </c:numCache>
            </c:numRef>
          </c:val>
          <c:smooth val="0"/>
          <c:extLst>
            <c:ext xmlns:c16="http://schemas.microsoft.com/office/drawing/2014/chart" uri="{C3380CC4-5D6E-409C-BE32-E72D297353CC}">
              <c16:uniqueId val="{00000000-1F8A-406A-A280-CC99B3396438}"/>
            </c:ext>
          </c:extLst>
        </c:ser>
        <c:dLbls>
          <c:showLegendKey val="0"/>
          <c:showVal val="0"/>
          <c:showCatName val="0"/>
          <c:showSerName val="0"/>
          <c:showPercent val="0"/>
          <c:showBubbleSize val="0"/>
        </c:dLbls>
        <c:smooth val="0"/>
        <c:axId val="378372488"/>
        <c:axId val="378372880"/>
      </c:lineChart>
      <c:dateAx>
        <c:axId val="378372488"/>
        <c:scaling>
          <c:orientation val="minMax"/>
        </c:scaling>
        <c:delete val="0"/>
        <c:axPos val="b"/>
        <c:numFmt formatCode="mm/dd/yy;@" sourceLinked="1"/>
        <c:majorTickMark val="out"/>
        <c:minorTickMark val="none"/>
        <c:tickLblPos val="nextTo"/>
        <c:spPr>
          <a:ln w="19050">
            <a:solidFill>
              <a:srgbClr val="005595"/>
            </a:solidFill>
          </a:ln>
        </c:spPr>
        <c:txPr>
          <a:bodyPr/>
          <a:lstStyle/>
          <a:p>
            <a:pPr>
              <a:defRPr>
                <a:solidFill>
                  <a:srgbClr val="005595"/>
                </a:solidFill>
              </a:defRPr>
            </a:pPr>
            <a:endParaRPr lang="en-US"/>
          </a:p>
        </c:txPr>
        <c:crossAx val="378372880"/>
        <c:crosses val="autoZero"/>
        <c:auto val="1"/>
        <c:lblOffset val="100"/>
        <c:baseTimeUnit val="days"/>
      </c:dateAx>
      <c:valAx>
        <c:axId val="378372880"/>
        <c:scaling>
          <c:orientation val="minMax"/>
          <c:max val="1200"/>
        </c:scaling>
        <c:delete val="0"/>
        <c:axPos val="l"/>
        <c:numFmt formatCode="General" sourceLinked="1"/>
        <c:majorTickMark val="out"/>
        <c:minorTickMark val="none"/>
        <c:tickLblPos val="nextTo"/>
        <c:spPr>
          <a:ln w="19050">
            <a:solidFill>
              <a:srgbClr val="005595"/>
            </a:solidFill>
          </a:ln>
        </c:spPr>
        <c:txPr>
          <a:bodyPr/>
          <a:lstStyle/>
          <a:p>
            <a:pPr>
              <a:defRPr>
                <a:solidFill>
                  <a:srgbClr val="005595"/>
                </a:solidFill>
              </a:defRPr>
            </a:pPr>
            <a:endParaRPr lang="en-US"/>
          </a:p>
        </c:txPr>
        <c:crossAx val="378372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44648594921043E-2"/>
          <c:y val="3.1479321144949626E-2"/>
          <c:w val="0.88067538151331048"/>
          <c:h val="0.68370880723242933"/>
        </c:manualLayout>
      </c:layout>
      <c:lineChart>
        <c:grouping val="standard"/>
        <c:varyColors val="0"/>
        <c:ser>
          <c:idx val="0"/>
          <c:order val="0"/>
          <c:tx>
            <c:strRef>
              <c:f>Sheet1!$B$1</c:f>
              <c:strCache>
                <c:ptCount val="1"/>
                <c:pt idx="0">
                  <c:v>Hospitalized</c:v>
                </c:pt>
              </c:strCache>
            </c:strRef>
          </c:tx>
          <c:spPr>
            <a:ln w="38100">
              <a:solidFill>
                <a:srgbClr val="005595"/>
              </a:solidFill>
            </a:ln>
          </c:spPr>
          <c:marker>
            <c:symbol val="none"/>
          </c:marker>
          <c:cat>
            <c:numRef>
              <c:f>Sheet1!$A$5:$A$1277</c:f>
              <c:numCache>
                <c:formatCode>mm/dd/yy;@</c:formatCode>
                <c:ptCount val="1273"/>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pt idx="50">
                  <c:v>43977</c:v>
                </c:pt>
                <c:pt idx="51">
                  <c:v>43978</c:v>
                </c:pt>
                <c:pt idx="52">
                  <c:v>43979</c:v>
                </c:pt>
                <c:pt idx="53">
                  <c:v>43980</c:v>
                </c:pt>
                <c:pt idx="54">
                  <c:v>43981</c:v>
                </c:pt>
                <c:pt idx="55">
                  <c:v>43982</c:v>
                </c:pt>
                <c:pt idx="56">
                  <c:v>43983</c:v>
                </c:pt>
                <c:pt idx="57">
                  <c:v>43984</c:v>
                </c:pt>
                <c:pt idx="58">
                  <c:v>43985</c:v>
                </c:pt>
                <c:pt idx="59">
                  <c:v>43986</c:v>
                </c:pt>
                <c:pt idx="60">
                  <c:v>43987</c:v>
                </c:pt>
                <c:pt idx="61">
                  <c:v>43988</c:v>
                </c:pt>
                <c:pt idx="62">
                  <c:v>43989</c:v>
                </c:pt>
                <c:pt idx="63">
                  <c:v>43990</c:v>
                </c:pt>
                <c:pt idx="64">
                  <c:v>43991</c:v>
                </c:pt>
                <c:pt idx="65">
                  <c:v>43992</c:v>
                </c:pt>
                <c:pt idx="66">
                  <c:v>43993</c:v>
                </c:pt>
                <c:pt idx="67">
                  <c:v>43994</c:v>
                </c:pt>
                <c:pt idx="68">
                  <c:v>43995</c:v>
                </c:pt>
                <c:pt idx="69">
                  <c:v>43996</c:v>
                </c:pt>
                <c:pt idx="70">
                  <c:v>43997</c:v>
                </c:pt>
                <c:pt idx="71">
                  <c:v>43998</c:v>
                </c:pt>
                <c:pt idx="72">
                  <c:v>43999</c:v>
                </c:pt>
                <c:pt idx="73">
                  <c:v>44000</c:v>
                </c:pt>
                <c:pt idx="74">
                  <c:v>44001</c:v>
                </c:pt>
                <c:pt idx="75">
                  <c:v>44002</c:v>
                </c:pt>
                <c:pt idx="76">
                  <c:v>44003</c:v>
                </c:pt>
                <c:pt idx="77">
                  <c:v>44004</c:v>
                </c:pt>
                <c:pt idx="78">
                  <c:v>44005</c:v>
                </c:pt>
                <c:pt idx="79">
                  <c:v>44006</c:v>
                </c:pt>
                <c:pt idx="80">
                  <c:v>44007</c:v>
                </c:pt>
                <c:pt idx="81">
                  <c:v>44008</c:v>
                </c:pt>
                <c:pt idx="82">
                  <c:v>44009</c:v>
                </c:pt>
                <c:pt idx="83">
                  <c:v>44010</c:v>
                </c:pt>
                <c:pt idx="84">
                  <c:v>44011</c:v>
                </c:pt>
                <c:pt idx="85">
                  <c:v>44012</c:v>
                </c:pt>
                <c:pt idx="86">
                  <c:v>44013</c:v>
                </c:pt>
                <c:pt idx="87">
                  <c:v>44014</c:v>
                </c:pt>
                <c:pt idx="88">
                  <c:v>44015</c:v>
                </c:pt>
                <c:pt idx="89">
                  <c:v>44016</c:v>
                </c:pt>
                <c:pt idx="90">
                  <c:v>44017</c:v>
                </c:pt>
                <c:pt idx="91">
                  <c:v>44018</c:v>
                </c:pt>
                <c:pt idx="92">
                  <c:v>44019</c:v>
                </c:pt>
                <c:pt idx="93">
                  <c:v>44020</c:v>
                </c:pt>
                <c:pt idx="94">
                  <c:v>44021</c:v>
                </c:pt>
                <c:pt idx="95">
                  <c:v>44022</c:v>
                </c:pt>
                <c:pt idx="96">
                  <c:v>44023</c:v>
                </c:pt>
                <c:pt idx="97">
                  <c:v>44024</c:v>
                </c:pt>
                <c:pt idx="98">
                  <c:v>44025</c:v>
                </c:pt>
                <c:pt idx="99">
                  <c:v>44026</c:v>
                </c:pt>
                <c:pt idx="100">
                  <c:v>44027</c:v>
                </c:pt>
                <c:pt idx="101">
                  <c:v>44028</c:v>
                </c:pt>
                <c:pt idx="102">
                  <c:v>44029</c:v>
                </c:pt>
                <c:pt idx="103">
                  <c:v>44030</c:v>
                </c:pt>
                <c:pt idx="104">
                  <c:v>44031</c:v>
                </c:pt>
                <c:pt idx="105">
                  <c:v>44032</c:v>
                </c:pt>
                <c:pt idx="106">
                  <c:v>44033</c:v>
                </c:pt>
                <c:pt idx="107">
                  <c:v>44034</c:v>
                </c:pt>
                <c:pt idx="108">
                  <c:v>44035</c:v>
                </c:pt>
                <c:pt idx="109">
                  <c:v>44036</c:v>
                </c:pt>
                <c:pt idx="110">
                  <c:v>44037</c:v>
                </c:pt>
                <c:pt idx="111">
                  <c:v>44038</c:v>
                </c:pt>
                <c:pt idx="112">
                  <c:v>44039</c:v>
                </c:pt>
                <c:pt idx="113">
                  <c:v>44040</c:v>
                </c:pt>
                <c:pt idx="114">
                  <c:v>44041</c:v>
                </c:pt>
                <c:pt idx="115">
                  <c:v>44042</c:v>
                </c:pt>
                <c:pt idx="116">
                  <c:v>44043</c:v>
                </c:pt>
                <c:pt idx="117">
                  <c:v>44044</c:v>
                </c:pt>
                <c:pt idx="118">
                  <c:v>44045</c:v>
                </c:pt>
                <c:pt idx="119">
                  <c:v>44046</c:v>
                </c:pt>
                <c:pt idx="120">
                  <c:v>44047</c:v>
                </c:pt>
                <c:pt idx="121">
                  <c:v>44048</c:v>
                </c:pt>
                <c:pt idx="122">
                  <c:v>44049</c:v>
                </c:pt>
                <c:pt idx="123">
                  <c:v>44050</c:v>
                </c:pt>
                <c:pt idx="124">
                  <c:v>44051</c:v>
                </c:pt>
                <c:pt idx="125">
                  <c:v>44052</c:v>
                </c:pt>
                <c:pt idx="126">
                  <c:v>44053</c:v>
                </c:pt>
                <c:pt idx="127">
                  <c:v>44054</c:v>
                </c:pt>
                <c:pt idx="128">
                  <c:v>44055</c:v>
                </c:pt>
                <c:pt idx="129">
                  <c:v>44056</c:v>
                </c:pt>
                <c:pt idx="130">
                  <c:v>44057</c:v>
                </c:pt>
                <c:pt idx="131">
                  <c:v>44058</c:v>
                </c:pt>
                <c:pt idx="132">
                  <c:v>44059</c:v>
                </c:pt>
                <c:pt idx="133">
                  <c:v>44060</c:v>
                </c:pt>
                <c:pt idx="134">
                  <c:v>44061</c:v>
                </c:pt>
                <c:pt idx="135">
                  <c:v>44062</c:v>
                </c:pt>
                <c:pt idx="136">
                  <c:v>44063</c:v>
                </c:pt>
                <c:pt idx="137">
                  <c:v>44064</c:v>
                </c:pt>
                <c:pt idx="138">
                  <c:v>44065</c:v>
                </c:pt>
                <c:pt idx="139">
                  <c:v>44066</c:v>
                </c:pt>
                <c:pt idx="140">
                  <c:v>44067</c:v>
                </c:pt>
                <c:pt idx="141">
                  <c:v>44068</c:v>
                </c:pt>
                <c:pt idx="142">
                  <c:v>44069</c:v>
                </c:pt>
                <c:pt idx="143">
                  <c:v>44070</c:v>
                </c:pt>
                <c:pt idx="144">
                  <c:v>44071</c:v>
                </c:pt>
                <c:pt idx="145">
                  <c:v>44072</c:v>
                </c:pt>
                <c:pt idx="146">
                  <c:v>44073</c:v>
                </c:pt>
                <c:pt idx="147">
                  <c:v>44074</c:v>
                </c:pt>
                <c:pt idx="148">
                  <c:v>44075</c:v>
                </c:pt>
                <c:pt idx="149">
                  <c:v>44076</c:v>
                </c:pt>
                <c:pt idx="150">
                  <c:v>44077</c:v>
                </c:pt>
                <c:pt idx="151">
                  <c:v>44078</c:v>
                </c:pt>
                <c:pt idx="152">
                  <c:v>44079</c:v>
                </c:pt>
                <c:pt idx="153">
                  <c:v>44080</c:v>
                </c:pt>
                <c:pt idx="154">
                  <c:v>44081</c:v>
                </c:pt>
                <c:pt idx="155">
                  <c:v>44082</c:v>
                </c:pt>
                <c:pt idx="156">
                  <c:v>44083</c:v>
                </c:pt>
                <c:pt idx="157">
                  <c:v>44084</c:v>
                </c:pt>
                <c:pt idx="158">
                  <c:v>44085</c:v>
                </c:pt>
                <c:pt idx="159">
                  <c:v>44086</c:v>
                </c:pt>
                <c:pt idx="160">
                  <c:v>44087</c:v>
                </c:pt>
                <c:pt idx="161">
                  <c:v>44088</c:v>
                </c:pt>
                <c:pt idx="162">
                  <c:v>44089</c:v>
                </c:pt>
                <c:pt idx="163">
                  <c:v>44090</c:v>
                </c:pt>
                <c:pt idx="164">
                  <c:v>44091</c:v>
                </c:pt>
                <c:pt idx="165">
                  <c:v>44092</c:v>
                </c:pt>
                <c:pt idx="166">
                  <c:v>44093</c:v>
                </c:pt>
                <c:pt idx="167">
                  <c:v>44094</c:v>
                </c:pt>
                <c:pt idx="168">
                  <c:v>44095</c:v>
                </c:pt>
                <c:pt idx="169">
                  <c:v>44096</c:v>
                </c:pt>
                <c:pt idx="170">
                  <c:v>44097</c:v>
                </c:pt>
                <c:pt idx="171">
                  <c:v>44098</c:v>
                </c:pt>
                <c:pt idx="172">
                  <c:v>44099</c:v>
                </c:pt>
                <c:pt idx="173">
                  <c:v>44100</c:v>
                </c:pt>
                <c:pt idx="174">
                  <c:v>44101</c:v>
                </c:pt>
                <c:pt idx="175">
                  <c:v>44102</c:v>
                </c:pt>
                <c:pt idx="176">
                  <c:v>44103</c:v>
                </c:pt>
                <c:pt idx="177">
                  <c:v>44104</c:v>
                </c:pt>
                <c:pt idx="178">
                  <c:v>44105</c:v>
                </c:pt>
                <c:pt idx="179">
                  <c:v>44106</c:v>
                </c:pt>
                <c:pt idx="180">
                  <c:v>44107</c:v>
                </c:pt>
                <c:pt idx="181">
                  <c:v>44108</c:v>
                </c:pt>
                <c:pt idx="182">
                  <c:v>44109</c:v>
                </c:pt>
                <c:pt idx="183">
                  <c:v>44110</c:v>
                </c:pt>
                <c:pt idx="184">
                  <c:v>44111</c:v>
                </c:pt>
                <c:pt idx="185">
                  <c:v>44112</c:v>
                </c:pt>
                <c:pt idx="186">
                  <c:v>44113</c:v>
                </c:pt>
                <c:pt idx="187">
                  <c:v>44114</c:v>
                </c:pt>
                <c:pt idx="188">
                  <c:v>44115</c:v>
                </c:pt>
                <c:pt idx="189">
                  <c:v>44116</c:v>
                </c:pt>
                <c:pt idx="190">
                  <c:v>44117</c:v>
                </c:pt>
                <c:pt idx="191">
                  <c:v>44118</c:v>
                </c:pt>
                <c:pt idx="192">
                  <c:v>44119</c:v>
                </c:pt>
                <c:pt idx="193">
                  <c:v>44120</c:v>
                </c:pt>
                <c:pt idx="194">
                  <c:v>44121</c:v>
                </c:pt>
                <c:pt idx="195">
                  <c:v>44122</c:v>
                </c:pt>
                <c:pt idx="196">
                  <c:v>44123</c:v>
                </c:pt>
                <c:pt idx="197">
                  <c:v>44124</c:v>
                </c:pt>
                <c:pt idx="198">
                  <c:v>44125</c:v>
                </c:pt>
                <c:pt idx="199">
                  <c:v>44126</c:v>
                </c:pt>
                <c:pt idx="200">
                  <c:v>44127</c:v>
                </c:pt>
                <c:pt idx="201">
                  <c:v>44128</c:v>
                </c:pt>
                <c:pt idx="202">
                  <c:v>44129</c:v>
                </c:pt>
                <c:pt idx="203">
                  <c:v>44130</c:v>
                </c:pt>
                <c:pt idx="204">
                  <c:v>44131</c:v>
                </c:pt>
                <c:pt idx="205">
                  <c:v>44132</c:v>
                </c:pt>
                <c:pt idx="206">
                  <c:v>44133</c:v>
                </c:pt>
                <c:pt idx="207">
                  <c:v>44134</c:v>
                </c:pt>
                <c:pt idx="208">
                  <c:v>44135</c:v>
                </c:pt>
                <c:pt idx="209">
                  <c:v>44136</c:v>
                </c:pt>
                <c:pt idx="210">
                  <c:v>44137</c:v>
                </c:pt>
                <c:pt idx="211">
                  <c:v>44138</c:v>
                </c:pt>
                <c:pt idx="212">
                  <c:v>44139</c:v>
                </c:pt>
                <c:pt idx="213">
                  <c:v>44140</c:v>
                </c:pt>
                <c:pt idx="214">
                  <c:v>44141</c:v>
                </c:pt>
                <c:pt idx="215">
                  <c:v>44142</c:v>
                </c:pt>
                <c:pt idx="216">
                  <c:v>44143</c:v>
                </c:pt>
                <c:pt idx="217">
                  <c:v>44144</c:v>
                </c:pt>
                <c:pt idx="218">
                  <c:v>44145</c:v>
                </c:pt>
                <c:pt idx="219">
                  <c:v>44146</c:v>
                </c:pt>
                <c:pt idx="220">
                  <c:v>44147</c:v>
                </c:pt>
                <c:pt idx="221">
                  <c:v>44148</c:v>
                </c:pt>
                <c:pt idx="222">
                  <c:v>44149</c:v>
                </c:pt>
                <c:pt idx="223">
                  <c:v>44150</c:v>
                </c:pt>
                <c:pt idx="224">
                  <c:v>44151</c:v>
                </c:pt>
                <c:pt idx="225">
                  <c:v>44152</c:v>
                </c:pt>
                <c:pt idx="226">
                  <c:v>44153</c:v>
                </c:pt>
                <c:pt idx="227">
                  <c:v>44154</c:v>
                </c:pt>
                <c:pt idx="228">
                  <c:v>44155</c:v>
                </c:pt>
                <c:pt idx="229">
                  <c:v>44156</c:v>
                </c:pt>
                <c:pt idx="230">
                  <c:v>44157</c:v>
                </c:pt>
                <c:pt idx="231">
                  <c:v>44158</c:v>
                </c:pt>
                <c:pt idx="232">
                  <c:v>44159</c:v>
                </c:pt>
                <c:pt idx="233">
                  <c:v>44160</c:v>
                </c:pt>
                <c:pt idx="234">
                  <c:v>44161</c:v>
                </c:pt>
                <c:pt idx="235">
                  <c:v>44162</c:v>
                </c:pt>
                <c:pt idx="236">
                  <c:v>44163</c:v>
                </c:pt>
                <c:pt idx="237">
                  <c:v>44164</c:v>
                </c:pt>
                <c:pt idx="238">
                  <c:v>44165</c:v>
                </c:pt>
                <c:pt idx="239">
                  <c:v>44166</c:v>
                </c:pt>
                <c:pt idx="240">
                  <c:v>44167</c:v>
                </c:pt>
                <c:pt idx="241">
                  <c:v>44168</c:v>
                </c:pt>
                <c:pt idx="242">
                  <c:v>44169</c:v>
                </c:pt>
                <c:pt idx="243">
                  <c:v>44170</c:v>
                </c:pt>
                <c:pt idx="244">
                  <c:v>44171</c:v>
                </c:pt>
                <c:pt idx="245">
                  <c:v>44172</c:v>
                </c:pt>
                <c:pt idx="246">
                  <c:v>44173</c:v>
                </c:pt>
                <c:pt idx="247">
                  <c:v>44174</c:v>
                </c:pt>
                <c:pt idx="248">
                  <c:v>44175</c:v>
                </c:pt>
                <c:pt idx="249">
                  <c:v>44176</c:v>
                </c:pt>
                <c:pt idx="250">
                  <c:v>44177</c:v>
                </c:pt>
                <c:pt idx="251">
                  <c:v>44178</c:v>
                </c:pt>
                <c:pt idx="252">
                  <c:v>44179</c:v>
                </c:pt>
                <c:pt idx="253">
                  <c:v>44180</c:v>
                </c:pt>
                <c:pt idx="254">
                  <c:v>44181</c:v>
                </c:pt>
                <c:pt idx="255">
                  <c:v>44182</c:v>
                </c:pt>
                <c:pt idx="256">
                  <c:v>44183</c:v>
                </c:pt>
                <c:pt idx="257">
                  <c:v>44184</c:v>
                </c:pt>
                <c:pt idx="258">
                  <c:v>44185</c:v>
                </c:pt>
                <c:pt idx="259">
                  <c:v>44186</c:v>
                </c:pt>
                <c:pt idx="260">
                  <c:v>44187</c:v>
                </c:pt>
                <c:pt idx="261">
                  <c:v>44188</c:v>
                </c:pt>
                <c:pt idx="262">
                  <c:v>44189</c:v>
                </c:pt>
                <c:pt idx="263">
                  <c:v>44190</c:v>
                </c:pt>
                <c:pt idx="264">
                  <c:v>44191</c:v>
                </c:pt>
                <c:pt idx="265">
                  <c:v>44192</c:v>
                </c:pt>
                <c:pt idx="266">
                  <c:v>44193</c:v>
                </c:pt>
                <c:pt idx="267">
                  <c:v>44194</c:v>
                </c:pt>
                <c:pt idx="268">
                  <c:v>44195</c:v>
                </c:pt>
                <c:pt idx="269">
                  <c:v>44196</c:v>
                </c:pt>
                <c:pt idx="270">
                  <c:v>44197</c:v>
                </c:pt>
                <c:pt idx="271">
                  <c:v>44198</c:v>
                </c:pt>
                <c:pt idx="272">
                  <c:v>44199</c:v>
                </c:pt>
                <c:pt idx="273">
                  <c:v>44200</c:v>
                </c:pt>
                <c:pt idx="274">
                  <c:v>44201</c:v>
                </c:pt>
                <c:pt idx="275">
                  <c:v>44202</c:v>
                </c:pt>
                <c:pt idx="276">
                  <c:v>44203</c:v>
                </c:pt>
                <c:pt idx="277">
                  <c:v>44204</c:v>
                </c:pt>
                <c:pt idx="278">
                  <c:v>44205</c:v>
                </c:pt>
                <c:pt idx="279">
                  <c:v>44206</c:v>
                </c:pt>
                <c:pt idx="280">
                  <c:v>44207</c:v>
                </c:pt>
                <c:pt idx="281">
                  <c:v>44208</c:v>
                </c:pt>
                <c:pt idx="282">
                  <c:v>44209</c:v>
                </c:pt>
                <c:pt idx="283">
                  <c:v>44210</c:v>
                </c:pt>
                <c:pt idx="284">
                  <c:v>44211</c:v>
                </c:pt>
                <c:pt idx="285">
                  <c:v>44212</c:v>
                </c:pt>
                <c:pt idx="286">
                  <c:v>44213</c:v>
                </c:pt>
                <c:pt idx="287">
                  <c:v>44214</c:v>
                </c:pt>
                <c:pt idx="288">
                  <c:v>44215</c:v>
                </c:pt>
                <c:pt idx="289">
                  <c:v>44216</c:v>
                </c:pt>
                <c:pt idx="290">
                  <c:v>44217</c:v>
                </c:pt>
                <c:pt idx="291">
                  <c:v>44218</c:v>
                </c:pt>
                <c:pt idx="292">
                  <c:v>44219</c:v>
                </c:pt>
                <c:pt idx="293">
                  <c:v>44220</c:v>
                </c:pt>
                <c:pt idx="294">
                  <c:v>44221</c:v>
                </c:pt>
                <c:pt idx="295">
                  <c:v>44222</c:v>
                </c:pt>
                <c:pt idx="296">
                  <c:v>44223</c:v>
                </c:pt>
                <c:pt idx="297">
                  <c:v>44224</c:v>
                </c:pt>
                <c:pt idx="298">
                  <c:v>44225</c:v>
                </c:pt>
                <c:pt idx="299">
                  <c:v>44226</c:v>
                </c:pt>
                <c:pt idx="300">
                  <c:v>44227</c:v>
                </c:pt>
                <c:pt idx="301">
                  <c:v>44228</c:v>
                </c:pt>
                <c:pt idx="302">
                  <c:v>44229</c:v>
                </c:pt>
                <c:pt idx="303">
                  <c:v>44230</c:v>
                </c:pt>
                <c:pt idx="304">
                  <c:v>44231</c:v>
                </c:pt>
                <c:pt idx="305">
                  <c:v>44232</c:v>
                </c:pt>
                <c:pt idx="306">
                  <c:v>44233</c:v>
                </c:pt>
                <c:pt idx="307">
                  <c:v>44234</c:v>
                </c:pt>
                <c:pt idx="308">
                  <c:v>44235</c:v>
                </c:pt>
                <c:pt idx="309">
                  <c:v>44236</c:v>
                </c:pt>
                <c:pt idx="310">
                  <c:v>44237</c:v>
                </c:pt>
                <c:pt idx="311">
                  <c:v>44238</c:v>
                </c:pt>
                <c:pt idx="312">
                  <c:v>44239</c:v>
                </c:pt>
                <c:pt idx="313">
                  <c:v>44240</c:v>
                </c:pt>
                <c:pt idx="314">
                  <c:v>44241</c:v>
                </c:pt>
                <c:pt idx="315">
                  <c:v>44242</c:v>
                </c:pt>
                <c:pt idx="316">
                  <c:v>44243</c:v>
                </c:pt>
                <c:pt idx="317">
                  <c:v>44244</c:v>
                </c:pt>
                <c:pt idx="318">
                  <c:v>44245</c:v>
                </c:pt>
                <c:pt idx="319">
                  <c:v>44246</c:v>
                </c:pt>
                <c:pt idx="320">
                  <c:v>44247</c:v>
                </c:pt>
                <c:pt idx="321">
                  <c:v>44248</c:v>
                </c:pt>
                <c:pt idx="322">
                  <c:v>44249</c:v>
                </c:pt>
                <c:pt idx="323">
                  <c:v>44250</c:v>
                </c:pt>
                <c:pt idx="324">
                  <c:v>44251</c:v>
                </c:pt>
                <c:pt idx="325">
                  <c:v>44252</c:v>
                </c:pt>
                <c:pt idx="326">
                  <c:v>44253</c:v>
                </c:pt>
                <c:pt idx="327">
                  <c:v>44254</c:v>
                </c:pt>
                <c:pt idx="328">
                  <c:v>44255</c:v>
                </c:pt>
                <c:pt idx="329">
                  <c:v>44256</c:v>
                </c:pt>
                <c:pt idx="330">
                  <c:v>44257</c:v>
                </c:pt>
                <c:pt idx="331">
                  <c:v>44258</c:v>
                </c:pt>
                <c:pt idx="332">
                  <c:v>44259</c:v>
                </c:pt>
                <c:pt idx="333">
                  <c:v>44260</c:v>
                </c:pt>
                <c:pt idx="334">
                  <c:v>44261</c:v>
                </c:pt>
                <c:pt idx="335">
                  <c:v>44262</c:v>
                </c:pt>
                <c:pt idx="336">
                  <c:v>44263</c:v>
                </c:pt>
                <c:pt idx="337">
                  <c:v>44264</c:v>
                </c:pt>
                <c:pt idx="338">
                  <c:v>44265</c:v>
                </c:pt>
                <c:pt idx="339">
                  <c:v>44266</c:v>
                </c:pt>
                <c:pt idx="340">
                  <c:v>44267</c:v>
                </c:pt>
                <c:pt idx="341">
                  <c:v>44268</c:v>
                </c:pt>
                <c:pt idx="342">
                  <c:v>44269</c:v>
                </c:pt>
                <c:pt idx="343">
                  <c:v>44270</c:v>
                </c:pt>
                <c:pt idx="344">
                  <c:v>44271</c:v>
                </c:pt>
                <c:pt idx="345">
                  <c:v>44272</c:v>
                </c:pt>
                <c:pt idx="346">
                  <c:v>44273</c:v>
                </c:pt>
                <c:pt idx="347">
                  <c:v>44274</c:v>
                </c:pt>
                <c:pt idx="348">
                  <c:v>44275</c:v>
                </c:pt>
                <c:pt idx="349">
                  <c:v>44276</c:v>
                </c:pt>
                <c:pt idx="350">
                  <c:v>44277</c:v>
                </c:pt>
                <c:pt idx="351">
                  <c:v>44278</c:v>
                </c:pt>
                <c:pt idx="352">
                  <c:v>44279</c:v>
                </c:pt>
                <c:pt idx="353">
                  <c:v>44280</c:v>
                </c:pt>
                <c:pt idx="354">
                  <c:v>44281</c:v>
                </c:pt>
                <c:pt idx="355">
                  <c:v>44282</c:v>
                </c:pt>
                <c:pt idx="356">
                  <c:v>44283</c:v>
                </c:pt>
                <c:pt idx="357">
                  <c:v>44284</c:v>
                </c:pt>
                <c:pt idx="358">
                  <c:v>44285</c:v>
                </c:pt>
                <c:pt idx="359">
                  <c:v>44286</c:v>
                </c:pt>
                <c:pt idx="360">
                  <c:v>44287</c:v>
                </c:pt>
                <c:pt idx="361">
                  <c:v>44288</c:v>
                </c:pt>
                <c:pt idx="362">
                  <c:v>44289</c:v>
                </c:pt>
                <c:pt idx="363">
                  <c:v>44290</c:v>
                </c:pt>
                <c:pt idx="364">
                  <c:v>44291</c:v>
                </c:pt>
                <c:pt idx="365">
                  <c:v>44292</c:v>
                </c:pt>
                <c:pt idx="366">
                  <c:v>44293</c:v>
                </c:pt>
                <c:pt idx="367">
                  <c:v>44294</c:v>
                </c:pt>
                <c:pt idx="368">
                  <c:v>44295</c:v>
                </c:pt>
                <c:pt idx="369">
                  <c:v>44296</c:v>
                </c:pt>
                <c:pt idx="370">
                  <c:v>44297</c:v>
                </c:pt>
                <c:pt idx="371">
                  <c:v>44298</c:v>
                </c:pt>
                <c:pt idx="372">
                  <c:v>44299</c:v>
                </c:pt>
                <c:pt idx="373">
                  <c:v>44300</c:v>
                </c:pt>
                <c:pt idx="374">
                  <c:v>44301</c:v>
                </c:pt>
                <c:pt idx="375">
                  <c:v>44302</c:v>
                </c:pt>
                <c:pt idx="376">
                  <c:v>44303</c:v>
                </c:pt>
                <c:pt idx="377">
                  <c:v>44304</c:v>
                </c:pt>
                <c:pt idx="378">
                  <c:v>44305</c:v>
                </c:pt>
                <c:pt idx="379">
                  <c:v>44306</c:v>
                </c:pt>
                <c:pt idx="380">
                  <c:v>44307</c:v>
                </c:pt>
                <c:pt idx="381">
                  <c:v>44308</c:v>
                </c:pt>
                <c:pt idx="382">
                  <c:v>44309</c:v>
                </c:pt>
                <c:pt idx="383">
                  <c:v>44310</c:v>
                </c:pt>
                <c:pt idx="384">
                  <c:v>44311</c:v>
                </c:pt>
                <c:pt idx="385">
                  <c:v>44312</c:v>
                </c:pt>
                <c:pt idx="386">
                  <c:v>44313</c:v>
                </c:pt>
                <c:pt idx="387">
                  <c:v>44314</c:v>
                </c:pt>
                <c:pt idx="388">
                  <c:v>44315</c:v>
                </c:pt>
                <c:pt idx="389">
                  <c:v>44316</c:v>
                </c:pt>
                <c:pt idx="390">
                  <c:v>44317</c:v>
                </c:pt>
                <c:pt idx="391">
                  <c:v>44318</c:v>
                </c:pt>
                <c:pt idx="392">
                  <c:v>44319</c:v>
                </c:pt>
                <c:pt idx="393">
                  <c:v>44320</c:v>
                </c:pt>
                <c:pt idx="394">
                  <c:v>44321</c:v>
                </c:pt>
                <c:pt idx="395">
                  <c:v>44322</c:v>
                </c:pt>
                <c:pt idx="396">
                  <c:v>44323</c:v>
                </c:pt>
                <c:pt idx="397">
                  <c:v>44324</c:v>
                </c:pt>
                <c:pt idx="398">
                  <c:v>44325</c:v>
                </c:pt>
                <c:pt idx="399">
                  <c:v>44326</c:v>
                </c:pt>
                <c:pt idx="400">
                  <c:v>44327</c:v>
                </c:pt>
                <c:pt idx="401">
                  <c:v>44328</c:v>
                </c:pt>
                <c:pt idx="402">
                  <c:v>44329</c:v>
                </c:pt>
                <c:pt idx="403">
                  <c:v>44330</c:v>
                </c:pt>
                <c:pt idx="404">
                  <c:v>44331</c:v>
                </c:pt>
                <c:pt idx="405">
                  <c:v>44332</c:v>
                </c:pt>
                <c:pt idx="406">
                  <c:v>44333</c:v>
                </c:pt>
                <c:pt idx="407">
                  <c:v>44334</c:v>
                </c:pt>
                <c:pt idx="408">
                  <c:v>44335</c:v>
                </c:pt>
                <c:pt idx="409">
                  <c:v>44336</c:v>
                </c:pt>
                <c:pt idx="410">
                  <c:v>44337</c:v>
                </c:pt>
                <c:pt idx="411">
                  <c:v>44338</c:v>
                </c:pt>
                <c:pt idx="412">
                  <c:v>44339</c:v>
                </c:pt>
                <c:pt idx="413">
                  <c:v>44340</c:v>
                </c:pt>
                <c:pt idx="414">
                  <c:v>44341</c:v>
                </c:pt>
                <c:pt idx="415">
                  <c:v>44342</c:v>
                </c:pt>
                <c:pt idx="416">
                  <c:v>44343</c:v>
                </c:pt>
                <c:pt idx="417">
                  <c:v>44344</c:v>
                </c:pt>
                <c:pt idx="418">
                  <c:v>44345</c:v>
                </c:pt>
                <c:pt idx="419">
                  <c:v>44346</c:v>
                </c:pt>
                <c:pt idx="420">
                  <c:v>44347</c:v>
                </c:pt>
                <c:pt idx="421">
                  <c:v>44348</c:v>
                </c:pt>
                <c:pt idx="422">
                  <c:v>44349</c:v>
                </c:pt>
                <c:pt idx="423">
                  <c:v>44350</c:v>
                </c:pt>
                <c:pt idx="424">
                  <c:v>44351</c:v>
                </c:pt>
                <c:pt idx="425">
                  <c:v>44352</c:v>
                </c:pt>
                <c:pt idx="426">
                  <c:v>44353</c:v>
                </c:pt>
                <c:pt idx="427">
                  <c:v>44354</c:v>
                </c:pt>
                <c:pt idx="428">
                  <c:v>44355</c:v>
                </c:pt>
                <c:pt idx="429">
                  <c:v>44356</c:v>
                </c:pt>
                <c:pt idx="430">
                  <c:v>44357</c:v>
                </c:pt>
                <c:pt idx="431">
                  <c:v>44358</c:v>
                </c:pt>
                <c:pt idx="432">
                  <c:v>44359</c:v>
                </c:pt>
                <c:pt idx="433">
                  <c:v>44360</c:v>
                </c:pt>
                <c:pt idx="434">
                  <c:v>44361</c:v>
                </c:pt>
                <c:pt idx="435">
                  <c:v>44362</c:v>
                </c:pt>
                <c:pt idx="436">
                  <c:v>44363</c:v>
                </c:pt>
                <c:pt idx="437">
                  <c:v>44364</c:v>
                </c:pt>
                <c:pt idx="438">
                  <c:v>44365</c:v>
                </c:pt>
                <c:pt idx="439">
                  <c:v>44366</c:v>
                </c:pt>
                <c:pt idx="440">
                  <c:v>44367</c:v>
                </c:pt>
                <c:pt idx="441">
                  <c:v>44368</c:v>
                </c:pt>
                <c:pt idx="442">
                  <c:v>44369</c:v>
                </c:pt>
                <c:pt idx="443">
                  <c:v>44370</c:v>
                </c:pt>
                <c:pt idx="444">
                  <c:v>44371</c:v>
                </c:pt>
                <c:pt idx="445">
                  <c:v>44372</c:v>
                </c:pt>
                <c:pt idx="446">
                  <c:v>44373</c:v>
                </c:pt>
                <c:pt idx="447">
                  <c:v>44374</c:v>
                </c:pt>
                <c:pt idx="448">
                  <c:v>44375</c:v>
                </c:pt>
                <c:pt idx="449">
                  <c:v>44376</c:v>
                </c:pt>
                <c:pt idx="450">
                  <c:v>44377</c:v>
                </c:pt>
                <c:pt idx="451">
                  <c:v>44378</c:v>
                </c:pt>
                <c:pt idx="452">
                  <c:v>44379</c:v>
                </c:pt>
                <c:pt idx="453">
                  <c:v>44380</c:v>
                </c:pt>
                <c:pt idx="454">
                  <c:v>44381</c:v>
                </c:pt>
                <c:pt idx="455">
                  <c:v>44382</c:v>
                </c:pt>
                <c:pt idx="456">
                  <c:v>44383</c:v>
                </c:pt>
                <c:pt idx="457">
                  <c:v>44384</c:v>
                </c:pt>
                <c:pt idx="458">
                  <c:v>44385</c:v>
                </c:pt>
                <c:pt idx="459">
                  <c:v>44386</c:v>
                </c:pt>
                <c:pt idx="460">
                  <c:v>44387</c:v>
                </c:pt>
                <c:pt idx="461">
                  <c:v>44388</c:v>
                </c:pt>
                <c:pt idx="462">
                  <c:v>44389</c:v>
                </c:pt>
                <c:pt idx="463">
                  <c:v>44390</c:v>
                </c:pt>
                <c:pt idx="464">
                  <c:v>44391</c:v>
                </c:pt>
                <c:pt idx="465">
                  <c:v>44392</c:v>
                </c:pt>
                <c:pt idx="466">
                  <c:v>44393</c:v>
                </c:pt>
                <c:pt idx="467">
                  <c:v>44394</c:v>
                </c:pt>
                <c:pt idx="468">
                  <c:v>44395</c:v>
                </c:pt>
                <c:pt idx="469">
                  <c:v>44396</c:v>
                </c:pt>
                <c:pt idx="470">
                  <c:v>44397</c:v>
                </c:pt>
                <c:pt idx="471">
                  <c:v>44398</c:v>
                </c:pt>
                <c:pt idx="472">
                  <c:v>44399</c:v>
                </c:pt>
                <c:pt idx="473">
                  <c:v>44400</c:v>
                </c:pt>
                <c:pt idx="474">
                  <c:v>44401</c:v>
                </c:pt>
                <c:pt idx="475">
                  <c:v>44402</c:v>
                </c:pt>
                <c:pt idx="476">
                  <c:v>44403</c:v>
                </c:pt>
                <c:pt idx="477">
                  <c:v>44404</c:v>
                </c:pt>
                <c:pt idx="478">
                  <c:v>44405</c:v>
                </c:pt>
                <c:pt idx="479">
                  <c:v>44406</c:v>
                </c:pt>
                <c:pt idx="480">
                  <c:v>44407</c:v>
                </c:pt>
                <c:pt idx="481">
                  <c:v>44408</c:v>
                </c:pt>
                <c:pt idx="482">
                  <c:v>44409</c:v>
                </c:pt>
                <c:pt idx="483">
                  <c:v>44410</c:v>
                </c:pt>
                <c:pt idx="484">
                  <c:v>44411</c:v>
                </c:pt>
                <c:pt idx="485">
                  <c:v>44412</c:v>
                </c:pt>
                <c:pt idx="486">
                  <c:v>44413</c:v>
                </c:pt>
                <c:pt idx="487">
                  <c:v>44414</c:v>
                </c:pt>
                <c:pt idx="488">
                  <c:v>44415</c:v>
                </c:pt>
                <c:pt idx="489">
                  <c:v>44416</c:v>
                </c:pt>
                <c:pt idx="490">
                  <c:v>44417</c:v>
                </c:pt>
                <c:pt idx="491">
                  <c:v>44418</c:v>
                </c:pt>
                <c:pt idx="492">
                  <c:v>44419</c:v>
                </c:pt>
                <c:pt idx="493">
                  <c:v>44420</c:v>
                </c:pt>
                <c:pt idx="494">
                  <c:v>44421</c:v>
                </c:pt>
                <c:pt idx="495">
                  <c:v>44422</c:v>
                </c:pt>
                <c:pt idx="496">
                  <c:v>44423</c:v>
                </c:pt>
                <c:pt idx="497">
                  <c:v>44424</c:v>
                </c:pt>
                <c:pt idx="498">
                  <c:v>44425</c:v>
                </c:pt>
                <c:pt idx="499">
                  <c:v>44426</c:v>
                </c:pt>
                <c:pt idx="500">
                  <c:v>44427</c:v>
                </c:pt>
                <c:pt idx="501">
                  <c:v>44428</c:v>
                </c:pt>
                <c:pt idx="502">
                  <c:v>44429</c:v>
                </c:pt>
                <c:pt idx="503">
                  <c:v>44430</c:v>
                </c:pt>
                <c:pt idx="504">
                  <c:v>44431</c:v>
                </c:pt>
                <c:pt idx="505">
                  <c:v>44432</c:v>
                </c:pt>
                <c:pt idx="506">
                  <c:v>44433</c:v>
                </c:pt>
                <c:pt idx="507">
                  <c:v>44434</c:v>
                </c:pt>
                <c:pt idx="508">
                  <c:v>44435</c:v>
                </c:pt>
                <c:pt idx="509">
                  <c:v>44436</c:v>
                </c:pt>
                <c:pt idx="510">
                  <c:v>44437</c:v>
                </c:pt>
                <c:pt idx="511">
                  <c:v>44438</c:v>
                </c:pt>
                <c:pt idx="512">
                  <c:v>44439</c:v>
                </c:pt>
                <c:pt idx="513">
                  <c:v>44440</c:v>
                </c:pt>
                <c:pt idx="514">
                  <c:v>44441</c:v>
                </c:pt>
                <c:pt idx="515">
                  <c:v>44442</c:v>
                </c:pt>
                <c:pt idx="516">
                  <c:v>44443</c:v>
                </c:pt>
                <c:pt idx="517">
                  <c:v>44444</c:v>
                </c:pt>
                <c:pt idx="518">
                  <c:v>44445</c:v>
                </c:pt>
                <c:pt idx="519">
                  <c:v>44446</c:v>
                </c:pt>
                <c:pt idx="520">
                  <c:v>44447</c:v>
                </c:pt>
                <c:pt idx="521">
                  <c:v>44448</c:v>
                </c:pt>
                <c:pt idx="522">
                  <c:v>44449</c:v>
                </c:pt>
                <c:pt idx="523">
                  <c:v>44450</c:v>
                </c:pt>
                <c:pt idx="524">
                  <c:v>44451</c:v>
                </c:pt>
                <c:pt idx="525">
                  <c:v>44452</c:v>
                </c:pt>
                <c:pt idx="526">
                  <c:v>44453</c:v>
                </c:pt>
                <c:pt idx="527">
                  <c:v>44454</c:v>
                </c:pt>
                <c:pt idx="528">
                  <c:v>44455</c:v>
                </c:pt>
                <c:pt idx="529">
                  <c:v>44456</c:v>
                </c:pt>
                <c:pt idx="530">
                  <c:v>44457</c:v>
                </c:pt>
                <c:pt idx="531">
                  <c:v>44458</c:v>
                </c:pt>
                <c:pt idx="532">
                  <c:v>44459</c:v>
                </c:pt>
                <c:pt idx="533">
                  <c:v>44460</c:v>
                </c:pt>
                <c:pt idx="534">
                  <c:v>44461</c:v>
                </c:pt>
                <c:pt idx="535">
                  <c:v>44462</c:v>
                </c:pt>
                <c:pt idx="536">
                  <c:v>44463</c:v>
                </c:pt>
                <c:pt idx="537">
                  <c:v>44464</c:v>
                </c:pt>
                <c:pt idx="538">
                  <c:v>44465</c:v>
                </c:pt>
                <c:pt idx="539">
                  <c:v>44466</c:v>
                </c:pt>
                <c:pt idx="540">
                  <c:v>44467</c:v>
                </c:pt>
                <c:pt idx="541">
                  <c:v>44468</c:v>
                </c:pt>
                <c:pt idx="542">
                  <c:v>44469</c:v>
                </c:pt>
                <c:pt idx="543">
                  <c:v>44470</c:v>
                </c:pt>
                <c:pt idx="544">
                  <c:v>44471</c:v>
                </c:pt>
                <c:pt idx="545">
                  <c:v>44472</c:v>
                </c:pt>
                <c:pt idx="546">
                  <c:v>44473</c:v>
                </c:pt>
                <c:pt idx="547">
                  <c:v>44474</c:v>
                </c:pt>
                <c:pt idx="548">
                  <c:v>44475</c:v>
                </c:pt>
                <c:pt idx="549">
                  <c:v>44476</c:v>
                </c:pt>
                <c:pt idx="550">
                  <c:v>44477</c:v>
                </c:pt>
                <c:pt idx="551">
                  <c:v>44478</c:v>
                </c:pt>
                <c:pt idx="552">
                  <c:v>44479</c:v>
                </c:pt>
                <c:pt idx="553">
                  <c:v>44480</c:v>
                </c:pt>
                <c:pt idx="554">
                  <c:v>44481</c:v>
                </c:pt>
                <c:pt idx="555">
                  <c:v>44482</c:v>
                </c:pt>
                <c:pt idx="556">
                  <c:v>44483</c:v>
                </c:pt>
                <c:pt idx="557">
                  <c:v>44484</c:v>
                </c:pt>
                <c:pt idx="558">
                  <c:v>44485</c:v>
                </c:pt>
                <c:pt idx="559">
                  <c:v>44486</c:v>
                </c:pt>
                <c:pt idx="560">
                  <c:v>44487</c:v>
                </c:pt>
                <c:pt idx="561">
                  <c:v>44488</c:v>
                </c:pt>
                <c:pt idx="562">
                  <c:v>44489</c:v>
                </c:pt>
                <c:pt idx="563">
                  <c:v>44490</c:v>
                </c:pt>
                <c:pt idx="564">
                  <c:v>44491</c:v>
                </c:pt>
                <c:pt idx="565">
                  <c:v>44492</c:v>
                </c:pt>
                <c:pt idx="566">
                  <c:v>44493</c:v>
                </c:pt>
                <c:pt idx="567">
                  <c:v>44494</c:v>
                </c:pt>
                <c:pt idx="568">
                  <c:v>44495</c:v>
                </c:pt>
                <c:pt idx="569">
                  <c:v>44496</c:v>
                </c:pt>
                <c:pt idx="570">
                  <c:v>44497</c:v>
                </c:pt>
                <c:pt idx="571">
                  <c:v>44498</c:v>
                </c:pt>
                <c:pt idx="572">
                  <c:v>44499</c:v>
                </c:pt>
                <c:pt idx="573">
                  <c:v>44500</c:v>
                </c:pt>
                <c:pt idx="574">
                  <c:v>44501</c:v>
                </c:pt>
                <c:pt idx="575">
                  <c:v>44502</c:v>
                </c:pt>
                <c:pt idx="576">
                  <c:v>44503</c:v>
                </c:pt>
                <c:pt idx="577">
                  <c:v>44504</c:v>
                </c:pt>
                <c:pt idx="578">
                  <c:v>44505</c:v>
                </c:pt>
                <c:pt idx="579">
                  <c:v>44506</c:v>
                </c:pt>
                <c:pt idx="580">
                  <c:v>44507</c:v>
                </c:pt>
                <c:pt idx="581">
                  <c:v>44508</c:v>
                </c:pt>
                <c:pt idx="582">
                  <c:v>44509</c:v>
                </c:pt>
                <c:pt idx="583">
                  <c:v>44510</c:v>
                </c:pt>
                <c:pt idx="584">
                  <c:v>44511</c:v>
                </c:pt>
                <c:pt idx="585">
                  <c:v>44512</c:v>
                </c:pt>
                <c:pt idx="586">
                  <c:v>44513</c:v>
                </c:pt>
                <c:pt idx="587">
                  <c:v>44514</c:v>
                </c:pt>
                <c:pt idx="588">
                  <c:v>44515</c:v>
                </c:pt>
                <c:pt idx="589">
                  <c:v>44516</c:v>
                </c:pt>
                <c:pt idx="590">
                  <c:v>44517</c:v>
                </c:pt>
                <c:pt idx="591">
                  <c:v>44518</c:v>
                </c:pt>
                <c:pt idx="592">
                  <c:v>44519</c:v>
                </c:pt>
                <c:pt idx="593">
                  <c:v>44520</c:v>
                </c:pt>
                <c:pt idx="594">
                  <c:v>44521</c:v>
                </c:pt>
                <c:pt idx="595">
                  <c:v>44522</c:v>
                </c:pt>
                <c:pt idx="596">
                  <c:v>44523</c:v>
                </c:pt>
                <c:pt idx="597">
                  <c:v>44524</c:v>
                </c:pt>
                <c:pt idx="598">
                  <c:v>44525</c:v>
                </c:pt>
                <c:pt idx="599">
                  <c:v>44526</c:v>
                </c:pt>
                <c:pt idx="600">
                  <c:v>44527</c:v>
                </c:pt>
                <c:pt idx="601">
                  <c:v>44528</c:v>
                </c:pt>
                <c:pt idx="602">
                  <c:v>44529</c:v>
                </c:pt>
                <c:pt idx="603">
                  <c:v>44530</c:v>
                </c:pt>
                <c:pt idx="604">
                  <c:v>44531</c:v>
                </c:pt>
                <c:pt idx="605">
                  <c:v>44532</c:v>
                </c:pt>
                <c:pt idx="606">
                  <c:v>44533</c:v>
                </c:pt>
                <c:pt idx="607">
                  <c:v>44534</c:v>
                </c:pt>
                <c:pt idx="608">
                  <c:v>44535</c:v>
                </c:pt>
                <c:pt idx="609">
                  <c:v>44536</c:v>
                </c:pt>
                <c:pt idx="610">
                  <c:v>44537</c:v>
                </c:pt>
                <c:pt idx="611">
                  <c:v>44538</c:v>
                </c:pt>
                <c:pt idx="612">
                  <c:v>44539</c:v>
                </c:pt>
                <c:pt idx="613">
                  <c:v>44540</c:v>
                </c:pt>
                <c:pt idx="614">
                  <c:v>44541</c:v>
                </c:pt>
                <c:pt idx="615">
                  <c:v>44542</c:v>
                </c:pt>
                <c:pt idx="616">
                  <c:v>44543</c:v>
                </c:pt>
                <c:pt idx="617">
                  <c:v>44544</c:v>
                </c:pt>
                <c:pt idx="618">
                  <c:v>44545</c:v>
                </c:pt>
                <c:pt idx="619">
                  <c:v>44546</c:v>
                </c:pt>
                <c:pt idx="620">
                  <c:v>44547</c:v>
                </c:pt>
                <c:pt idx="621">
                  <c:v>44548</c:v>
                </c:pt>
                <c:pt idx="622">
                  <c:v>44549</c:v>
                </c:pt>
                <c:pt idx="623">
                  <c:v>44550</c:v>
                </c:pt>
                <c:pt idx="624">
                  <c:v>44551</c:v>
                </c:pt>
                <c:pt idx="625">
                  <c:v>44552</c:v>
                </c:pt>
                <c:pt idx="626">
                  <c:v>44553</c:v>
                </c:pt>
                <c:pt idx="627">
                  <c:v>44554</c:v>
                </c:pt>
                <c:pt idx="628">
                  <c:v>44555</c:v>
                </c:pt>
                <c:pt idx="629">
                  <c:v>44556</c:v>
                </c:pt>
                <c:pt idx="630">
                  <c:v>44557</c:v>
                </c:pt>
                <c:pt idx="631">
                  <c:v>44558</c:v>
                </c:pt>
                <c:pt idx="632">
                  <c:v>44559</c:v>
                </c:pt>
                <c:pt idx="633">
                  <c:v>44560</c:v>
                </c:pt>
                <c:pt idx="634">
                  <c:v>44561</c:v>
                </c:pt>
                <c:pt idx="635">
                  <c:v>44562</c:v>
                </c:pt>
                <c:pt idx="636">
                  <c:v>44563</c:v>
                </c:pt>
                <c:pt idx="637">
                  <c:v>44564</c:v>
                </c:pt>
                <c:pt idx="638">
                  <c:v>44565</c:v>
                </c:pt>
                <c:pt idx="639">
                  <c:v>44566</c:v>
                </c:pt>
                <c:pt idx="640">
                  <c:v>44567</c:v>
                </c:pt>
                <c:pt idx="641">
                  <c:v>44568</c:v>
                </c:pt>
                <c:pt idx="642">
                  <c:v>44569</c:v>
                </c:pt>
                <c:pt idx="643">
                  <c:v>44570</c:v>
                </c:pt>
                <c:pt idx="644">
                  <c:v>44571</c:v>
                </c:pt>
                <c:pt idx="645">
                  <c:v>44572</c:v>
                </c:pt>
                <c:pt idx="646">
                  <c:v>44573</c:v>
                </c:pt>
                <c:pt idx="647">
                  <c:v>44574</c:v>
                </c:pt>
                <c:pt idx="648">
                  <c:v>44575</c:v>
                </c:pt>
                <c:pt idx="649">
                  <c:v>44576</c:v>
                </c:pt>
                <c:pt idx="650">
                  <c:v>44577</c:v>
                </c:pt>
                <c:pt idx="651">
                  <c:v>44578</c:v>
                </c:pt>
                <c:pt idx="652">
                  <c:v>44579</c:v>
                </c:pt>
                <c:pt idx="653">
                  <c:v>44580</c:v>
                </c:pt>
                <c:pt idx="654">
                  <c:v>44581</c:v>
                </c:pt>
                <c:pt idx="655">
                  <c:v>44582</c:v>
                </c:pt>
                <c:pt idx="656">
                  <c:v>44583</c:v>
                </c:pt>
                <c:pt idx="657">
                  <c:v>44584</c:v>
                </c:pt>
                <c:pt idx="658">
                  <c:v>44585</c:v>
                </c:pt>
                <c:pt idx="659">
                  <c:v>44586</c:v>
                </c:pt>
                <c:pt idx="660">
                  <c:v>44587</c:v>
                </c:pt>
                <c:pt idx="661">
                  <c:v>44588</c:v>
                </c:pt>
                <c:pt idx="662">
                  <c:v>44589</c:v>
                </c:pt>
                <c:pt idx="663">
                  <c:v>44590</c:v>
                </c:pt>
                <c:pt idx="664">
                  <c:v>44591</c:v>
                </c:pt>
                <c:pt idx="665">
                  <c:v>44592</c:v>
                </c:pt>
                <c:pt idx="666">
                  <c:v>44593</c:v>
                </c:pt>
                <c:pt idx="667">
                  <c:v>44594</c:v>
                </c:pt>
                <c:pt idx="668">
                  <c:v>44595</c:v>
                </c:pt>
                <c:pt idx="669">
                  <c:v>44596</c:v>
                </c:pt>
                <c:pt idx="670">
                  <c:v>44597</c:v>
                </c:pt>
                <c:pt idx="671">
                  <c:v>44598</c:v>
                </c:pt>
                <c:pt idx="672">
                  <c:v>44599</c:v>
                </c:pt>
                <c:pt idx="673">
                  <c:v>44600</c:v>
                </c:pt>
                <c:pt idx="674">
                  <c:v>44601</c:v>
                </c:pt>
                <c:pt idx="675">
                  <c:v>44602</c:v>
                </c:pt>
                <c:pt idx="676">
                  <c:v>44603</c:v>
                </c:pt>
                <c:pt idx="677">
                  <c:v>44604</c:v>
                </c:pt>
                <c:pt idx="678">
                  <c:v>44605</c:v>
                </c:pt>
                <c:pt idx="679">
                  <c:v>44606</c:v>
                </c:pt>
                <c:pt idx="680">
                  <c:v>44607</c:v>
                </c:pt>
                <c:pt idx="681">
                  <c:v>44608</c:v>
                </c:pt>
                <c:pt idx="682">
                  <c:v>44609</c:v>
                </c:pt>
                <c:pt idx="683">
                  <c:v>44610</c:v>
                </c:pt>
                <c:pt idx="684">
                  <c:v>44611</c:v>
                </c:pt>
                <c:pt idx="685">
                  <c:v>44612</c:v>
                </c:pt>
                <c:pt idx="686">
                  <c:v>44613</c:v>
                </c:pt>
                <c:pt idx="687">
                  <c:v>44614</c:v>
                </c:pt>
                <c:pt idx="688">
                  <c:v>44615</c:v>
                </c:pt>
                <c:pt idx="689">
                  <c:v>44616</c:v>
                </c:pt>
                <c:pt idx="690">
                  <c:v>44617</c:v>
                </c:pt>
                <c:pt idx="691">
                  <c:v>44618</c:v>
                </c:pt>
                <c:pt idx="692">
                  <c:v>44619</c:v>
                </c:pt>
                <c:pt idx="693">
                  <c:v>44620</c:v>
                </c:pt>
                <c:pt idx="694">
                  <c:v>44621</c:v>
                </c:pt>
                <c:pt idx="695">
                  <c:v>44622</c:v>
                </c:pt>
                <c:pt idx="696">
                  <c:v>44623</c:v>
                </c:pt>
                <c:pt idx="697">
                  <c:v>44624</c:v>
                </c:pt>
                <c:pt idx="698">
                  <c:v>44625</c:v>
                </c:pt>
                <c:pt idx="699">
                  <c:v>44626</c:v>
                </c:pt>
                <c:pt idx="700">
                  <c:v>44627</c:v>
                </c:pt>
                <c:pt idx="701">
                  <c:v>44628</c:v>
                </c:pt>
                <c:pt idx="702">
                  <c:v>44629</c:v>
                </c:pt>
                <c:pt idx="703">
                  <c:v>44630</c:v>
                </c:pt>
                <c:pt idx="704">
                  <c:v>44631</c:v>
                </c:pt>
                <c:pt idx="705">
                  <c:v>44632</c:v>
                </c:pt>
                <c:pt idx="706">
                  <c:v>44633</c:v>
                </c:pt>
                <c:pt idx="707">
                  <c:v>44634</c:v>
                </c:pt>
                <c:pt idx="708">
                  <c:v>44635</c:v>
                </c:pt>
                <c:pt idx="709">
                  <c:v>44636</c:v>
                </c:pt>
                <c:pt idx="710">
                  <c:v>44637</c:v>
                </c:pt>
                <c:pt idx="711">
                  <c:v>44638</c:v>
                </c:pt>
                <c:pt idx="712">
                  <c:v>44639</c:v>
                </c:pt>
                <c:pt idx="713">
                  <c:v>44640</c:v>
                </c:pt>
                <c:pt idx="714">
                  <c:v>44641</c:v>
                </c:pt>
                <c:pt idx="715">
                  <c:v>44642</c:v>
                </c:pt>
                <c:pt idx="716">
                  <c:v>44643</c:v>
                </c:pt>
                <c:pt idx="717">
                  <c:v>44644</c:v>
                </c:pt>
                <c:pt idx="718">
                  <c:v>44645</c:v>
                </c:pt>
                <c:pt idx="719">
                  <c:v>44646</c:v>
                </c:pt>
                <c:pt idx="720">
                  <c:v>44647</c:v>
                </c:pt>
                <c:pt idx="721">
                  <c:v>44648</c:v>
                </c:pt>
                <c:pt idx="722">
                  <c:v>44649</c:v>
                </c:pt>
                <c:pt idx="723">
                  <c:v>44650</c:v>
                </c:pt>
                <c:pt idx="724">
                  <c:v>44651</c:v>
                </c:pt>
                <c:pt idx="725">
                  <c:v>44652</c:v>
                </c:pt>
                <c:pt idx="726">
                  <c:v>44653</c:v>
                </c:pt>
                <c:pt idx="727">
                  <c:v>44654</c:v>
                </c:pt>
                <c:pt idx="728">
                  <c:v>44655</c:v>
                </c:pt>
                <c:pt idx="729">
                  <c:v>44656</c:v>
                </c:pt>
                <c:pt idx="730">
                  <c:v>44657</c:v>
                </c:pt>
                <c:pt idx="731">
                  <c:v>44658</c:v>
                </c:pt>
                <c:pt idx="732">
                  <c:v>44659</c:v>
                </c:pt>
                <c:pt idx="733">
                  <c:v>44660</c:v>
                </c:pt>
                <c:pt idx="734">
                  <c:v>44661</c:v>
                </c:pt>
                <c:pt idx="735">
                  <c:v>44662</c:v>
                </c:pt>
                <c:pt idx="736">
                  <c:v>44663</c:v>
                </c:pt>
                <c:pt idx="737">
                  <c:v>44664</c:v>
                </c:pt>
                <c:pt idx="738">
                  <c:v>44665</c:v>
                </c:pt>
                <c:pt idx="739">
                  <c:v>44666</c:v>
                </c:pt>
                <c:pt idx="740">
                  <c:v>44667</c:v>
                </c:pt>
                <c:pt idx="741">
                  <c:v>44668</c:v>
                </c:pt>
                <c:pt idx="742">
                  <c:v>44669</c:v>
                </c:pt>
                <c:pt idx="743">
                  <c:v>44670</c:v>
                </c:pt>
                <c:pt idx="744">
                  <c:v>44671</c:v>
                </c:pt>
                <c:pt idx="745">
                  <c:v>44672</c:v>
                </c:pt>
                <c:pt idx="746">
                  <c:v>44673</c:v>
                </c:pt>
                <c:pt idx="747">
                  <c:v>44674</c:v>
                </c:pt>
                <c:pt idx="748">
                  <c:v>44675</c:v>
                </c:pt>
                <c:pt idx="749">
                  <c:v>44676</c:v>
                </c:pt>
                <c:pt idx="750">
                  <c:v>44677</c:v>
                </c:pt>
                <c:pt idx="751">
                  <c:v>44678</c:v>
                </c:pt>
                <c:pt idx="752">
                  <c:v>44679</c:v>
                </c:pt>
                <c:pt idx="753">
                  <c:v>44680</c:v>
                </c:pt>
                <c:pt idx="754">
                  <c:v>44681</c:v>
                </c:pt>
                <c:pt idx="755">
                  <c:v>44682</c:v>
                </c:pt>
                <c:pt idx="756">
                  <c:v>44683</c:v>
                </c:pt>
                <c:pt idx="757">
                  <c:v>44684</c:v>
                </c:pt>
                <c:pt idx="758">
                  <c:v>44685</c:v>
                </c:pt>
                <c:pt idx="759">
                  <c:v>44686</c:v>
                </c:pt>
                <c:pt idx="760">
                  <c:v>44687</c:v>
                </c:pt>
                <c:pt idx="761">
                  <c:v>44688</c:v>
                </c:pt>
                <c:pt idx="762">
                  <c:v>44689</c:v>
                </c:pt>
                <c:pt idx="763">
                  <c:v>44690</c:v>
                </c:pt>
                <c:pt idx="764">
                  <c:v>44691</c:v>
                </c:pt>
                <c:pt idx="765">
                  <c:v>44692</c:v>
                </c:pt>
                <c:pt idx="766">
                  <c:v>44693</c:v>
                </c:pt>
                <c:pt idx="767">
                  <c:v>44694</c:v>
                </c:pt>
                <c:pt idx="768">
                  <c:v>44695</c:v>
                </c:pt>
                <c:pt idx="769">
                  <c:v>44696</c:v>
                </c:pt>
                <c:pt idx="770">
                  <c:v>44697</c:v>
                </c:pt>
                <c:pt idx="771">
                  <c:v>44698</c:v>
                </c:pt>
                <c:pt idx="772">
                  <c:v>44699</c:v>
                </c:pt>
                <c:pt idx="773">
                  <c:v>44700</c:v>
                </c:pt>
                <c:pt idx="774">
                  <c:v>44701</c:v>
                </c:pt>
                <c:pt idx="775">
                  <c:v>44702</c:v>
                </c:pt>
                <c:pt idx="776">
                  <c:v>44703</c:v>
                </c:pt>
                <c:pt idx="777">
                  <c:v>44704</c:v>
                </c:pt>
                <c:pt idx="778">
                  <c:v>44705</c:v>
                </c:pt>
                <c:pt idx="779">
                  <c:v>44706</c:v>
                </c:pt>
                <c:pt idx="780">
                  <c:v>44707</c:v>
                </c:pt>
                <c:pt idx="781">
                  <c:v>44708</c:v>
                </c:pt>
                <c:pt idx="782">
                  <c:v>44709</c:v>
                </c:pt>
                <c:pt idx="783">
                  <c:v>44710</c:v>
                </c:pt>
                <c:pt idx="784">
                  <c:v>44711</c:v>
                </c:pt>
                <c:pt idx="785">
                  <c:v>44712</c:v>
                </c:pt>
                <c:pt idx="786">
                  <c:v>44713</c:v>
                </c:pt>
                <c:pt idx="787">
                  <c:v>44714</c:v>
                </c:pt>
                <c:pt idx="788">
                  <c:v>44715</c:v>
                </c:pt>
                <c:pt idx="789">
                  <c:v>44716</c:v>
                </c:pt>
                <c:pt idx="790">
                  <c:v>44717</c:v>
                </c:pt>
                <c:pt idx="791">
                  <c:v>44718</c:v>
                </c:pt>
                <c:pt idx="792">
                  <c:v>44719</c:v>
                </c:pt>
                <c:pt idx="793">
                  <c:v>44720</c:v>
                </c:pt>
                <c:pt idx="794">
                  <c:v>44721</c:v>
                </c:pt>
                <c:pt idx="795">
                  <c:v>44722</c:v>
                </c:pt>
                <c:pt idx="796">
                  <c:v>44723</c:v>
                </c:pt>
                <c:pt idx="797">
                  <c:v>44724</c:v>
                </c:pt>
                <c:pt idx="798">
                  <c:v>44725</c:v>
                </c:pt>
                <c:pt idx="799">
                  <c:v>44726</c:v>
                </c:pt>
                <c:pt idx="800">
                  <c:v>44727</c:v>
                </c:pt>
                <c:pt idx="801">
                  <c:v>44728</c:v>
                </c:pt>
                <c:pt idx="802">
                  <c:v>44729</c:v>
                </c:pt>
                <c:pt idx="803">
                  <c:v>44730</c:v>
                </c:pt>
                <c:pt idx="804">
                  <c:v>44731</c:v>
                </c:pt>
                <c:pt idx="805">
                  <c:v>44732</c:v>
                </c:pt>
                <c:pt idx="806">
                  <c:v>44733</c:v>
                </c:pt>
                <c:pt idx="807">
                  <c:v>44734</c:v>
                </c:pt>
                <c:pt idx="808">
                  <c:v>44735</c:v>
                </c:pt>
                <c:pt idx="809">
                  <c:v>44736</c:v>
                </c:pt>
                <c:pt idx="810">
                  <c:v>44737</c:v>
                </c:pt>
                <c:pt idx="811">
                  <c:v>44738</c:v>
                </c:pt>
                <c:pt idx="812">
                  <c:v>44739</c:v>
                </c:pt>
                <c:pt idx="813">
                  <c:v>44740</c:v>
                </c:pt>
                <c:pt idx="814">
                  <c:v>44741</c:v>
                </c:pt>
                <c:pt idx="815">
                  <c:v>44742</c:v>
                </c:pt>
                <c:pt idx="816">
                  <c:v>44743</c:v>
                </c:pt>
                <c:pt idx="817">
                  <c:v>44744</c:v>
                </c:pt>
                <c:pt idx="818">
                  <c:v>44745</c:v>
                </c:pt>
                <c:pt idx="819">
                  <c:v>44746</c:v>
                </c:pt>
                <c:pt idx="820">
                  <c:v>44747</c:v>
                </c:pt>
                <c:pt idx="821">
                  <c:v>44748</c:v>
                </c:pt>
                <c:pt idx="822">
                  <c:v>44749</c:v>
                </c:pt>
                <c:pt idx="823">
                  <c:v>44750</c:v>
                </c:pt>
                <c:pt idx="824">
                  <c:v>44751</c:v>
                </c:pt>
                <c:pt idx="825">
                  <c:v>44752</c:v>
                </c:pt>
                <c:pt idx="826">
                  <c:v>44753</c:v>
                </c:pt>
                <c:pt idx="827">
                  <c:v>44754</c:v>
                </c:pt>
                <c:pt idx="828">
                  <c:v>44755</c:v>
                </c:pt>
                <c:pt idx="829">
                  <c:v>44756</c:v>
                </c:pt>
                <c:pt idx="830">
                  <c:v>44757</c:v>
                </c:pt>
                <c:pt idx="831">
                  <c:v>44758</c:v>
                </c:pt>
                <c:pt idx="832">
                  <c:v>44759</c:v>
                </c:pt>
                <c:pt idx="833">
                  <c:v>44760</c:v>
                </c:pt>
                <c:pt idx="834">
                  <c:v>44761</c:v>
                </c:pt>
                <c:pt idx="835">
                  <c:v>44762</c:v>
                </c:pt>
                <c:pt idx="836">
                  <c:v>44763</c:v>
                </c:pt>
                <c:pt idx="837">
                  <c:v>44764</c:v>
                </c:pt>
                <c:pt idx="838">
                  <c:v>44765</c:v>
                </c:pt>
                <c:pt idx="839">
                  <c:v>44766</c:v>
                </c:pt>
                <c:pt idx="840">
                  <c:v>44767</c:v>
                </c:pt>
                <c:pt idx="841">
                  <c:v>44768</c:v>
                </c:pt>
                <c:pt idx="842">
                  <c:v>44769</c:v>
                </c:pt>
                <c:pt idx="843">
                  <c:v>44770</c:v>
                </c:pt>
                <c:pt idx="844">
                  <c:v>44771</c:v>
                </c:pt>
                <c:pt idx="845">
                  <c:v>44772</c:v>
                </c:pt>
                <c:pt idx="846">
                  <c:v>44773</c:v>
                </c:pt>
                <c:pt idx="847">
                  <c:v>44774</c:v>
                </c:pt>
                <c:pt idx="848">
                  <c:v>44775</c:v>
                </c:pt>
                <c:pt idx="849">
                  <c:v>44776</c:v>
                </c:pt>
                <c:pt idx="850">
                  <c:v>44777</c:v>
                </c:pt>
                <c:pt idx="851">
                  <c:v>44778</c:v>
                </c:pt>
                <c:pt idx="852">
                  <c:v>44779</c:v>
                </c:pt>
                <c:pt idx="853">
                  <c:v>44780</c:v>
                </c:pt>
                <c:pt idx="854">
                  <c:v>44781</c:v>
                </c:pt>
                <c:pt idx="855">
                  <c:v>44782</c:v>
                </c:pt>
                <c:pt idx="856">
                  <c:v>44783</c:v>
                </c:pt>
                <c:pt idx="857">
                  <c:v>44784</c:v>
                </c:pt>
                <c:pt idx="858">
                  <c:v>44785</c:v>
                </c:pt>
                <c:pt idx="859">
                  <c:v>44786</c:v>
                </c:pt>
                <c:pt idx="860">
                  <c:v>44787</c:v>
                </c:pt>
                <c:pt idx="861">
                  <c:v>44788</c:v>
                </c:pt>
                <c:pt idx="862">
                  <c:v>44789</c:v>
                </c:pt>
                <c:pt idx="863">
                  <c:v>44790</c:v>
                </c:pt>
                <c:pt idx="864">
                  <c:v>44791</c:v>
                </c:pt>
                <c:pt idx="865">
                  <c:v>44792</c:v>
                </c:pt>
                <c:pt idx="866">
                  <c:v>44793</c:v>
                </c:pt>
                <c:pt idx="867">
                  <c:v>44794</c:v>
                </c:pt>
                <c:pt idx="868">
                  <c:v>44795</c:v>
                </c:pt>
                <c:pt idx="869">
                  <c:v>44796</c:v>
                </c:pt>
                <c:pt idx="870">
                  <c:v>44797</c:v>
                </c:pt>
                <c:pt idx="871">
                  <c:v>44798</c:v>
                </c:pt>
                <c:pt idx="872">
                  <c:v>44799</c:v>
                </c:pt>
                <c:pt idx="873">
                  <c:v>44800</c:v>
                </c:pt>
                <c:pt idx="874">
                  <c:v>44801</c:v>
                </c:pt>
                <c:pt idx="875">
                  <c:v>44802</c:v>
                </c:pt>
                <c:pt idx="876">
                  <c:v>44803</c:v>
                </c:pt>
                <c:pt idx="877">
                  <c:v>44804</c:v>
                </c:pt>
                <c:pt idx="878">
                  <c:v>44805</c:v>
                </c:pt>
                <c:pt idx="879">
                  <c:v>44806</c:v>
                </c:pt>
                <c:pt idx="880">
                  <c:v>44807</c:v>
                </c:pt>
                <c:pt idx="881">
                  <c:v>44808</c:v>
                </c:pt>
                <c:pt idx="882">
                  <c:v>44809</c:v>
                </c:pt>
                <c:pt idx="883">
                  <c:v>44810</c:v>
                </c:pt>
                <c:pt idx="884">
                  <c:v>44811</c:v>
                </c:pt>
                <c:pt idx="885">
                  <c:v>44812</c:v>
                </c:pt>
                <c:pt idx="886">
                  <c:v>44813</c:v>
                </c:pt>
                <c:pt idx="887">
                  <c:v>44814</c:v>
                </c:pt>
                <c:pt idx="888">
                  <c:v>44815</c:v>
                </c:pt>
                <c:pt idx="889">
                  <c:v>44816</c:v>
                </c:pt>
                <c:pt idx="890">
                  <c:v>44817</c:v>
                </c:pt>
                <c:pt idx="891">
                  <c:v>44818</c:v>
                </c:pt>
                <c:pt idx="892">
                  <c:v>44819</c:v>
                </c:pt>
                <c:pt idx="893">
                  <c:v>44820</c:v>
                </c:pt>
                <c:pt idx="894">
                  <c:v>44821</c:v>
                </c:pt>
                <c:pt idx="895">
                  <c:v>44822</c:v>
                </c:pt>
                <c:pt idx="896">
                  <c:v>44823</c:v>
                </c:pt>
                <c:pt idx="897">
                  <c:v>44824</c:v>
                </c:pt>
                <c:pt idx="898">
                  <c:v>44825</c:v>
                </c:pt>
                <c:pt idx="899">
                  <c:v>44826</c:v>
                </c:pt>
                <c:pt idx="900">
                  <c:v>44827</c:v>
                </c:pt>
                <c:pt idx="901">
                  <c:v>44828</c:v>
                </c:pt>
                <c:pt idx="902">
                  <c:v>44829</c:v>
                </c:pt>
                <c:pt idx="903">
                  <c:v>44830</c:v>
                </c:pt>
                <c:pt idx="904">
                  <c:v>44831</c:v>
                </c:pt>
                <c:pt idx="905">
                  <c:v>44832</c:v>
                </c:pt>
                <c:pt idx="906">
                  <c:v>44833</c:v>
                </c:pt>
                <c:pt idx="907">
                  <c:v>44834</c:v>
                </c:pt>
                <c:pt idx="908">
                  <c:v>44835</c:v>
                </c:pt>
                <c:pt idx="909">
                  <c:v>44836</c:v>
                </c:pt>
                <c:pt idx="910">
                  <c:v>44837</c:v>
                </c:pt>
                <c:pt idx="911">
                  <c:v>44838</c:v>
                </c:pt>
                <c:pt idx="912">
                  <c:v>44839</c:v>
                </c:pt>
                <c:pt idx="913">
                  <c:v>44840</c:v>
                </c:pt>
                <c:pt idx="914">
                  <c:v>44841</c:v>
                </c:pt>
                <c:pt idx="915">
                  <c:v>44842</c:v>
                </c:pt>
                <c:pt idx="916">
                  <c:v>44843</c:v>
                </c:pt>
                <c:pt idx="917">
                  <c:v>44844</c:v>
                </c:pt>
                <c:pt idx="918">
                  <c:v>44845</c:v>
                </c:pt>
                <c:pt idx="919">
                  <c:v>44846</c:v>
                </c:pt>
                <c:pt idx="920">
                  <c:v>44847</c:v>
                </c:pt>
                <c:pt idx="921">
                  <c:v>44848</c:v>
                </c:pt>
                <c:pt idx="922">
                  <c:v>44849</c:v>
                </c:pt>
                <c:pt idx="923">
                  <c:v>44850</c:v>
                </c:pt>
                <c:pt idx="924">
                  <c:v>44851</c:v>
                </c:pt>
                <c:pt idx="925">
                  <c:v>44852</c:v>
                </c:pt>
                <c:pt idx="926">
                  <c:v>44853</c:v>
                </c:pt>
                <c:pt idx="927">
                  <c:v>44854</c:v>
                </c:pt>
                <c:pt idx="928">
                  <c:v>44855</c:v>
                </c:pt>
                <c:pt idx="929">
                  <c:v>44856</c:v>
                </c:pt>
                <c:pt idx="930">
                  <c:v>44857</c:v>
                </c:pt>
                <c:pt idx="931">
                  <c:v>44858</c:v>
                </c:pt>
                <c:pt idx="932">
                  <c:v>44859</c:v>
                </c:pt>
                <c:pt idx="933">
                  <c:v>44860</c:v>
                </c:pt>
                <c:pt idx="934">
                  <c:v>44861</c:v>
                </c:pt>
                <c:pt idx="935">
                  <c:v>44862</c:v>
                </c:pt>
                <c:pt idx="936">
                  <c:v>44863</c:v>
                </c:pt>
                <c:pt idx="937">
                  <c:v>44864</c:v>
                </c:pt>
                <c:pt idx="938">
                  <c:v>44865</c:v>
                </c:pt>
                <c:pt idx="939">
                  <c:v>44866</c:v>
                </c:pt>
                <c:pt idx="940">
                  <c:v>44867</c:v>
                </c:pt>
                <c:pt idx="941">
                  <c:v>44868</c:v>
                </c:pt>
                <c:pt idx="942">
                  <c:v>44869</c:v>
                </c:pt>
                <c:pt idx="943">
                  <c:v>44870</c:v>
                </c:pt>
                <c:pt idx="944">
                  <c:v>44871</c:v>
                </c:pt>
                <c:pt idx="945">
                  <c:v>44872</c:v>
                </c:pt>
                <c:pt idx="946">
                  <c:v>44873</c:v>
                </c:pt>
                <c:pt idx="947">
                  <c:v>44874</c:v>
                </c:pt>
                <c:pt idx="948">
                  <c:v>44875</c:v>
                </c:pt>
                <c:pt idx="949">
                  <c:v>44876</c:v>
                </c:pt>
                <c:pt idx="950">
                  <c:v>44877</c:v>
                </c:pt>
                <c:pt idx="951">
                  <c:v>44878</c:v>
                </c:pt>
                <c:pt idx="952">
                  <c:v>44879</c:v>
                </c:pt>
                <c:pt idx="953">
                  <c:v>44880</c:v>
                </c:pt>
                <c:pt idx="954">
                  <c:v>44881</c:v>
                </c:pt>
                <c:pt idx="955">
                  <c:v>44882</c:v>
                </c:pt>
                <c:pt idx="956">
                  <c:v>44883</c:v>
                </c:pt>
                <c:pt idx="957">
                  <c:v>44884</c:v>
                </c:pt>
                <c:pt idx="958">
                  <c:v>44885</c:v>
                </c:pt>
                <c:pt idx="959">
                  <c:v>44886</c:v>
                </c:pt>
                <c:pt idx="960">
                  <c:v>44887</c:v>
                </c:pt>
                <c:pt idx="961">
                  <c:v>44888</c:v>
                </c:pt>
                <c:pt idx="962">
                  <c:v>44889</c:v>
                </c:pt>
                <c:pt idx="963">
                  <c:v>44890</c:v>
                </c:pt>
                <c:pt idx="964">
                  <c:v>44891</c:v>
                </c:pt>
                <c:pt idx="965">
                  <c:v>44892</c:v>
                </c:pt>
                <c:pt idx="966">
                  <c:v>44893</c:v>
                </c:pt>
                <c:pt idx="967">
                  <c:v>44894</c:v>
                </c:pt>
                <c:pt idx="968">
                  <c:v>44895</c:v>
                </c:pt>
                <c:pt idx="969">
                  <c:v>44896</c:v>
                </c:pt>
                <c:pt idx="970">
                  <c:v>44897</c:v>
                </c:pt>
                <c:pt idx="971">
                  <c:v>44898</c:v>
                </c:pt>
                <c:pt idx="972">
                  <c:v>44899</c:v>
                </c:pt>
                <c:pt idx="973">
                  <c:v>44900</c:v>
                </c:pt>
                <c:pt idx="974">
                  <c:v>44901</c:v>
                </c:pt>
                <c:pt idx="975">
                  <c:v>44902</c:v>
                </c:pt>
                <c:pt idx="976">
                  <c:v>44903</c:v>
                </c:pt>
                <c:pt idx="977">
                  <c:v>44904</c:v>
                </c:pt>
                <c:pt idx="978">
                  <c:v>44905</c:v>
                </c:pt>
                <c:pt idx="979">
                  <c:v>44906</c:v>
                </c:pt>
                <c:pt idx="980">
                  <c:v>44907</c:v>
                </c:pt>
                <c:pt idx="981">
                  <c:v>44908</c:v>
                </c:pt>
                <c:pt idx="982">
                  <c:v>44909</c:v>
                </c:pt>
                <c:pt idx="983">
                  <c:v>44910</c:v>
                </c:pt>
                <c:pt idx="984">
                  <c:v>44911</c:v>
                </c:pt>
                <c:pt idx="985">
                  <c:v>44912</c:v>
                </c:pt>
                <c:pt idx="986">
                  <c:v>44913</c:v>
                </c:pt>
                <c:pt idx="987">
                  <c:v>44914</c:v>
                </c:pt>
                <c:pt idx="988">
                  <c:v>44915</c:v>
                </c:pt>
                <c:pt idx="989">
                  <c:v>44916</c:v>
                </c:pt>
                <c:pt idx="990">
                  <c:v>44917</c:v>
                </c:pt>
                <c:pt idx="991">
                  <c:v>44918</c:v>
                </c:pt>
                <c:pt idx="992">
                  <c:v>44919</c:v>
                </c:pt>
                <c:pt idx="993">
                  <c:v>44920</c:v>
                </c:pt>
                <c:pt idx="994">
                  <c:v>44921</c:v>
                </c:pt>
                <c:pt idx="995">
                  <c:v>44922</c:v>
                </c:pt>
                <c:pt idx="996">
                  <c:v>44923</c:v>
                </c:pt>
                <c:pt idx="997">
                  <c:v>44924</c:v>
                </c:pt>
                <c:pt idx="998">
                  <c:v>44925</c:v>
                </c:pt>
                <c:pt idx="999">
                  <c:v>44926</c:v>
                </c:pt>
                <c:pt idx="1000">
                  <c:v>44927</c:v>
                </c:pt>
                <c:pt idx="1001">
                  <c:v>44928</c:v>
                </c:pt>
                <c:pt idx="1002">
                  <c:v>44929</c:v>
                </c:pt>
                <c:pt idx="1003">
                  <c:v>44930</c:v>
                </c:pt>
                <c:pt idx="1004">
                  <c:v>44931</c:v>
                </c:pt>
                <c:pt idx="1005">
                  <c:v>44932</c:v>
                </c:pt>
                <c:pt idx="1006">
                  <c:v>44933</c:v>
                </c:pt>
                <c:pt idx="1007">
                  <c:v>44934</c:v>
                </c:pt>
                <c:pt idx="1008">
                  <c:v>44935</c:v>
                </c:pt>
                <c:pt idx="1009">
                  <c:v>44936</c:v>
                </c:pt>
                <c:pt idx="1010">
                  <c:v>44937</c:v>
                </c:pt>
                <c:pt idx="1011">
                  <c:v>44938</c:v>
                </c:pt>
                <c:pt idx="1012">
                  <c:v>44939</c:v>
                </c:pt>
                <c:pt idx="1013">
                  <c:v>44940</c:v>
                </c:pt>
                <c:pt idx="1014">
                  <c:v>44941</c:v>
                </c:pt>
                <c:pt idx="1015">
                  <c:v>44942</c:v>
                </c:pt>
                <c:pt idx="1016">
                  <c:v>44943</c:v>
                </c:pt>
                <c:pt idx="1017">
                  <c:v>44944</c:v>
                </c:pt>
                <c:pt idx="1018">
                  <c:v>44945</c:v>
                </c:pt>
                <c:pt idx="1019">
                  <c:v>44946</c:v>
                </c:pt>
                <c:pt idx="1020">
                  <c:v>44947</c:v>
                </c:pt>
                <c:pt idx="1021">
                  <c:v>44948</c:v>
                </c:pt>
                <c:pt idx="1022">
                  <c:v>44949</c:v>
                </c:pt>
                <c:pt idx="1023">
                  <c:v>44950</c:v>
                </c:pt>
                <c:pt idx="1024">
                  <c:v>44951</c:v>
                </c:pt>
                <c:pt idx="1025">
                  <c:v>44952</c:v>
                </c:pt>
                <c:pt idx="1026">
                  <c:v>44953</c:v>
                </c:pt>
                <c:pt idx="1027">
                  <c:v>44954</c:v>
                </c:pt>
                <c:pt idx="1028">
                  <c:v>44955</c:v>
                </c:pt>
                <c:pt idx="1029">
                  <c:v>44956</c:v>
                </c:pt>
                <c:pt idx="1030">
                  <c:v>44957</c:v>
                </c:pt>
                <c:pt idx="1031">
                  <c:v>44958</c:v>
                </c:pt>
                <c:pt idx="1032">
                  <c:v>44959</c:v>
                </c:pt>
                <c:pt idx="1033">
                  <c:v>44960</c:v>
                </c:pt>
                <c:pt idx="1034">
                  <c:v>44961</c:v>
                </c:pt>
                <c:pt idx="1035">
                  <c:v>44962</c:v>
                </c:pt>
                <c:pt idx="1036">
                  <c:v>44963</c:v>
                </c:pt>
                <c:pt idx="1037">
                  <c:v>44964</c:v>
                </c:pt>
                <c:pt idx="1038">
                  <c:v>44965</c:v>
                </c:pt>
                <c:pt idx="1039">
                  <c:v>44966</c:v>
                </c:pt>
                <c:pt idx="1040">
                  <c:v>44967</c:v>
                </c:pt>
                <c:pt idx="1041">
                  <c:v>44968</c:v>
                </c:pt>
                <c:pt idx="1042">
                  <c:v>44969</c:v>
                </c:pt>
                <c:pt idx="1043">
                  <c:v>44970</c:v>
                </c:pt>
                <c:pt idx="1044">
                  <c:v>44971</c:v>
                </c:pt>
                <c:pt idx="1045">
                  <c:v>44972</c:v>
                </c:pt>
                <c:pt idx="1046">
                  <c:v>44973</c:v>
                </c:pt>
                <c:pt idx="1047">
                  <c:v>44974</c:v>
                </c:pt>
                <c:pt idx="1048">
                  <c:v>44975</c:v>
                </c:pt>
                <c:pt idx="1049">
                  <c:v>44976</c:v>
                </c:pt>
                <c:pt idx="1050">
                  <c:v>44977</c:v>
                </c:pt>
                <c:pt idx="1051">
                  <c:v>44978</c:v>
                </c:pt>
                <c:pt idx="1052">
                  <c:v>44979</c:v>
                </c:pt>
                <c:pt idx="1053">
                  <c:v>44980</c:v>
                </c:pt>
                <c:pt idx="1054">
                  <c:v>44981</c:v>
                </c:pt>
                <c:pt idx="1055">
                  <c:v>44982</c:v>
                </c:pt>
                <c:pt idx="1056">
                  <c:v>44983</c:v>
                </c:pt>
                <c:pt idx="1057">
                  <c:v>44984</c:v>
                </c:pt>
                <c:pt idx="1058">
                  <c:v>44985</c:v>
                </c:pt>
                <c:pt idx="1059">
                  <c:v>44986</c:v>
                </c:pt>
                <c:pt idx="1060">
                  <c:v>44987</c:v>
                </c:pt>
                <c:pt idx="1061">
                  <c:v>44988</c:v>
                </c:pt>
                <c:pt idx="1062">
                  <c:v>44989</c:v>
                </c:pt>
                <c:pt idx="1063">
                  <c:v>44990</c:v>
                </c:pt>
                <c:pt idx="1064">
                  <c:v>44991</c:v>
                </c:pt>
                <c:pt idx="1065">
                  <c:v>44992</c:v>
                </c:pt>
                <c:pt idx="1066">
                  <c:v>44993</c:v>
                </c:pt>
                <c:pt idx="1067">
                  <c:v>44994</c:v>
                </c:pt>
                <c:pt idx="1068">
                  <c:v>44995</c:v>
                </c:pt>
                <c:pt idx="1069">
                  <c:v>44996</c:v>
                </c:pt>
                <c:pt idx="1070">
                  <c:v>44997</c:v>
                </c:pt>
                <c:pt idx="1071">
                  <c:v>44998</c:v>
                </c:pt>
                <c:pt idx="1072">
                  <c:v>44999</c:v>
                </c:pt>
                <c:pt idx="1073">
                  <c:v>45000</c:v>
                </c:pt>
                <c:pt idx="1074">
                  <c:v>45001</c:v>
                </c:pt>
                <c:pt idx="1075">
                  <c:v>45002</c:v>
                </c:pt>
                <c:pt idx="1076">
                  <c:v>45003</c:v>
                </c:pt>
                <c:pt idx="1077">
                  <c:v>45004</c:v>
                </c:pt>
                <c:pt idx="1078">
                  <c:v>45005</c:v>
                </c:pt>
                <c:pt idx="1079">
                  <c:v>45006</c:v>
                </c:pt>
                <c:pt idx="1080">
                  <c:v>45007</c:v>
                </c:pt>
                <c:pt idx="1081">
                  <c:v>45008</c:v>
                </c:pt>
                <c:pt idx="1082">
                  <c:v>45009</c:v>
                </c:pt>
                <c:pt idx="1083">
                  <c:v>45010</c:v>
                </c:pt>
                <c:pt idx="1084">
                  <c:v>45011</c:v>
                </c:pt>
                <c:pt idx="1085">
                  <c:v>45012</c:v>
                </c:pt>
                <c:pt idx="1086">
                  <c:v>45013</c:v>
                </c:pt>
                <c:pt idx="1087">
                  <c:v>45014</c:v>
                </c:pt>
                <c:pt idx="1088">
                  <c:v>45015</c:v>
                </c:pt>
                <c:pt idx="1089">
                  <c:v>45016</c:v>
                </c:pt>
                <c:pt idx="1090">
                  <c:v>45017</c:v>
                </c:pt>
                <c:pt idx="1091">
                  <c:v>45018</c:v>
                </c:pt>
                <c:pt idx="1092">
                  <c:v>45019</c:v>
                </c:pt>
                <c:pt idx="1093">
                  <c:v>45020</c:v>
                </c:pt>
                <c:pt idx="1094">
                  <c:v>45021</c:v>
                </c:pt>
                <c:pt idx="1095">
                  <c:v>45022</c:v>
                </c:pt>
                <c:pt idx="1096">
                  <c:v>45023</c:v>
                </c:pt>
                <c:pt idx="1097">
                  <c:v>45024</c:v>
                </c:pt>
                <c:pt idx="1098">
                  <c:v>45025</c:v>
                </c:pt>
                <c:pt idx="1099">
                  <c:v>45026</c:v>
                </c:pt>
                <c:pt idx="1100">
                  <c:v>45027</c:v>
                </c:pt>
                <c:pt idx="1101">
                  <c:v>45028</c:v>
                </c:pt>
                <c:pt idx="1102">
                  <c:v>45029</c:v>
                </c:pt>
                <c:pt idx="1103">
                  <c:v>45030</c:v>
                </c:pt>
                <c:pt idx="1104">
                  <c:v>45031</c:v>
                </c:pt>
                <c:pt idx="1105">
                  <c:v>45032</c:v>
                </c:pt>
                <c:pt idx="1106">
                  <c:v>45033</c:v>
                </c:pt>
                <c:pt idx="1107">
                  <c:v>45034</c:v>
                </c:pt>
                <c:pt idx="1108">
                  <c:v>45035</c:v>
                </c:pt>
                <c:pt idx="1109">
                  <c:v>45036</c:v>
                </c:pt>
                <c:pt idx="1110">
                  <c:v>45037</c:v>
                </c:pt>
                <c:pt idx="1111">
                  <c:v>45038</c:v>
                </c:pt>
                <c:pt idx="1112">
                  <c:v>45039</c:v>
                </c:pt>
                <c:pt idx="1113">
                  <c:v>45040</c:v>
                </c:pt>
                <c:pt idx="1114">
                  <c:v>45041</c:v>
                </c:pt>
                <c:pt idx="1115">
                  <c:v>45042</c:v>
                </c:pt>
                <c:pt idx="1116">
                  <c:v>45043</c:v>
                </c:pt>
                <c:pt idx="1117">
                  <c:v>45044</c:v>
                </c:pt>
                <c:pt idx="1118">
                  <c:v>45045</c:v>
                </c:pt>
                <c:pt idx="1119">
                  <c:v>45046</c:v>
                </c:pt>
                <c:pt idx="1120">
                  <c:v>45047</c:v>
                </c:pt>
                <c:pt idx="1121">
                  <c:v>45048</c:v>
                </c:pt>
                <c:pt idx="1122">
                  <c:v>45049</c:v>
                </c:pt>
                <c:pt idx="1123">
                  <c:v>45050</c:v>
                </c:pt>
                <c:pt idx="1124">
                  <c:v>45051</c:v>
                </c:pt>
                <c:pt idx="1125">
                  <c:v>45052</c:v>
                </c:pt>
                <c:pt idx="1126">
                  <c:v>45053</c:v>
                </c:pt>
                <c:pt idx="1127">
                  <c:v>45054</c:v>
                </c:pt>
                <c:pt idx="1128">
                  <c:v>45055</c:v>
                </c:pt>
                <c:pt idx="1129">
                  <c:v>45056</c:v>
                </c:pt>
                <c:pt idx="1130">
                  <c:v>45057</c:v>
                </c:pt>
                <c:pt idx="1131">
                  <c:v>45058</c:v>
                </c:pt>
                <c:pt idx="1132">
                  <c:v>45059</c:v>
                </c:pt>
                <c:pt idx="1133">
                  <c:v>45060</c:v>
                </c:pt>
                <c:pt idx="1134">
                  <c:v>45061</c:v>
                </c:pt>
                <c:pt idx="1135">
                  <c:v>45062</c:v>
                </c:pt>
                <c:pt idx="1136">
                  <c:v>45063</c:v>
                </c:pt>
                <c:pt idx="1137">
                  <c:v>45064</c:v>
                </c:pt>
                <c:pt idx="1138">
                  <c:v>45065</c:v>
                </c:pt>
                <c:pt idx="1139">
                  <c:v>45066</c:v>
                </c:pt>
                <c:pt idx="1140">
                  <c:v>45067</c:v>
                </c:pt>
                <c:pt idx="1141">
                  <c:v>45068</c:v>
                </c:pt>
                <c:pt idx="1142">
                  <c:v>45069</c:v>
                </c:pt>
                <c:pt idx="1143">
                  <c:v>45070</c:v>
                </c:pt>
                <c:pt idx="1144">
                  <c:v>45071</c:v>
                </c:pt>
                <c:pt idx="1145">
                  <c:v>45072</c:v>
                </c:pt>
                <c:pt idx="1146">
                  <c:v>45073</c:v>
                </c:pt>
                <c:pt idx="1147">
                  <c:v>45074</c:v>
                </c:pt>
                <c:pt idx="1148">
                  <c:v>45075</c:v>
                </c:pt>
                <c:pt idx="1149">
                  <c:v>45076</c:v>
                </c:pt>
                <c:pt idx="1150">
                  <c:v>45077</c:v>
                </c:pt>
                <c:pt idx="1151">
                  <c:v>45078</c:v>
                </c:pt>
                <c:pt idx="1152">
                  <c:v>45079</c:v>
                </c:pt>
                <c:pt idx="1153">
                  <c:v>45080</c:v>
                </c:pt>
                <c:pt idx="1154">
                  <c:v>45081</c:v>
                </c:pt>
                <c:pt idx="1155">
                  <c:v>45082</c:v>
                </c:pt>
                <c:pt idx="1156">
                  <c:v>45083</c:v>
                </c:pt>
                <c:pt idx="1157">
                  <c:v>45084</c:v>
                </c:pt>
                <c:pt idx="1158">
                  <c:v>45085</c:v>
                </c:pt>
                <c:pt idx="1159">
                  <c:v>45086</c:v>
                </c:pt>
                <c:pt idx="1160">
                  <c:v>45087</c:v>
                </c:pt>
                <c:pt idx="1161">
                  <c:v>45088</c:v>
                </c:pt>
                <c:pt idx="1162">
                  <c:v>45089</c:v>
                </c:pt>
                <c:pt idx="1163">
                  <c:v>45090</c:v>
                </c:pt>
                <c:pt idx="1164">
                  <c:v>45091</c:v>
                </c:pt>
                <c:pt idx="1165">
                  <c:v>45092</c:v>
                </c:pt>
                <c:pt idx="1166">
                  <c:v>45093</c:v>
                </c:pt>
                <c:pt idx="1167">
                  <c:v>45094</c:v>
                </c:pt>
                <c:pt idx="1168">
                  <c:v>45095</c:v>
                </c:pt>
                <c:pt idx="1169">
                  <c:v>45096</c:v>
                </c:pt>
                <c:pt idx="1170">
                  <c:v>45097</c:v>
                </c:pt>
                <c:pt idx="1171">
                  <c:v>45098</c:v>
                </c:pt>
                <c:pt idx="1172">
                  <c:v>45099</c:v>
                </c:pt>
                <c:pt idx="1173">
                  <c:v>45100</c:v>
                </c:pt>
                <c:pt idx="1174">
                  <c:v>45101</c:v>
                </c:pt>
                <c:pt idx="1175">
                  <c:v>45102</c:v>
                </c:pt>
                <c:pt idx="1176">
                  <c:v>45103</c:v>
                </c:pt>
                <c:pt idx="1177">
                  <c:v>45104</c:v>
                </c:pt>
                <c:pt idx="1178">
                  <c:v>45105</c:v>
                </c:pt>
                <c:pt idx="1179">
                  <c:v>45106</c:v>
                </c:pt>
                <c:pt idx="1180">
                  <c:v>45107</c:v>
                </c:pt>
                <c:pt idx="1181">
                  <c:v>45108</c:v>
                </c:pt>
                <c:pt idx="1182">
                  <c:v>45109</c:v>
                </c:pt>
                <c:pt idx="1183">
                  <c:v>45110</c:v>
                </c:pt>
                <c:pt idx="1184">
                  <c:v>45111</c:v>
                </c:pt>
                <c:pt idx="1185">
                  <c:v>45112</c:v>
                </c:pt>
                <c:pt idx="1186">
                  <c:v>45113</c:v>
                </c:pt>
                <c:pt idx="1187">
                  <c:v>45114</c:v>
                </c:pt>
                <c:pt idx="1188">
                  <c:v>45115</c:v>
                </c:pt>
                <c:pt idx="1189">
                  <c:v>45116</c:v>
                </c:pt>
                <c:pt idx="1190">
                  <c:v>45117</c:v>
                </c:pt>
                <c:pt idx="1191">
                  <c:v>45118</c:v>
                </c:pt>
                <c:pt idx="1192">
                  <c:v>45119</c:v>
                </c:pt>
                <c:pt idx="1193">
                  <c:v>45120</c:v>
                </c:pt>
                <c:pt idx="1194">
                  <c:v>45121</c:v>
                </c:pt>
                <c:pt idx="1195">
                  <c:v>45122</c:v>
                </c:pt>
                <c:pt idx="1196">
                  <c:v>45123</c:v>
                </c:pt>
                <c:pt idx="1197">
                  <c:v>45124</c:v>
                </c:pt>
                <c:pt idx="1198">
                  <c:v>45125</c:v>
                </c:pt>
                <c:pt idx="1199">
                  <c:v>45126</c:v>
                </c:pt>
                <c:pt idx="1200">
                  <c:v>45127</c:v>
                </c:pt>
                <c:pt idx="1201">
                  <c:v>45128</c:v>
                </c:pt>
                <c:pt idx="1202">
                  <c:v>45129</c:v>
                </c:pt>
                <c:pt idx="1203">
                  <c:v>45130</c:v>
                </c:pt>
                <c:pt idx="1204">
                  <c:v>45131</c:v>
                </c:pt>
                <c:pt idx="1205">
                  <c:v>45132</c:v>
                </c:pt>
                <c:pt idx="1206">
                  <c:v>45133</c:v>
                </c:pt>
                <c:pt idx="1207">
                  <c:v>45134</c:v>
                </c:pt>
                <c:pt idx="1208">
                  <c:v>45135</c:v>
                </c:pt>
                <c:pt idx="1209">
                  <c:v>45136</c:v>
                </c:pt>
                <c:pt idx="1210">
                  <c:v>45137</c:v>
                </c:pt>
                <c:pt idx="1211">
                  <c:v>45138</c:v>
                </c:pt>
                <c:pt idx="1212">
                  <c:v>45139</c:v>
                </c:pt>
                <c:pt idx="1213">
                  <c:v>45140</c:v>
                </c:pt>
                <c:pt idx="1214">
                  <c:v>45141</c:v>
                </c:pt>
                <c:pt idx="1215">
                  <c:v>45142</c:v>
                </c:pt>
                <c:pt idx="1216">
                  <c:v>45143</c:v>
                </c:pt>
                <c:pt idx="1217">
                  <c:v>45144</c:v>
                </c:pt>
                <c:pt idx="1218">
                  <c:v>45145</c:v>
                </c:pt>
                <c:pt idx="1219">
                  <c:v>45146</c:v>
                </c:pt>
                <c:pt idx="1220">
                  <c:v>45147</c:v>
                </c:pt>
                <c:pt idx="1221">
                  <c:v>45148</c:v>
                </c:pt>
                <c:pt idx="1222">
                  <c:v>45149</c:v>
                </c:pt>
                <c:pt idx="1223">
                  <c:v>45150</c:v>
                </c:pt>
                <c:pt idx="1224">
                  <c:v>45151</c:v>
                </c:pt>
                <c:pt idx="1225">
                  <c:v>45152</c:v>
                </c:pt>
                <c:pt idx="1226">
                  <c:v>45153</c:v>
                </c:pt>
                <c:pt idx="1227">
                  <c:v>45154</c:v>
                </c:pt>
                <c:pt idx="1228">
                  <c:v>45155</c:v>
                </c:pt>
                <c:pt idx="1229">
                  <c:v>45156</c:v>
                </c:pt>
                <c:pt idx="1230">
                  <c:v>45157</c:v>
                </c:pt>
                <c:pt idx="1231">
                  <c:v>45158</c:v>
                </c:pt>
                <c:pt idx="1232">
                  <c:v>45159</c:v>
                </c:pt>
                <c:pt idx="1233">
                  <c:v>45160</c:v>
                </c:pt>
                <c:pt idx="1234">
                  <c:v>45161</c:v>
                </c:pt>
                <c:pt idx="1235">
                  <c:v>45162</c:v>
                </c:pt>
                <c:pt idx="1236">
                  <c:v>45163</c:v>
                </c:pt>
                <c:pt idx="1237">
                  <c:v>45164</c:v>
                </c:pt>
                <c:pt idx="1238">
                  <c:v>45165</c:v>
                </c:pt>
                <c:pt idx="1239">
                  <c:v>45166</c:v>
                </c:pt>
                <c:pt idx="1240">
                  <c:v>45167</c:v>
                </c:pt>
                <c:pt idx="1241">
                  <c:v>45168</c:v>
                </c:pt>
                <c:pt idx="1242">
                  <c:v>45169</c:v>
                </c:pt>
                <c:pt idx="1243">
                  <c:v>45170</c:v>
                </c:pt>
                <c:pt idx="1244">
                  <c:v>45171</c:v>
                </c:pt>
                <c:pt idx="1245">
                  <c:v>45172</c:v>
                </c:pt>
                <c:pt idx="1246">
                  <c:v>45173</c:v>
                </c:pt>
                <c:pt idx="1247">
                  <c:v>45174</c:v>
                </c:pt>
                <c:pt idx="1248">
                  <c:v>45175</c:v>
                </c:pt>
                <c:pt idx="1249">
                  <c:v>45176</c:v>
                </c:pt>
                <c:pt idx="1250">
                  <c:v>45177</c:v>
                </c:pt>
                <c:pt idx="1251">
                  <c:v>45178</c:v>
                </c:pt>
                <c:pt idx="1252">
                  <c:v>45179</c:v>
                </c:pt>
                <c:pt idx="1253">
                  <c:v>45180</c:v>
                </c:pt>
                <c:pt idx="1254">
                  <c:v>45181</c:v>
                </c:pt>
                <c:pt idx="1255">
                  <c:v>45182</c:v>
                </c:pt>
                <c:pt idx="1256">
                  <c:v>45183</c:v>
                </c:pt>
                <c:pt idx="1257">
                  <c:v>45184</c:v>
                </c:pt>
                <c:pt idx="1258">
                  <c:v>45185</c:v>
                </c:pt>
                <c:pt idx="1259">
                  <c:v>45186</c:v>
                </c:pt>
                <c:pt idx="1260">
                  <c:v>45187</c:v>
                </c:pt>
                <c:pt idx="1261">
                  <c:v>45188</c:v>
                </c:pt>
                <c:pt idx="1262">
                  <c:v>45189</c:v>
                </c:pt>
                <c:pt idx="1263">
                  <c:v>45190</c:v>
                </c:pt>
                <c:pt idx="1264">
                  <c:v>45191</c:v>
                </c:pt>
                <c:pt idx="1265">
                  <c:v>45192</c:v>
                </c:pt>
                <c:pt idx="1266">
                  <c:v>45193</c:v>
                </c:pt>
                <c:pt idx="1267">
                  <c:v>45194</c:v>
                </c:pt>
                <c:pt idx="1268">
                  <c:v>45195</c:v>
                </c:pt>
                <c:pt idx="1269">
                  <c:v>45196</c:v>
                </c:pt>
                <c:pt idx="1270">
                  <c:v>45197</c:v>
                </c:pt>
                <c:pt idx="1271">
                  <c:v>45198</c:v>
                </c:pt>
                <c:pt idx="1272">
                  <c:v>45199</c:v>
                </c:pt>
              </c:numCache>
            </c:numRef>
          </c:cat>
          <c:val>
            <c:numRef>
              <c:f>Sheet1!$B$5:$B$1277</c:f>
              <c:numCache>
                <c:formatCode>#,##0</c:formatCode>
                <c:ptCount val="1273"/>
                <c:pt idx="0">
                  <c:v>155</c:v>
                </c:pt>
                <c:pt idx="1">
                  <c:v>157</c:v>
                </c:pt>
                <c:pt idx="2">
                  <c:v>156</c:v>
                </c:pt>
                <c:pt idx="3">
                  <c:v>146</c:v>
                </c:pt>
                <c:pt idx="4">
                  <c:v>140</c:v>
                </c:pt>
                <c:pt idx="5">
                  <c:v>142</c:v>
                </c:pt>
                <c:pt idx="6">
                  <c:v>150</c:v>
                </c:pt>
                <c:pt idx="7">
                  <c:v>145</c:v>
                </c:pt>
                <c:pt idx="8">
                  <c:v>150</c:v>
                </c:pt>
                <c:pt idx="9">
                  <c:v>140</c:v>
                </c:pt>
                <c:pt idx="10">
                  <c:v>132</c:v>
                </c:pt>
                <c:pt idx="11">
                  <c:v>125</c:v>
                </c:pt>
                <c:pt idx="12">
                  <c:v>131</c:v>
                </c:pt>
                <c:pt idx="13">
                  <c:v>125</c:v>
                </c:pt>
                <c:pt idx="14">
                  <c:v>131</c:v>
                </c:pt>
                <c:pt idx="15">
                  <c:v>125</c:v>
                </c:pt>
                <c:pt idx="16">
                  <c:v>124</c:v>
                </c:pt>
                <c:pt idx="17">
                  <c:v>131</c:v>
                </c:pt>
                <c:pt idx="18">
                  <c:v>133</c:v>
                </c:pt>
                <c:pt idx="19">
                  <c:v>132</c:v>
                </c:pt>
                <c:pt idx="20">
                  <c:v>128</c:v>
                </c:pt>
                <c:pt idx="21">
                  <c:v>123</c:v>
                </c:pt>
                <c:pt idx="22">
                  <c:v>116</c:v>
                </c:pt>
                <c:pt idx="23">
                  <c:v>102</c:v>
                </c:pt>
                <c:pt idx="24">
                  <c:v>89</c:v>
                </c:pt>
                <c:pt idx="25">
                  <c:v>105</c:v>
                </c:pt>
                <c:pt idx="26">
                  <c:v>98</c:v>
                </c:pt>
                <c:pt idx="27">
                  <c:v>92</c:v>
                </c:pt>
                <c:pt idx="28">
                  <c:v>90</c:v>
                </c:pt>
                <c:pt idx="29">
                  <c:v>93</c:v>
                </c:pt>
                <c:pt idx="30">
                  <c:v>91</c:v>
                </c:pt>
                <c:pt idx="31">
                  <c:v>76</c:v>
                </c:pt>
                <c:pt idx="32">
                  <c:v>75</c:v>
                </c:pt>
                <c:pt idx="33">
                  <c:v>64</c:v>
                </c:pt>
                <c:pt idx="34">
                  <c:v>63</c:v>
                </c:pt>
                <c:pt idx="35">
                  <c:v>59</c:v>
                </c:pt>
                <c:pt idx="36">
                  <c:v>57</c:v>
                </c:pt>
                <c:pt idx="37">
                  <c:v>53</c:v>
                </c:pt>
                <c:pt idx="38">
                  <c:v>59</c:v>
                </c:pt>
                <c:pt idx="39">
                  <c:v>54</c:v>
                </c:pt>
                <c:pt idx="40">
                  <c:v>56</c:v>
                </c:pt>
                <c:pt idx="41">
                  <c:v>54</c:v>
                </c:pt>
                <c:pt idx="42">
                  <c:v>52</c:v>
                </c:pt>
                <c:pt idx="43">
                  <c:v>61</c:v>
                </c:pt>
                <c:pt idx="44">
                  <c:v>53</c:v>
                </c:pt>
                <c:pt idx="45">
                  <c:v>51</c:v>
                </c:pt>
                <c:pt idx="46">
                  <c:v>51</c:v>
                </c:pt>
                <c:pt idx="47">
                  <c:v>47</c:v>
                </c:pt>
                <c:pt idx="48">
                  <c:v>52</c:v>
                </c:pt>
                <c:pt idx="49">
                  <c:v>47</c:v>
                </c:pt>
                <c:pt idx="50">
                  <c:v>53</c:v>
                </c:pt>
                <c:pt idx="51">
                  <c:v>55</c:v>
                </c:pt>
                <c:pt idx="52">
                  <c:v>53</c:v>
                </c:pt>
                <c:pt idx="53">
                  <c:v>51</c:v>
                </c:pt>
                <c:pt idx="54">
                  <c:v>48</c:v>
                </c:pt>
                <c:pt idx="55">
                  <c:v>50</c:v>
                </c:pt>
                <c:pt idx="56">
                  <c:v>50</c:v>
                </c:pt>
                <c:pt idx="57">
                  <c:v>46</c:v>
                </c:pt>
                <c:pt idx="58">
                  <c:v>52</c:v>
                </c:pt>
                <c:pt idx="59">
                  <c:v>56</c:v>
                </c:pt>
                <c:pt idx="60">
                  <c:v>59</c:v>
                </c:pt>
                <c:pt idx="61">
                  <c:v>52</c:v>
                </c:pt>
                <c:pt idx="62">
                  <c:v>61</c:v>
                </c:pt>
                <c:pt idx="63">
                  <c:v>65</c:v>
                </c:pt>
                <c:pt idx="64">
                  <c:v>63</c:v>
                </c:pt>
                <c:pt idx="65">
                  <c:v>62</c:v>
                </c:pt>
                <c:pt idx="66">
                  <c:v>65</c:v>
                </c:pt>
                <c:pt idx="67">
                  <c:v>69</c:v>
                </c:pt>
                <c:pt idx="68">
                  <c:v>75</c:v>
                </c:pt>
                <c:pt idx="69">
                  <c:v>72</c:v>
                </c:pt>
                <c:pt idx="70">
                  <c:v>72</c:v>
                </c:pt>
                <c:pt idx="71">
                  <c:v>80</c:v>
                </c:pt>
                <c:pt idx="72">
                  <c:v>85</c:v>
                </c:pt>
                <c:pt idx="73">
                  <c:v>89</c:v>
                </c:pt>
                <c:pt idx="74">
                  <c:v>92</c:v>
                </c:pt>
                <c:pt idx="75">
                  <c:v>85</c:v>
                </c:pt>
                <c:pt idx="76">
                  <c:v>92</c:v>
                </c:pt>
                <c:pt idx="77">
                  <c:v>93</c:v>
                </c:pt>
                <c:pt idx="78">
                  <c:v>97</c:v>
                </c:pt>
                <c:pt idx="79">
                  <c:v>89</c:v>
                </c:pt>
                <c:pt idx="80">
                  <c:v>95</c:v>
                </c:pt>
                <c:pt idx="81">
                  <c:v>98</c:v>
                </c:pt>
                <c:pt idx="82">
                  <c:v>98</c:v>
                </c:pt>
                <c:pt idx="83">
                  <c:v>102</c:v>
                </c:pt>
                <c:pt idx="84">
                  <c:v>108</c:v>
                </c:pt>
                <c:pt idx="85">
                  <c:v>105</c:v>
                </c:pt>
                <c:pt idx="86">
                  <c:v>118</c:v>
                </c:pt>
                <c:pt idx="87">
                  <c:v>116</c:v>
                </c:pt>
                <c:pt idx="88">
                  <c:v>122</c:v>
                </c:pt>
                <c:pt idx="89">
                  <c:v>118</c:v>
                </c:pt>
                <c:pt idx="90">
                  <c:v>113</c:v>
                </c:pt>
                <c:pt idx="91">
                  <c:v>119</c:v>
                </c:pt>
                <c:pt idx="92">
                  <c:v>116</c:v>
                </c:pt>
                <c:pt idx="93">
                  <c:v>124</c:v>
                </c:pt>
                <c:pt idx="94">
                  <c:v>140</c:v>
                </c:pt>
                <c:pt idx="95">
                  <c:v>139</c:v>
                </c:pt>
                <c:pt idx="96">
                  <c:v>143</c:v>
                </c:pt>
                <c:pt idx="97">
                  <c:v>148</c:v>
                </c:pt>
                <c:pt idx="98">
                  <c:v>155</c:v>
                </c:pt>
                <c:pt idx="99">
                  <c:v>150</c:v>
                </c:pt>
                <c:pt idx="100">
                  <c:v>146</c:v>
                </c:pt>
                <c:pt idx="101">
                  <c:v>154</c:v>
                </c:pt>
                <c:pt idx="102">
                  <c:v>156</c:v>
                </c:pt>
                <c:pt idx="103">
                  <c:v>150</c:v>
                </c:pt>
                <c:pt idx="104">
                  <c:v>157</c:v>
                </c:pt>
                <c:pt idx="105">
                  <c:v>155</c:v>
                </c:pt>
                <c:pt idx="106">
                  <c:v>156</c:v>
                </c:pt>
                <c:pt idx="107">
                  <c:v>166</c:v>
                </c:pt>
                <c:pt idx="108">
                  <c:v>165</c:v>
                </c:pt>
                <c:pt idx="109">
                  <c:v>168</c:v>
                </c:pt>
                <c:pt idx="110">
                  <c:v>158</c:v>
                </c:pt>
                <c:pt idx="111">
                  <c:v>143</c:v>
                </c:pt>
                <c:pt idx="112">
                  <c:v>151</c:v>
                </c:pt>
                <c:pt idx="113">
                  <c:v>157</c:v>
                </c:pt>
                <c:pt idx="114">
                  <c:v>163</c:v>
                </c:pt>
                <c:pt idx="115">
                  <c:v>150</c:v>
                </c:pt>
                <c:pt idx="116">
                  <c:v>153</c:v>
                </c:pt>
                <c:pt idx="117">
                  <c:v>158</c:v>
                </c:pt>
                <c:pt idx="118">
                  <c:v>146</c:v>
                </c:pt>
                <c:pt idx="119">
                  <c:v>153</c:v>
                </c:pt>
                <c:pt idx="120">
                  <c:v>159</c:v>
                </c:pt>
                <c:pt idx="121">
                  <c:v>163</c:v>
                </c:pt>
                <c:pt idx="122">
                  <c:v>153</c:v>
                </c:pt>
                <c:pt idx="123">
                  <c:v>145</c:v>
                </c:pt>
                <c:pt idx="124">
                  <c:v>142</c:v>
                </c:pt>
                <c:pt idx="125">
                  <c:v>142</c:v>
                </c:pt>
                <c:pt idx="126">
                  <c:v>152</c:v>
                </c:pt>
                <c:pt idx="127">
                  <c:v>156</c:v>
                </c:pt>
                <c:pt idx="128">
                  <c:v>162</c:v>
                </c:pt>
                <c:pt idx="129">
                  <c:v>156</c:v>
                </c:pt>
                <c:pt idx="130">
                  <c:v>167</c:v>
                </c:pt>
                <c:pt idx="131">
                  <c:v>160</c:v>
                </c:pt>
                <c:pt idx="132">
                  <c:v>148</c:v>
                </c:pt>
                <c:pt idx="133">
                  <c:v>149</c:v>
                </c:pt>
                <c:pt idx="134">
                  <c:v>150</c:v>
                </c:pt>
                <c:pt idx="135">
                  <c:v>147</c:v>
                </c:pt>
                <c:pt idx="136">
                  <c:v>135</c:v>
                </c:pt>
                <c:pt idx="137">
                  <c:v>111</c:v>
                </c:pt>
                <c:pt idx="138">
                  <c:v>109</c:v>
                </c:pt>
                <c:pt idx="139">
                  <c:v>102</c:v>
                </c:pt>
                <c:pt idx="140">
                  <c:v>98</c:v>
                </c:pt>
                <c:pt idx="141">
                  <c:v>99</c:v>
                </c:pt>
                <c:pt idx="142">
                  <c:v>99</c:v>
                </c:pt>
                <c:pt idx="143">
                  <c:v>118</c:v>
                </c:pt>
                <c:pt idx="144">
                  <c:v>114</c:v>
                </c:pt>
                <c:pt idx="145">
                  <c:v>100</c:v>
                </c:pt>
                <c:pt idx="146">
                  <c:v>94</c:v>
                </c:pt>
                <c:pt idx="147">
                  <c:v>91</c:v>
                </c:pt>
                <c:pt idx="148">
                  <c:v>91</c:v>
                </c:pt>
                <c:pt idx="149">
                  <c:v>88</c:v>
                </c:pt>
                <c:pt idx="150">
                  <c:v>87</c:v>
                </c:pt>
                <c:pt idx="151">
                  <c:v>91</c:v>
                </c:pt>
                <c:pt idx="152">
                  <c:v>95</c:v>
                </c:pt>
                <c:pt idx="153">
                  <c:v>98</c:v>
                </c:pt>
                <c:pt idx="154">
                  <c:v>103</c:v>
                </c:pt>
                <c:pt idx="155">
                  <c:v>105</c:v>
                </c:pt>
                <c:pt idx="156">
                  <c:v>106</c:v>
                </c:pt>
                <c:pt idx="157">
                  <c:v>103</c:v>
                </c:pt>
                <c:pt idx="158">
                  <c:v>100</c:v>
                </c:pt>
                <c:pt idx="159">
                  <c:v>93</c:v>
                </c:pt>
                <c:pt idx="160">
                  <c:v>92</c:v>
                </c:pt>
                <c:pt idx="161">
                  <c:v>95</c:v>
                </c:pt>
                <c:pt idx="162">
                  <c:v>106</c:v>
                </c:pt>
                <c:pt idx="163">
                  <c:v>114</c:v>
                </c:pt>
                <c:pt idx="164">
                  <c:v>109</c:v>
                </c:pt>
                <c:pt idx="165">
                  <c:v>106</c:v>
                </c:pt>
                <c:pt idx="166">
                  <c:v>101</c:v>
                </c:pt>
                <c:pt idx="167">
                  <c:v>101</c:v>
                </c:pt>
                <c:pt idx="168">
                  <c:v>112</c:v>
                </c:pt>
                <c:pt idx="169">
                  <c:v>131</c:v>
                </c:pt>
                <c:pt idx="170">
                  <c:v>135</c:v>
                </c:pt>
                <c:pt idx="171">
                  <c:v>139</c:v>
                </c:pt>
                <c:pt idx="172">
                  <c:v>139</c:v>
                </c:pt>
                <c:pt idx="173">
                  <c:v>125</c:v>
                </c:pt>
                <c:pt idx="174">
                  <c:v>124</c:v>
                </c:pt>
                <c:pt idx="175">
                  <c:v>133</c:v>
                </c:pt>
                <c:pt idx="176">
                  <c:v>122</c:v>
                </c:pt>
                <c:pt idx="177">
                  <c:v>127</c:v>
                </c:pt>
                <c:pt idx="178">
                  <c:v>132</c:v>
                </c:pt>
                <c:pt idx="179">
                  <c:v>130</c:v>
                </c:pt>
                <c:pt idx="180">
                  <c:v>131</c:v>
                </c:pt>
                <c:pt idx="181">
                  <c:v>132</c:v>
                </c:pt>
                <c:pt idx="182">
                  <c:v>132</c:v>
                </c:pt>
                <c:pt idx="183">
                  <c:v>127</c:v>
                </c:pt>
                <c:pt idx="184">
                  <c:v>129</c:v>
                </c:pt>
                <c:pt idx="185">
                  <c:v>132</c:v>
                </c:pt>
                <c:pt idx="186">
                  <c:v>149</c:v>
                </c:pt>
                <c:pt idx="187">
                  <c:v>145</c:v>
                </c:pt>
                <c:pt idx="188">
                  <c:v>144</c:v>
                </c:pt>
                <c:pt idx="189">
                  <c:v>154</c:v>
                </c:pt>
                <c:pt idx="190">
                  <c:v>156</c:v>
                </c:pt>
                <c:pt idx="191">
                  <c:v>153</c:v>
                </c:pt>
                <c:pt idx="192">
                  <c:v>144</c:v>
                </c:pt>
                <c:pt idx="193">
                  <c:v>149</c:v>
                </c:pt>
                <c:pt idx="194">
                  <c:v>153</c:v>
                </c:pt>
                <c:pt idx="195">
                  <c:v>132</c:v>
                </c:pt>
                <c:pt idx="196">
                  <c:v>124</c:v>
                </c:pt>
                <c:pt idx="197">
                  <c:v>124</c:v>
                </c:pt>
                <c:pt idx="198">
                  <c:v>121</c:v>
                </c:pt>
                <c:pt idx="199">
                  <c:v>140</c:v>
                </c:pt>
                <c:pt idx="200">
                  <c:v>148</c:v>
                </c:pt>
                <c:pt idx="201">
                  <c:v>137</c:v>
                </c:pt>
                <c:pt idx="202">
                  <c:v>134</c:v>
                </c:pt>
                <c:pt idx="203">
                  <c:v>139</c:v>
                </c:pt>
                <c:pt idx="204">
                  <c:v>147</c:v>
                </c:pt>
                <c:pt idx="205">
                  <c:v>156</c:v>
                </c:pt>
                <c:pt idx="206">
                  <c:v>179</c:v>
                </c:pt>
                <c:pt idx="207">
                  <c:v>165</c:v>
                </c:pt>
                <c:pt idx="208">
                  <c:v>167</c:v>
                </c:pt>
                <c:pt idx="209">
                  <c:v>171</c:v>
                </c:pt>
                <c:pt idx="210">
                  <c:v>180</c:v>
                </c:pt>
                <c:pt idx="211">
                  <c:v>181</c:v>
                </c:pt>
                <c:pt idx="212">
                  <c:v>191</c:v>
                </c:pt>
                <c:pt idx="213">
                  <c:v>204</c:v>
                </c:pt>
                <c:pt idx="214">
                  <c:v>217</c:v>
                </c:pt>
                <c:pt idx="215">
                  <c:v>248</c:v>
                </c:pt>
                <c:pt idx="216">
                  <c:v>259</c:v>
                </c:pt>
                <c:pt idx="217">
                  <c:v>269</c:v>
                </c:pt>
                <c:pt idx="218">
                  <c:v>285</c:v>
                </c:pt>
                <c:pt idx="219">
                  <c:v>290</c:v>
                </c:pt>
                <c:pt idx="220">
                  <c:v>303</c:v>
                </c:pt>
                <c:pt idx="221">
                  <c:v>308</c:v>
                </c:pt>
                <c:pt idx="222">
                  <c:v>319</c:v>
                </c:pt>
                <c:pt idx="223">
                  <c:v>338</c:v>
                </c:pt>
                <c:pt idx="224">
                  <c:v>347</c:v>
                </c:pt>
                <c:pt idx="225">
                  <c:v>378</c:v>
                </c:pt>
                <c:pt idx="226">
                  <c:v>406</c:v>
                </c:pt>
                <c:pt idx="227">
                  <c:v>414</c:v>
                </c:pt>
                <c:pt idx="228">
                  <c:v>412</c:v>
                </c:pt>
                <c:pt idx="229">
                  <c:v>409</c:v>
                </c:pt>
                <c:pt idx="230">
                  <c:v>418</c:v>
                </c:pt>
                <c:pt idx="231">
                  <c:v>456</c:v>
                </c:pt>
                <c:pt idx="232">
                  <c:v>474</c:v>
                </c:pt>
                <c:pt idx="233">
                  <c:v>489</c:v>
                </c:pt>
                <c:pt idx="234">
                  <c:v>496</c:v>
                </c:pt>
                <c:pt idx="235">
                  <c:v>521</c:v>
                </c:pt>
                <c:pt idx="236">
                  <c:v>529</c:v>
                </c:pt>
                <c:pt idx="237">
                  <c:v>539</c:v>
                </c:pt>
                <c:pt idx="238">
                  <c:v>584</c:v>
                </c:pt>
                <c:pt idx="239">
                  <c:v>577</c:v>
                </c:pt>
                <c:pt idx="240">
                  <c:v>549</c:v>
                </c:pt>
                <c:pt idx="241">
                  <c:v>559</c:v>
                </c:pt>
                <c:pt idx="242">
                  <c:v>557</c:v>
                </c:pt>
                <c:pt idx="243">
                  <c:v>556</c:v>
                </c:pt>
                <c:pt idx="244">
                  <c:v>546</c:v>
                </c:pt>
                <c:pt idx="245">
                  <c:v>565</c:v>
                </c:pt>
                <c:pt idx="246">
                  <c:v>553</c:v>
                </c:pt>
                <c:pt idx="247">
                  <c:v>580</c:v>
                </c:pt>
                <c:pt idx="248">
                  <c:v>576</c:v>
                </c:pt>
                <c:pt idx="249">
                  <c:v>576</c:v>
                </c:pt>
                <c:pt idx="250">
                  <c:v>547</c:v>
                </c:pt>
                <c:pt idx="251">
                  <c:v>535</c:v>
                </c:pt>
                <c:pt idx="252">
                  <c:v>539</c:v>
                </c:pt>
                <c:pt idx="253">
                  <c:v>544</c:v>
                </c:pt>
                <c:pt idx="254">
                  <c:v>554</c:v>
                </c:pt>
                <c:pt idx="255">
                  <c:v>551</c:v>
                </c:pt>
                <c:pt idx="256">
                  <c:v>539</c:v>
                </c:pt>
                <c:pt idx="257">
                  <c:v>536</c:v>
                </c:pt>
                <c:pt idx="258">
                  <c:v>530</c:v>
                </c:pt>
                <c:pt idx="259">
                  <c:v>528</c:v>
                </c:pt>
                <c:pt idx="260">
                  <c:v>524</c:v>
                </c:pt>
                <c:pt idx="261">
                  <c:v>527</c:v>
                </c:pt>
                <c:pt idx="262">
                  <c:v>495</c:v>
                </c:pt>
                <c:pt idx="263">
                  <c:v>472</c:v>
                </c:pt>
                <c:pt idx="264">
                  <c:v>472</c:v>
                </c:pt>
                <c:pt idx="265">
                  <c:v>492</c:v>
                </c:pt>
                <c:pt idx="266">
                  <c:v>515</c:v>
                </c:pt>
                <c:pt idx="267">
                  <c:v>527</c:v>
                </c:pt>
                <c:pt idx="268">
                  <c:v>521</c:v>
                </c:pt>
                <c:pt idx="269">
                  <c:v>488</c:v>
                </c:pt>
                <c:pt idx="270">
                  <c:v>466</c:v>
                </c:pt>
                <c:pt idx="271">
                  <c:v>468</c:v>
                </c:pt>
                <c:pt idx="272">
                  <c:v>483</c:v>
                </c:pt>
                <c:pt idx="273">
                  <c:v>477</c:v>
                </c:pt>
                <c:pt idx="274">
                  <c:v>494</c:v>
                </c:pt>
                <c:pt idx="275">
                  <c:v>480</c:v>
                </c:pt>
                <c:pt idx="276">
                  <c:v>462</c:v>
                </c:pt>
                <c:pt idx="277">
                  <c:v>451</c:v>
                </c:pt>
                <c:pt idx="278">
                  <c:v>421</c:v>
                </c:pt>
                <c:pt idx="279">
                  <c:v>403</c:v>
                </c:pt>
                <c:pt idx="280">
                  <c:v>409</c:v>
                </c:pt>
                <c:pt idx="281">
                  <c:v>403</c:v>
                </c:pt>
                <c:pt idx="282">
                  <c:v>434</c:v>
                </c:pt>
                <c:pt idx="283">
                  <c:v>415</c:v>
                </c:pt>
                <c:pt idx="284">
                  <c:v>387</c:v>
                </c:pt>
                <c:pt idx="285">
                  <c:v>365</c:v>
                </c:pt>
                <c:pt idx="286">
                  <c:v>361</c:v>
                </c:pt>
                <c:pt idx="287">
                  <c:v>342</c:v>
                </c:pt>
                <c:pt idx="288">
                  <c:v>328</c:v>
                </c:pt>
                <c:pt idx="289">
                  <c:v>336</c:v>
                </c:pt>
                <c:pt idx="290">
                  <c:v>329</c:v>
                </c:pt>
                <c:pt idx="291">
                  <c:v>317</c:v>
                </c:pt>
                <c:pt idx="292">
                  <c:v>310</c:v>
                </c:pt>
                <c:pt idx="293">
                  <c:v>310</c:v>
                </c:pt>
                <c:pt idx="294">
                  <c:v>320</c:v>
                </c:pt>
                <c:pt idx="295">
                  <c:v>308</c:v>
                </c:pt>
                <c:pt idx="296">
                  <c:v>302</c:v>
                </c:pt>
                <c:pt idx="297">
                  <c:v>291</c:v>
                </c:pt>
                <c:pt idx="298">
                  <c:v>288</c:v>
                </c:pt>
                <c:pt idx="299">
                  <c:v>280</c:v>
                </c:pt>
                <c:pt idx="300">
                  <c:v>276</c:v>
                </c:pt>
                <c:pt idx="301">
                  <c:v>271</c:v>
                </c:pt>
                <c:pt idx="302">
                  <c:v>262</c:v>
                </c:pt>
                <c:pt idx="303">
                  <c:v>266</c:v>
                </c:pt>
                <c:pt idx="304">
                  <c:v>261</c:v>
                </c:pt>
                <c:pt idx="305">
                  <c:v>238</c:v>
                </c:pt>
                <c:pt idx="306">
                  <c:v>228</c:v>
                </c:pt>
                <c:pt idx="307">
                  <c:v>230</c:v>
                </c:pt>
                <c:pt idx="308">
                  <c:v>221</c:v>
                </c:pt>
                <c:pt idx="309">
                  <c:v>226</c:v>
                </c:pt>
                <c:pt idx="310">
                  <c:v>211</c:v>
                </c:pt>
                <c:pt idx="311">
                  <c:v>209</c:v>
                </c:pt>
                <c:pt idx="312">
                  <c:v>202</c:v>
                </c:pt>
                <c:pt idx="313">
                  <c:v>216</c:v>
                </c:pt>
                <c:pt idx="314">
                  <c:v>213</c:v>
                </c:pt>
                <c:pt idx="315">
                  <c:v>210</c:v>
                </c:pt>
                <c:pt idx="316">
                  <c:v>195</c:v>
                </c:pt>
                <c:pt idx="317">
                  <c:v>190</c:v>
                </c:pt>
                <c:pt idx="318">
                  <c:v>169</c:v>
                </c:pt>
                <c:pt idx="319">
                  <c:v>176</c:v>
                </c:pt>
                <c:pt idx="320">
                  <c:v>163</c:v>
                </c:pt>
                <c:pt idx="321">
                  <c:v>166</c:v>
                </c:pt>
                <c:pt idx="322">
                  <c:v>167</c:v>
                </c:pt>
                <c:pt idx="323">
                  <c:v>165</c:v>
                </c:pt>
                <c:pt idx="324">
                  <c:v>162</c:v>
                </c:pt>
                <c:pt idx="325">
                  <c:v>156</c:v>
                </c:pt>
                <c:pt idx="326">
                  <c:v>152</c:v>
                </c:pt>
                <c:pt idx="327">
                  <c:v>148</c:v>
                </c:pt>
                <c:pt idx="328">
                  <c:v>134</c:v>
                </c:pt>
                <c:pt idx="329">
                  <c:v>132</c:v>
                </c:pt>
                <c:pt idx="330">
                  <c:v>149</c:v>
                </c:pt>
                <c:pt idx="331">
                  <c:v>140</c:v>
                </c:pt>
                <c:pt idx="332">
                  <c:v>140</c:v>
                </c:pt>
                <c:pt idx="333">
                  <c:v>132</c:v>
                </c:pt>
                <c:pt idx="334">
                  <c:v>113</c:v>
                </c:pt>
                <c:pt idx="335">
                  <c:v>116</c:v>
                </c:pt>
                <c:pt idx="336">
                  <c:v>119</c:v>
                </c:pt>
                <c:pt idx="337">
                  <c:v>134</c:v>
                </c:pt>
                <c:pt idx="338">
                  <c:v>122</c:v>
                </c:pt>
                <c:pt idx="339">
                  <c:v>121</c:v>
                </c:pt>
                <c:pt idx="340">
                  <c:v>123</c:v>
                </c:pt>
                <c:pt idx="341">
                  <c:v>104</c:v>
                </c:pt>
                <c:pt idx="342">
                  <c:v>100</c:v>
                </c:pt>
                <c:pt idx="343">
                  <c:v>118</c:v>
                </c:pt>
                <c:pt idx="344">
                  <c:v>119</c:v>
                </c:pt>
                <c:pt idx="345">
                  <c:v>108</c:v>
                </c:pt>
                <c:pt idx="346">
                  <c:v>116</c:v>
                </c:pt>
                <c:pt idx="347">
                  <c:v>115</c:v>
                </c:pt>
                <c:pt idx="348">
                  <c:v>106</c:v>
                </c:pt>
                <c:pt idx="349">
                  <c:v>112</c:v>
                </c:pt>
                <c:pt idx="350">
                  <c:v>116</c:v>
                </c:pt>
                <c:pt idx="351">
                  <c:v>109</c:v>
                </c:pt>
                <c:pt idx="352">
                  <c:v>102</c:v>
                </c:pt>
                <c:pt idx="353">
                  <c:v>108</c:v>
                </c:pt>
                <c:pt idx="354">
                  <c:v>108</c:v>
                </c:pt>
                <c:pt idx="355">
                  <c:v>118</c:v>
                </c:pt>
                <c:pt idx="356">
                  <c:v>143</c:v>
                </c:pt>
                <c:pt idx="357">
                  <c:v>142</c:v>
                </c:pt>
                <c:pt idx="358">
                  <c:v>139</c:v>
                </c:pt>
                <c:pt idx="359">
                  <c:v>139</c:v>
                </c:pt>
                <c:pt idx="360">
                  <c:v>155</c:v>
                </c:pt>
                <c:pt idx="361">
                  <c:v>157</c:v>
                </c:pt>
                <c:pt idx="362">
                  <c:v>153</c:v>
                </c:pt>
                <c:pt idx="363">
                  <c:v>150</c:v>
                </c:pt>
                <c:pt idx="364">
                  <c:v>177</c:v>
                </c:pt>
                <c:pt idx="365">
                  <c:v>163</c:v>
                </c:pt>
                <c:pt idx="366">
                  <c:v>171</c:v>
                </c:pt>
                <c:pt idx="367">
                  <c:v>168</c:v>
                </c:pt>
                <c:pt idx="368">
                  <c:v>158</c:v>
                </c:pt>
                <c:pt idx="369">
                  <c:v>170</c:v>
                </c:pt>
                <c:pt idx="370">
                  <c:v>179</c:v>
                </c:pt>
                <c:pt idx="371">
                  <c:v>177</c:v>
                </c:pt>
                <c:pt idx="372">
                  <c:v>197</c:v>
                </c:pt>
                <c:pt idx="373">
                  <c:v>200</c:v>
                </c:pt>
                <c:pt idx="374">
                  <c:v>195</c:v>
                </c:pt>
                <c:pt idx="375">
                  <c:v>199</c:v>
                </c:pt>
                <c:pt idx="376">
                  <c:v>200</c:v>
                </c:pt>
                <c:pt idx="377">
                  <c:v>215</c:v>
                </c:pt>
                <c:pt idx="378">
                  <c:v>243</c:v>
                </c:pt>
                <c:pt idx="379">
                  <c:v>255</c:v>
                </c:pt>
                <c:pt idx="380">
                  <c:v>272</c:v>
                </c:pt>
                <c:pt idx="381">
                  <c:v>283</c:v>
                </c:pt>
                <c:pt idx="382">
                  <c:v>276</c:v>
                </c:pt>
                <c:pt idx="383">
                  <c:v>295</c:v>
                </c:pt>
                <c:pt idx="384">
                  <c:v>291</c:v>
                </c:pt>
                <c:pt idx="385">
                  <c:v>319</c:v>
                </c:pt>
                <c:pt idx="386">
                  <c:v>328</c:v>
                </c:pt>
                <c:pt idx="387">
                  <c:v>326</c:v>
                </c:pt>
                <c:pt idx="388">
                  <c:v>339</c:v>
                </c:pt>
                <c:pt idx="389">
                  <c:v>334</c:v>
                </c:pt>
                <c:pt idx="390">
                  <c:v>331</c:v>
                </c:pt>
                <c:pt idx="391">
                  <c:v>345</c:v>
                </c:pt>
                <c:pt idx="392">
                  <c:v>351</c:v>
                </c:pt>
                <c:pt idx="393">
                  <c:v>345</c:v>
                </c:pt>
                <c:pt idx="394">
                  <c:v>330</c:v>
                </c:pt>
                <c:pt idx="395">
                  <c:v>328</c:v>
                </c:pt>
                <c:pt idx="396">
                  <c:v>324</c:v>
                </c:pt>
                <c:pt idx="397">
                  <c:v>329</c:v>
                </c:pt>
                <c:pt idx="398">
                  <c:v>318</c:v>
                </c:pt>
                <c:pt idx="399">
                  <c:v>326</c:v>
                </c:pt>
                <c:pt idx="400">
                  <c:v>345</c:v>
                </c:pt>
                <c:pt idx="401">
                  <c:v>346</c:v>
                </c:pt>
                <c:pt idx="402">
                  <c:v>351</c:v>
                </c:pt>
                <c:pt idx="403">
                  <c:v>337</c:v>
                </c:pt>
                <c:pt idx="404">
                  <c:v>332</c:v>
                </c:pt>
                <c:pt idx="405">
                  <c:v>339</c:v>
                </c:pt>
                <c:pt idx="406">
                  <c:v>342</c:v>
                </c:pt>
                <c:pt idx="407">
                  <c:v>331</c:v>
                </c:pt>
                <c:pt idx="408">
                  <c:v>306</c:v>
                </c:pt>
                <c:pt idx="409">
                  <c:v>301</c:v>
                </c:pt>
                <c:pt idx="410">
                  <c:v>285</c:v>
                </c:pt>
                <c:pt idx="411">
                  <c:v>258</c:v>
                </c:pt>
                <c:pt idx="412">
                  <c:v>248</c:v>
                </c:pt>
                <c:pt idx="413">
                  <c:v>266</c:v>
                </c:pt>
                <c:pt idx="414">
                  <c:v>274</c:v>
                </c:pt>
                <c:pt idx="415">
                  <c:v>273</c:v>
                </c:pt>
                <c:pt idx="416">
                  <c:v>256</c:v>
                </c:pt>
                <c:pt idx="417">
                  <c:v>260</c:v>
                </c:pt>
                <c:pt idx="418">
                  <c:v>257</c:v>
                </c:pt>
                <c:pt idx="419">
                  <c:v>250</c:v>
                </c:pt>
                <c:pt idx="420">
                  <c:v>249</c:v>
                </c:pt>
                <c:pt idx="421">
                  <c:v>238</c:v>
                </c:pt>
                <c:pt idx="422">
                  <c:v>227</c:v>
                </c:pt>
                <c:pt idx="423">
                  <c:v>228</c:v>
                </c:pt>
                <c:pt idx="424">
                  <c:v>219</c:v>
                </c:pt>
                <c:pt idx="425">
                  <c:v>196</c:v>
                </c:pt>
                <c:pt idx="426">
                  <c:v>198</c:v>
                </c:pt>
                <c:pt idx="427">
                  <c:v>206</c:v>
                </c:pt>
                <c:pt idx="428">
                  <c:v>172</c:v>
                </c:pt>
                <c:pt idx="429">
                  <c:v>164</c:v>
                </c:pt>
                <c:pt idx="430">
                  <c:v>173</c:v>
                </c:pt>
                <c:pt idx="431">
                  <c:v>169</c:v>
                </c:pt>
                <c:pt idx="432">
                  <c:v>160</c:v>
                </c:pt>
                <c:pt idx="433">
                  <c:v>163</c:v>
                </c:pt>
                <c:pt idx="434">
                  <c:v>174</c:v>
                </c:pt>
                <c:pt idx="435">
                  <c:v>172</c:v>
                </c:pt>
                <c:pt idx="436">
                  <c:v>162</c:v>
                </c:pt>
                <c:pt idx="437">
                  <c:v>151</c:v>
                </c:pt>
                <c:pt idx="438">
                  <c:v>150</c:v>
                </c:pt>
                <c:pt idx="439">
                  <c:v>144</c:v>
                </c:pt>
                <c:pt idx="440">
                  <c:v>149</c:v>
                </c:pt>
                <c:pt idx="441">
                  <c:v>144</c:v>
                </c:pt>
                <c:pt idx="442">
                  <c:v>146</c:v>
                </c:pt>
                <c:pt idx="443">
                  <c:v>155</c:v>
                </c:pt>
                <c:pt idx="444">
                  <c:v>162</c:v>
                </c:pt>
                <c:pt idx="445">
                  <c:v>151</c:v>
                </c:pt>
                <c:pt idx="446">
                  <c:v>145</c:v>
                </c:pt>
                <c:pt idx="447">
                  <c:v>143</c:v>
                </c:pt>
                <c:pt idx="448">
                  <c:v>160</c:v>
                </c:pt>
                <c:pt idx="449">
                  <c:v>149</c:v>
                </c:pt>
                <c:pt idx="450">
                  <c:v>136</c:v>
                </c:pt>
                <c:pt idx="451">
                  <c:v>134</c:v>
                </c:pt>
                <c:pt idx="452">
                  <c:v>132</c:v>
                </c:pt>
                <c:pt idx="453">
                  <c:v>128</c:v>
                </c:pt>
                <c:pt idx="454">
                  <c:v>134</c:v>
                </c:pt>
                <c:pt idx="455">
                  <c:v>140</c:v>
                </c:pt>
                <c:pt idx="456">
                  <c:v>125</c:v>
                </c:pt>
                <c:pt idx="457">
                  <c:v>106</c:v>
                </c:pt>
                <c:pt idx="458">
                  <c:v>100</c:v>
                </c:pt>
                <c:pt idx="459">
                  <c:v>99</c:v>
                </c:pt>
                <c:pt idx="460">
                  <c:v>107</c:v>
                </c:pt>
                <c:pt idx="461">
                  <c:v>111</c:v>
                </c:pt>
                <c:pt idx="462">
                  <c:v>109</c:v>
                </c:pt>
                <c:pt idx="463">
                  <c:v>111</c:v>
                </c:pt>
                <c:pt idx="464">
                  <c:v>122</c:v>
                </c:pt>
                <c:pt idx="465">
                  <c:v>137</c:v>
                </c:pt>
                <c:pt idx="466">
                  <c:v>141</c:v>
                </c:pt>
                <c:pt idx="467">
                  <c:v>137</c:v>
                </c:pt>
                <c:pt idx="468">
                  <c:v>142</c:v>
                </c:pt>
                <c:pt idx="469">
                  <c:v>148</c:v>
                </c:pt>
                <c:pt idx="470">
                  <c:v>155</c:v>
                </c:pt>
                <c:pt idx="471">
                  <c:v>151</c:v>
                </c:pt>
                <c:pt idx="472">
                  <c:v>169</c:v>
                </c:pt>
                <c:pt idx="473">
                  <c:v>178</c:v>
                </c:pt>
                <c:pt idx="474">
                  <c:v>191</c:v>
                </c:pt>
                <c:pt idx="475">
                  <c:v>193</c:v>
                </c:pt>
                <c:pt idx="476">
                  <c:v>207</c:v>
                </c:pt>
                <c:pt idx="477">
                  <c:v>259</c:v>
                </c:pt>
                <c:pt idx="478">
                  <c:v>274</c:v>
                </c:pt>
                <c:pt idx="479">
                  <c:v>285</c:v>
                </c:pt>
                <c:pt idx="480">
                  <c:v>298</c:v>
                </c:pt>
                <c:pt idx="481">
                  <c:v>312</c:v>
                </c:pt>
                <c:pt idx="482">
                  <c:v>325</c:v>
                </c:pt>
                <c:pt idx="483">
                  <c:v>340</c:v>
                </c:pt>
                <c:pt idx="484">
                  <c:v>379</c:v>
                </c:pt>
                <c:pt idx="485">
                  <c:v>422</c:v>
                </c:pt>
                <c:pt idx="486">
                  <c:v>457</c:v>
                </c:pt>
                <c:pt idx="487">
                  <c:v>496</c:v>
                </c:pt>
                <c:pt idx="488">
                  <c:v>530</c:v>
                </c:pt>
                <c:pt idx="489">
                  <c:v>554</c:v>
                </c:pt>
                <c:pt idx="490">
                  <c:v>575</c:v>
                </c:pt>
                <c:pt idx="491">
                  <c:v>635</c:v>
                </c:pt>
                <c:pt idx="492">
                  <c:v>665</c:v>
                </c:pt>
                <c:pt idx="493">
                  <c:v>670</c:v>
                </c:pt>
                <c:pt idx="494">
                  <c:v>733</c:v>
                </c:pt>
                <c:pt idx="495">
                  <c:v>729</c:v>
                </c:pt>
                <c:pt idx="496">
                  <c:v>743</c:v>
                </c:pt>
                <c:pt idx="497">
                  <c:v>752</c:v>
                </c:pt>
                <c:pt idx="498">
                  <c:v>838</c:v>
                </c:pt>
                <c:pt idx="499">
                  <c:v>850</c:v>
                </c:pt>
                <c:pt idx="500">
                  <c:v>845</c:v>
                </c:pt>
                <c:pt idx="501">
                  <c:v>866</c:v>
                </c:pt>
                <c:pt idx="502">
                  <c:v>874</c:v>
                </c:pt>
                <c:pt idx="503">
                  <c:v>900</c:v>
                </c:pt>
                <c:pt idx="504">
                  <c:v>937</c:v>
                </c:pt>
                <c:pt idx="505">
                  <c:v>1000</c:v>
                </c:pt>
                <c:pt idx="506">
                  <c:v>1080</c:v>
                </c:pt>
                <c:pt idx="507">
                  <c:v>1085</c:v>
                </c:pt>
                <c:pt idx="508">
                  <c:v>1098</c:v>
                </c:pt>
                <c:pt idx="509">
                  <c:v>1105</c:v>
                </c:pt>
                <c:pt idx="510">
                  <c:v>1143</c:v>
                </c:pt>
                <c:pt idx="511">
                  <c:v>1120</c:v>
                </c:pt>
                <c:pt idx="512">
                  <c:v>1162</c:v>
                </c:pt>
                <c:pt idx="513">
                  <c:v>1178</c:v>
                </c:pt>
                <c:pt idx="514">
                  <c:v>1131</c:v>
                </c:pt>
                <c:pt idx="515">
                  <c:v>1172</c:v>
                </c:pt>
                <c:pt idx="516">
                  <c:v>1163</c:v>
                </c:pt>
                <c:pt idx="517">
                  <c:v>1143</c:v>
                </c:pt>
                <c:pt idx="518">
                  <c:v>1152</c:v>
                </c:pt>
                <c:pt idx="519">
                  <c:v>1140</c:v>
                </c:pt>
                <c:pt idx="520">
                  <c:v>1138</c:v>
                </c:pt>
                <c:pt idx="521">
                  <c:v>1150</c:v>
                </c:pt>
                <c:pt idx="522">
                  <c:v>1148</c:v>
                </c:pt>
                <c:pt idx="523">
                  <c:v>1110</c:v>
                </c:pt>
                <c:pt idx="524">
                  <c:v>1086</c:v>
                </c:pt>
                <c:pt idx="525">
                  <c:v>1075</c:v>
                </c:pt>
                <c:pt idx="526">
                  <c:v>1082</c:v>
                </c:pt>
                <c:pt idx="527">
                  <c:v>1067</c:v>
                </c:pt>
                <c:pt idx="528">
                  <c:v>1027</c:v>
                </c:pt>
                <c:pt idx="529">
                  <c:v>1002</c:v>
                </c:pt>
                <c:pt idx="530">
                  <c:v>970</c:v>
                </c:pt>
                <c:pt idx="531">
                  <c:v>969</c:v>
                </c:pt>
                <c:pt idx="532">
                  <c:v>968</c:v>
                </c:pt>
                <c:pt idx="533">
                  <c:v>944</c:v>
                </c:pt>
                <c:pt idx="534">
                  <c:v>939</c:v>
                </c:pt>
                <c:pt idx="535">
                  <c:v>885</c:v>
                </c:pt>
                <c:pt idx="536">
                  <c:v>855</c:v>
                </c:pt>
                <c:pt idx="537">
                  <c:v>842</c:v>
                </c:pt>
                <c:pt idx="538">
                  <c:v>869</c:v>
                </c:pt>
                <c:pt idx="539">
                  <c:v>866</c:v>
                </c:pt>
                <c:pt idx="540">
                  <c:v>822</c:v>
                </c:pt>
                <c:pt idx="541">
                  <c:v>811</c:v>
                </c:pt>
                <c:pt idx="542">
                  <c:v>816</c:v>
                </c:pt>
                <c:pt idx="543">
                  <c:v>792</c:v>
                </c:pt>
                <c:pt idx="544">
                  <c:v>762</c:v>
                </c:pt>
                <c:pt idx="545">
                  <c:v>767</c:v>
                </c:pt>
                <c:pt idx="546">
                  <c:v>769</c:v>
                </c:pt>
                <c:pt idx="547">
                  <c:v>733</c:v>
                </c:pt>
                <c:pt idx="548">
                  <c:v>730</c:v>
                </c:pt>
                <c:pt idx="549">
                  <c:v>699</c:v>
                </c:pt>
                <c:pt idx="550">
                  <c:v>656</c:v>
                </c:pt>
                <c:pt idx="551">
                  <c:v>658</c:v>
                </c:pt>
                <c:pt idx="552">
                  <c:v>649</c:v>
                </c:pt>
                <c:pt idx="553">
                  <c:v>644</c:v>
                </c:pt>
                <c:pt idx="554">
                  <c:v>585</c:v>
                </c:pt>
                <c:pt idx="555">
                  <c:v>595</c:v>
                </c:pt>
                <c:pt idx="556">
                  <c:v>575</c:v>
                </c:pt>
                <c:pt idx="557">
                  <c:v>563</c:v>
                </c:pt>
                <c:pt idx="558">
                  <c:v>562</c:v>
                </c:pt>
                <c:pt idx="559">
                  <c:v>550</c:v>
                </c:pt>
                <c:pt idx="560">
                  <c:v>561</c:v>
                </c:pt>
                <c:pt idx="561">
                  <c:v>562</c:v>
                </c:pt>
                <c:pt idx="562">
                  <c:v>568</c:v>
                </c:pt>
                <c:pt idx="563">
                  <c:v>567</c:v>
                </c:pt>
                <c:pt idx="564">
                  <c:v>537</c:v>
                </c:pt>
                <c:pt idx="565">
                  <c:v>528</c:v>
                </c:pt>
                <c:pt idx="566">
                  <c:v>530</c:v>
                </c:pt>
                <c:pt idx="567">
                  <c:v>571</c:v>
                </c:pt>
                <c:pt idx="568">
                  <c:v>542</c:v>
                </c:pt>
                <c:pt idx="569">
                  <c:v>554</c:v>
                </c:pt>
                <c:pt idx="570">
                  <c:v>518</c:v>
                </c:pt>
                <c:pt idx="571">
                  <c:v>513</c:v>
                </c:pt>
                <c:pt idx="572">
                  <c:v>530</c:v>
                </c:pt>
                <c:pt idx="573">
                  <c:v>529</c:v>
                </c:pt>
                <c:pt idx="574">
                  <c:v>540</c:v>
                </c:pt>
                <c:pt idx="575">
                  <c:v>537</c:v>
                </c:pt>
                <c:pt idx="576">
                  <c:v>527</c:v>
                </c:pt>
                <c:pt idx="577">
                  <c:v>532</c:v>
                </c:pt>
                <c:pt idx="578">
                  <c:v>533</c:v>
                </c:pt>
                <c:pt idx="579">
                  <c:v>516</c:v>
                </c:pt>
                <c:pt idx="580">
                  <c:v>523</c:v>
                </c:pt>
                <c:pt idx="581">
                  <c:v>520</c:v>
                </c:pt>
                <c:pt idx="582">
                  <c:v>510</c:v>
                </c:pt>
                <c:pt idx="583">
                  <c:v>509</c:v>
                </c:pt>
                <c:pt idx="584">
                  <c:v>496</c:v>
                </c:pt>
                <c:pt idx="585">
                  <c:v>482</c:v>
                </c:pt>
                <c:pt idx="586">
                  <c:v>460</c:v>
                </c:pt>
                <c:pt idx="587">
                  <c:v>448</c:v>
                </c:pt>
                <c:pt idx="588">
                  <c:v>461</c:v>
                </c:pt>
                <c:pt idx="589">
                  <c:v>452</c:v>
                </c:pt>
                <c:pt idx="590">
                  <c:v>427</c:v>
                </c:pt>
                <c:pt idx="591">
                  <c:v>419</c:v>
                </c:pt>
                <c:pt idx="592">
                  <c:v>407</c:v>
                </c:pt>
                <c:pt idx="593">
                  <c:v>396</c:v>
                </c:pt>
                <c:pt idx="594">
                  <c:v>403</c:v>
                </c:pt>
                <c:pt idx="595">
                  <c:v>395</c:v>
                </c:pt>
                <c:pt idx="596">
                  <c:v>404</c:v>
                </c:pt>
                <c:pt idx="597">
                  <c:v>391</c:v>
                </c:pt>
                <c:pt idx="598">
                  <c:v>379</c:v>
                </c:pt>
                <c:pt idx="599">
                  <c:v>389</c:v>
                </c:pt>
                <c:pt idx="600">
                  <c:v>378</c:v>
                </c:pt>
                <c:pt idx="601">
                  <c:v>375</c:v>
                </c:pt>
                <c:pt idx="602">
                  <c:v>396</c:v>
                </c:pt>
                <c:pt idx="603">
                  <c:v>404</c:v>
                </c:pt>
                <c:pt idx="604">
                  <c:v>404</c:v>
                </c:pt>
                <c:pt idx="605">
                  <c:v>384</c:v>
                </c:pt>
                <c:pt idx="606">
                  <c:v>397</c:v>
                </c:pt>
                <c:pt idx="607">
                  <c:v>384</c:v>
                </c:pt>
                <c:pt idx="608">
                  <c:v>395</c:v>
                </c:pt>
                <c:pt idx="609">
                  <c:v>418</c:v>
                </c:pt>
                <c:pt idx="610">
                  <c:v>405</c:v>
                </c:pt>
                <c:pt idx="611">
                  <c:v>397</c:v>
                </c:pt>
                <c:pt idx="612">
                  <c:v>404</c:v>
                </c:pt>
                <c:pt idx="613">
                  <c:v>392</c:v>
                </c:pt>
                <c:pt idx="614">
                  <c:v>392</c:v>
                </c:pt>
                <c:pt idx="615">
                  <c:v>410</c:v>
                </c:pt>
                <c:pt idx="616">
                  <c:v>408</c:v>
                </c:pt>
                <c:pt idx="617">
                  <c:v>382</c:v>
                </c:pt>
                <c:pt idx="618">
                  <c:v>380</c:v>
                </c:pt>
                <c:pt idx="619">
                  <c:v>389</c:v>
                </c:pt>
                <c:pt idx="620">
                  <c:v>383</c:v>
                </c:pt>
                <c:pt idx="621">
                  <c:v>361</c:v>
                </c:pt>
                <c:pt idx="622">
                  <c:v>363</c:v>
                </c:pt>
                <c:pt idx="623">
                  <c:v>352</c:v>
                </c:pt>
                <c:pt idx="624">
                  <c:v>338</c:v>
                </c:pt>
                <c:pt idx="625">
                  <c:v>342</c:v>
                </c:pt>
                <c:pt idx="626">
                  <c:v>339</c:v>
                </c:pt>
                <c:pt idx="627">
                  <c:v>351</c:v>
                </c:pt>
                <c:pt idx="628">
                  <c:v>351</c:v>
                </c:pt>
                <c:pt idx="629">
                  <c:v>358</c:v>
                </c:pt>
                <c:pt idx="630">
                  <c:v>381</c:v>
                </c:pt>
                <c:pt idx="631">
                  <c:v>398</c:v>
                </c:pt>
                <c:pt idx="632">
                  <c:v>419</c:v>
                </c:pt>
                <c:pt idx="633">
                  <c:v>440</c:v>
                </c:pt>
                <c:pt idx="634">
                  <c:v>455</c:v>
                </c:pt>
                <c:pt idx="635">
                  <c:v>448</c:v>
                </c:pt>
                <c:pt idx="636">
                  <c:v>462</c:v>
                </c:pt>
                <c:pt idx="637">
                  <c:v>498</c:v>
                </c:pt>
                <c:pt idx="638">
                  <c:v>510</c:v>
                </c:pt>
                <c:pt idx="639">
                  <c:v>523</c:v>
                </c:pt>
                <c:pt idx="640">
                  <c:v>588</c:v>
                </c:pt>
                <c:pt idx="641">
                  <c:v>625</c:v>
                </c:pt>
                <c:pt idx="642">
                  <c:v>641</c:v>
                </c:pt>
                <c:pt idx="643">
                  <c:v>659</c:v>
                </c:pt>
                <c:pt idx="644">
                  <c:v>692</c:v>
                </c:pt>
                <c:pt idx="645">
                  <c:v>727</c:v>
                </c:pt>
                <c:pt idx="646">
                  <c:v>756</c:v>
                </c:pt>
                <c:pt idx="647">
                  <c:v>777</c:v>
                </c:pt>
                <c:pt idx="648">
                  <c:v>811</c:v>
                </c:pt>
                <c:pt idx="649">
                  <c:v>841</c:v>
                </c:pt>
                <c:pt idx="650">
                  <c:v>837</c:v>
                </c:pt>
                <c:pt idx="651">
                  <c:v>860</c:v>
                </c:pt>
                <c:pt idx="652">
                  <c:v>911</c:v>
                </c:pt>
                <c:pt idx="653">
                  <c:v>921</c:v>
                </c:pt>
                <c:pt idx="654">
                  <c:v>981</c:v>
                </c:pt>
                <c:pt idx="655">
                  <c:v>1019</c:v>
                </c:pt>
                <c:pt idx="656">
                  <c:v>1037</c:v>
                </c:pt>
                <c:pt idx="657">
                  <c:v>1026</c:v>
                </c:pt>
                <c:pt idx="658">
                  <c:v>1045</c:v>
                </c:pt>
                <c:pt idx="659">
                  <c:v>1057</c:v>
                </c:pt>
                <c:pt idx="660">
                  <c:v>1061</c:v>
                </c:pt>
                <c:pt idx="661">
                  <c:v>1130</c:v>
                </c:pt>
                <c:pt idx="662">
                  <c:v>1125</c:v>
                </c:pt>
                <c:pt idx="663">
                  <c:v>1083</c:v>
                </c:pt>
                <c:pt idx="664">
                  <c:v>1092</c:v>
                </c:pt>
                <c:pt idx="665">
                  <c:v>1099</c:v>
                </c:pt>
                <c:pt idx="666">
                  <c:v>1113</c:v>
                </c:pt>
                <c:pt idx="667">
                  <c:v>1104</c:v>
                </c:pt>
                <c:pt idx="668">
                  <c:v>1087</c:v>
                </c:pt>
                <c:pt idx="669">
                  <c:v>1092</c:v>
                </c:pt>
                <c:pt idx="670">
                  <c:v>1057</c:v>
                </c:pt>
                <c:pt idx="671">
                  <c:v>1073</c:v>
                </c:pt>
                <c:pt idx="672">
                  <c:v>1072</c:v>
                </c:pt>
                <c:pt idx="673">
                  <c:v>1055</c:v>
                </c:pt>
                <c:pt idx="674">
                  <c:v>1042</c:v>
                </c:pt>
                <c:pt idx="675">
                  <c:v>1007</c:v>
                </c:pt>
                <c:pt idx="676">
                  <c:v>947</c:v>
                </c:pt>
                <c:pt idx="677">
                  <c:v>922</c:v>
                </c:pt>
                <c:pt idx="678">
                  <c:v>914</c:v>
                </c:pt>
                <c:pt idx="679">
                  <c:v>865</c:v>
                </c:pt>
                <c:pt idx="680">
                  <c:v>805</c:v>
                </c:pt>
                <c:pt idx="681">
                  <c:v>776</c:v>
                </c:pt>
                <c:pt idx="682">
                  <c:v>788</c:v>
                </c:pt>
                <c:pt idx="683">
                  <c:v>747</c:v>
                </c:pt>
                <c:pt idx="684">
                  <c:v>687</c:v>
                </c:pt>
                <c:pt idx="685">
                  <c:v>667</c:v>
                </c:pt>
                <c:pt idx="686">
                  <c:v>637</c:v>
                </c:pt>
                <c:pt idx="687">
                  <c:v>597</c:v>
                </c:pt>
                <c:pt idx="688">
                  <c:v>579</c:v>
                </c:pt>
                <c:pt idx="689">
                  <c:v>528</c:v>
                </c:pt>
                <c:pt idx="690">
                  <c:v>527</c:v>
                </c:pt>
                <c:pt idx="691">
                  <c:v>502</c:v>
                </c:pt>
                <c:pt idx="692">
                  <c:v>479</c:v>
                </c:pt>
                <c:pt idx="693">
                  <c:v>479</c:v>
                </c:pt>
                <c:pt idx="694">
                  <c:v>460</c:v>
                </c:pt>
                <c:pt idx="695">
                  <c:v>424</c:v>
                </c:pt>
                <c:pt idx="696">
                  <c:v>404</c:v>
                </c:pt>
                <c:pt idx="697">
                  <c:v>375</c:v>
                </c:pt>
                <c:pt idx="698">
                  <c:v>363</c:v>
                </c:pt>
                <c:pt idx="699">
                  <c:v>342</c:v>
                </c:pt>
                <c:pt idx="700">
                  <c:v>304</c:v>
                </c:pt>
                <c:pt idx="701">
                  <c:v>291</c:v>
                </c:pt>
                <c:pt idx="702">
                  <c:v>270</c:v>
                </c:pt>
                <c:pt idx="703">
                  <c:v>271</c:v>
                </c:pt>
                <c:pt idx="704">
                  <c:v>261</c:v>
                </c:pt>
                <c:pt idx="705">
                  <c:v>255</c:v>
                </c:pt>
                <c:pt idx="706">
                  <c:v>253</c:v>
                </c:pt>
                <c:pt idx="707">
                  <c:v>248</c:v>
                </c:pt>
                <c:pt idx="708">
                  <c:v>224</c:v>
                </c:pt>
                <c:pt idx="709">
                  <c:v>242</c:v>
                </c:pt>
                <c:pt idx="710">
                  <c:v>215</c:v>
                </c:pt>
                <c:pt idx="711">
                  <c:v>213</c:v>
                </c:pt>
                <c:pt idx="712">
                  <c:v>205</c:v>
                </c:pt>
                <c:pt idx="713">
                  <c:v>190</c:v>
                </c:pt>
                <c:pt idx="714">
                  <c:v>192</c:v>
                </c:pt>
                <c:pt idx="715">
                  <c:v>179</c:v>
                </c:pt>
                <c:pt idx="716">
                  <c:v>165</c:v>
                </c:pt>
                <c:pt idx="717">
                  <c:v>161</c:v>
                </c:pt>
                <c:pt idx="718">
                  <c:v>157</c:v>
                </c:pt>
                <c:pt idx="719">
                  <c:v>140</c:v>
                </c:pt>
                <c:pt idx="720">
                  <c:v>133</c:v>
                </c:pt>
                <c:pt idx="721">
                  <c:v>118</c:v>
                </c:pt>
                <c:pt idx="722">
                  <c:v>111</c:v>
                </c:pt>
                <c:pt idx="723">
                  <c:v>104</c:v>
                </c:pt>
                <c:pt idx="724">
                  <c:v>108</c:v>
                </c:pt>
                <c:pt idx="725">
                  <c:v>109</c:v>
                </c:pt>
                <c:pt idx="726">
                  <c:v>115</c:v>
                </c:pt>
                <c:pt idx="727">
                  <c:v>106</c:v>
                </c:pt>
                <c:pt idx="728">
                  <c:v>99</c:v>
                </c:pt>
                <c:pt idx="729">
                  <c:v>97</c:v>
                </c:pt>
                <c:pt idx="730">
                  <c:v>103</c:v>
                </c:pt>
                <c:pt idx="731">
                  <c:v>84</c:v>
                </c:pt>
                <c:pt idx="732">
                  <c:v>95</c:v>
                </c:pt>
                <c:pt idx="733">
                  <c:v>99</c:v>
                </c:pt>
                <c:pt idx="734">
                  <c:v>104</c:v>
                </c:pt>
                <c:pt idx="735">
                  <c:v>100</c:v>
                </c:pt>
                <c:pt idx="736">
                  <c:v>89</c:v>
                </c:pt>
                <c:pt idx="737">
                  <c:v>96</c:v>
                </c:pt>
                <c:pt idx="738">
                  <c:v>101</c:v>
                </c:pt>
                <c:pt idx="739">
                  <c:v>97</c:v>
                </c:pt>
                <c:pt idx="740">
                  <c:v>95</c:v>
                </c:pt>
                <c:pt idx="741">
                  <c:v>88</c:v>
                </c:pt>
                <c:pt idx="742">
                  <c:v>100</c:v>
                </c:pt>
                <c:pt idx="743">
                  <c:v>122</c:v>
                </c:pt>
                <c:pt idx="744">
                  <c:v>122</c:v>
                </c:pt>
                <c:pt idx="745">
                  <c:v>131</c:v>
                </c:pt>
                <c:pt idx="746">
                  <c:v>133</c:v>
                </c:pt>
                <c:pt idx="747">
                  <c:v>137</c:v>
                </c:pt>
                <c:pt idx="748">
                  <c:v>131</c:v>
                </c:pt>
                <c:pt idx="749">
                  <c:v>144</c:v>
                </c:pt>
                <c:pt idx="750">
                  <c:v>121</c:v>
                </c:pt>
                <c:pt idx="751">
                  <c:v>133</c:v>
                </c:pt>
                <c:pt idx="752">
                  <c:v>133</c:v>
                </c:pt>
                <c:pt idx="753">
                  <c:v>153</c:v>
                </c:pt>
                <c:pt idx="754">
                  <c:v>153</c:v>
                </c:pt>
                <c:pt idx="755">
                  <c:v>156</c:v>
                </c:pt>
                <c:pt idx="756">
                  <c:v>168</c:v>
                </c:pt>
                <c:pt idx="757">
                  <c:v>183</c:v>
                </c:pt>
                <c:pt idx="758">
                  <c:v>181</c:v>
                </c:pt>
                <c:pt idx="759">
                  <c:v>184</c:v>
                </c:pt>
                <c:pt idx="760">
                  <c:v>171</c:v>
                </c:pt>
                <c:pt idx="761">
                  <c:v>172</c:v>
                </c:pt>
                <c:pt idx="762">
                  <c:v>193</c:v>
                </c:pt>
                <c:pt idx="763">
                  <c:v>199</c:v>
                </c:pt>
                <c:pt idx="764">
                  <c:v>189</c:v>
                </c:pt>
                <c:pt idx="765">
                  <c:v>201</c:v>
                </c:pt>
                <c:pt idx="766">
                  <c:v>226</c:v>
                </c:pt>
                <c:pt idx="767">
                  <c:v>210</c:v>
                </c:pt>
                <c:pt idx="768">
                  <c:v>224</c:v>
                </c:pt>
                <c:pt idx="769">
                  <c:v>219</c:v>
                </c:pt>
                <c:pt idx="770">
                  <c:v>251</c:v>
                </c:pt>
                <c:pt idx="771">
                  <c:v>255</c:v>
                </c:pt>
                <c:pt idx="772">
                  <c:v>281</c:v>
                </c:pt>
                <c:pt idx="773">
                  <c:v>285</c:v>
                </c:pt>
                <c:pt idx="774">
                  <c:v>276</c:v>
                </c:pt>
                <c:pt idx="775">
                  <c:v>270</c:v>
                </c:pt>
                <c:pt idx="776">
                  <c:v>273</c:v>
                </c:pt>
                <c:pt idx="777">
                  <c:v>278</c:v>
                </c:pt>
                <c:pt idx="778">
                  <c:v>293</c:v>
                </c:pt>
                <c:pt idx="779">
                  <c:v>295</c:v>
                </c:pt>
                <c:pt idx="780">
                  <c:v>307</c:v>
                </c:pt>
                <c:pt idx="781">
                  <c:v>299</c:v>
                </c:pt>
                <c:pt idx="782">
                  <c:v>275</c:v>
                </c:pt>
                <c:pt idx="783">
                  <c:v>289</c:v>
                </c:pt>
                <c:pt idx="784">
                  <c:v>286</c:v>
                </c:pt>
                <c:pt idx="785">
                  <c:v>303</c:v>
                </c:pt>
                <c:pt idx="786">
                  <c:v>299</c:v>
                </c:pt>
                <c:pt idx="787">
                  <c:v>307</c:v>
                </c:pt>
                <c:pt idx="788">
                  <c:v>316</c:v>
                </c:pt>
                <c:pt idx="789">
                  <c:v>321</c:v>
                </c:pt>
                <c:pt idx="790">
                  <c:v>327</c:v>
                </c:pt>
                <c:pt idx="791">
                  <c:v>320</c:v>
                </c:pt>
                <c:pt idx="792">
                  <c:v>295</c:v>
                </c:pt>
                <c:pt idx="793">
                  <c:v>298</c:v>
                </c:pt>
                <c:pt idx="794">
                  <c:v>312</c:v>
                </c:pt>
                <c:pt idx="795">
                  <c:v>304</c:v>
                </c:pt>
                <c:pt idx="796">
                  <c:v>308</c:v>
                </c:pt>
                <c:pt idx="797">
                  <c:v>299</c:v>
                </c:pt>
                <c:pt idx="798">
                  <c:v>299</c:v>
                </c:pt>
                <c:pt idx="799">
                  <c:v>290</c:v>
                </c:pt>
                <c:pt idx="800">
                  <c:v>302</c:v>
                </c:pt>
                <c:pt idx="801">
                  <c:v>303</c:v>
                </c:pt>
                <c:pt idx="802">
                  <c:v>309</c:v>
                </c:pt>
                <c:pt idx="803">
                  <c:v>296</c:v>
                </c:pt>
                <c:pt idx="804">
                  <c:v>287</c:v>
                </c:pt>
                <c:pt idx="805">
                  <c:v>300</c:v>
                </c:pt>
                <c:pt idx="806">
                  <c:v>309</c:v>
                </c:pt>
                <c:pt idx="807">
                  <c:v>327</c:v>
                </c:pt>
                <c:pt idx="808">
                  <c:v>331</c:v>
                </c:pt>
                <c:pt idx="809">
                  <c:v>344</c:v>
                </c:pt>
                <c:pt idx="810">
                  <c:v>353</c:v>
                </c:pt>
                <c:pt idx="811">
                  <c:v>364</c:v>
                </c:pt>
                <c:pt idx="812">
                  <c:v>357</c:v>
                </c:pt>
                <c:pt idx="813">
                  <c:v>399</c:v>
                </c:pt>
                <c:pt idx="814">
                  <c:v>402</c:v>
                </c:pt>
                <c:pt idx="815">
                  <c:v>418</c:v>
                </c:pt>
                <c:pt idx="816">
                  <c:v>410</c:v>
                </c:pt>
                <c:pt idx="817">
                  <c:v>407</c:v>
                </c:pt>
                <c:pt idx="818">
                  <c:v>408</c:v>
                </c:pt>
                <c:pt idx="819">
                  <c:v>419</c:v>
                </c:pt>
                <c:pt idx="820">
                  <c:v>425</c:v>
                </c:pt>
                <c:pt idx="821">
                  <c:v>423</c:v>
                </c:pt>
                <c:pt idx="822">
                  <c:v>411</c:v>
                </c:pt>
                <c:pt idx="823">
                  <c:v>419</c:v>
                </c:pt>
                <c:pt idx="824">
                  <c:v>407</c:v>
                </c:pt>
                <c:pt idx="825">
                  <c:v>432</c:v>
                </c:pt>
                <c:pt idx="826">
                  <c:v>421</c:v>
                </c:pt>
                <c:pt idx="827">
                  <c:v>463</c:v>
                </c:pt>
                <c:pt idx="828">
                  <c:v>458</c:v>
                </c:pt>
                <c:pt idx="829">
                  <c:v>455</c:v>
                </c:pt>
                <c:pt idx="830">
                  <c:v>454</c:v>
                </c:pt>
                <c:pt idx="831">
                  <c:v>439</c:v>
                </c:pt>
                <c:pt idx="832">
                  <c:v>464</c:v>
                </c:pt>
                <c:pt idx="833">
                  <c:v>458</c:v>
                </c:pt>
                <c:pt idx="834">
                  <c:v>441</c:v>
                </c:pt>
                <c:pt idx="835">
                  <c:v>424</c:v>
                </c:pt>
                <c:pt idx="836">
                  <c:v>439</c:v>
                </c:pt>
                <c:pt idx="837">
                  <c:v>423</c:v>
                </c:pt>
                <c:pt idx="838">
                  <c:v>402</c:v>
                </c:pt>
                <c:pt idx="839">
                  <c:v>404</c:v>
                </c:pt>
                <c:pt idx="840">
                  <c:v>410</c:v>
                </c:pt>
                <c:pt idx="841">
                  <c:v>412</c:v>
                </c:pt>
                <c:pt idx="842">
                  <c:v>400</c:v>
                </c:pt>
                <c:pt idx="843">
                  <c:v>366</c:v>
                </c:pt>
                <c:pt idx="844">
                  <c:v>360</c:v>
                </c:pt>
                <c:pt idx="845">
                  <c:v>355</c:v>
                </c:pt>
                <c:pt idx="846">
                  <c:v>374</c:v>
                </c:pt>
                <c:pt idx="847">
                  <c:v>398</c:v>
                </c:pt>
                <c:pt idx="848">
                  <c:v>421</c:v>
                </c:pt>
                <c:pt idx="849">
                  <c:v>398</c:v>
                </c:pt>
                <c:pt idx="850">
                  <c:v>391</c:v>
                </c:pt>
                <c:pt idx="851">
                  <c:v>359</c:v>
                </c:pt>
                <c:pt idx="852">
                  <c:v>351</c:v>
                </c:pt>
                <c:pt idx="853">
                  <c:v>343</c:v>
                </c:pt>
                <c:pt idx="854">
                  <c:v>340</c:v>
                </c:pt>
                <c:pt idx="855">
                  <c:v>368</c:v>
                </c:pt>
                <c:pt idx="856">
                  <c:v>371</c:v>
                </c:pt>
                <c:pt idx="857">
                  <c:v>359</c:v>
                </c:pt>
                <c:pt idx="858">
                  <c:v>351</c:v>
                </c:pt>
                <c:pt idx="859">
                  <c:v>358</c:v>
                </c:pt>
                <c:pt idx="860">
                  <c:v>342</c:v>
                </c:pt>
                <c:pt idx="861">
                  <c:v>340</c:v>
                </c:pt>
                <c:pt idx="862">
                  <c:v>327</c:v>
                </c:pt>
                <c:pt idx="863">
                  <c:v>328</c:v>
                </c:pt>
                <c:pt idx="864">
                  <c:v>289</c:v>
                </c:pt>
                <c:pt idx="865">
                  <c:v>283</c:v>
                </c:pt>
                <c:pt idx="866">
                  <c:v>297</c:v>
                </c:pt>
                <c:pt idx="867">
                  <c:v>280</c:v>
                </c:pt>
                <c:pt idx="868">
                  <c:v>294</c:v>
                </c:pt>
                <c:pt idx="869">
                  <c:v>304</c:v>
                </c:pt>
                <c:pt idx="870">
                  <c:v>297</c:v>
                </c:pt>
                <c:pt idx="871">
                  <c:v>305</c:v>
                </c:pt>
                <c:pt idx="872">
                  <c:v>303</c:v>
                </c:pt>
                <c:pt idx="873">
                  <c:v>282</c:v>
                </c:pt>
                <c:pt idx="874">
                  <c:v>282</c:v>
                </c:pt>
                <c:pt idx="875">
                  <c:v>273</c:v>
                </c:pt>
                <c:pt idx="876">
                  <c:v>273</c:v>
                </c:pt>
                <c:pt idx="877">
                  <c:v>268</c:v>
                </c:pt>
                <c:pt idx="878">
                  <c:v>249</c:v>
                </c:pt>
                <c:pt idx="879">
                  <c:v>280</c:v>
                </c:pt>
                <c:pt idx="880">
                  <c:v>275</c:v>
                </c:pt>
                <c:pt idx="881">
                  <c:v>266</c:v>
                </c:pt>
                <c:pt idx="882">
                  <c:v>256</c:v>
                </c:pt>
                <c:pt idx="883">
                  <c:v>282</c:v>
                </c:pt>
                <c:pt idx="884">
                  <c:v>269</c:v>
                </c:pt>
                <c:pt idx="885">
                  <c:v>268</c:v>
                </c:pt>
                <c:pt idx="886">
                  <c:v>253</c:v>
                </c:pt>
                <c:pt idx="887">
                  <c:v>252</c:v>
                </c:pt>
                <c:pt idx="888">
                  <c:v>255</c:v>
                </c:pt>
                <c:pt idx="889">
                  <c:v>251</c:v>
                </c:pt>
                <c:pt idx="890">
                  <c:v>254</c:v>
                </c:pt>
                <c:pt idx="891">
                  <c:v>253</c:v>
                </c:pt>
                <c:pt idx="892">
                  <c:v>257</c:v>
                </c:pt>
                <c:pt idx="893">
                  <c:v>236</c:v>
                </c:pt>
                <c:pt idx="894">
                  <c:v>219</c:v>
                </c:pt>
                <c:pt idx="895">
                  <c:v>233</c:v>
                </c:pt>
                <c:pt idx="896">
                  <c:v>254</c:v>
                </c:pt>
                <c:pt idx="897">
                  <c:v>238</c:v>
                </c:pt>
                <c:pt idx="898">
                  <c:v>237</c:v>
                </c:pt>
                <c:pt idx="899">
                  <c:v>242</c:v>
                </c:pt>
                <c:pt idx="900">
                  <c:v>253</c:v>
                </c:pt>
                <c:pt idx="901">
                  <c:v>242</c:v>
                </c:pt>
                <c:pt idx="902">
                  <c:v>246</c:v>
                </c:pt>
                <c:pt idx="903">
                  <c:v>248</c:v>
                </c:pt>
                <c:pt idx="904">
                  <c:v>259</c:v>
                </c:pt>
                <c:pt idx="905">
                  <c:v>268</c:v>
                </c:pt>
                <c:pt idx="906">
                  <c:v>261</c:v>
                </c:pt>
                <c:pt idx="907">
                  <c:v>274</c:v>
                </c:pt>
                <c:pt idx="908">
                  <c:v>257</c:v>
                </c:pt>
                <c:pt idx="909">
                  <c:v>256</c:v>
                </c:pt>
                <c:pt idx="910">
                  <c:v>252</c:v>
                </c:pt>
                <c:pt idx="911">
                  <c:v>258</c:v>
                </c:pt>
                <c:pt idx="912">
                  <c:v>272</c:v>
                </c:pt>
                <c:pt idx="913">
                  <c:v>262</c:v>
                </c:pt>
                <c:pt idx="914">
                  <c:v>247</c:v>
                </c:pt>
                <c:pt idx="915">
                  <c:v>235</c:v>
                </c:pt>
                <c:pt idx="916">
                  <c:v>249</c:v>
                </c:pt>
                <c:pt idx="917">
                  <c:v>254</c:v>
                </c:pt>
                <c:pt idx="918">
                  <c:v>249</c:v>
                </c:pt>
                <c:pt idx="919">
                  <c:v>248</c:v>
                </c:pt>
                <c:pt idx="920">
                  <c:v>254</c:v>
                </c:pt>
                <c:pt idx="921">
                  <c:v>247</c:v>
                </c:pt>
                <c:pt idx="922">
                  <c:v>248</c:v>
                </c:pt>
                <c:pt idx="923">
                  <c:v>257</c:v>
                </c:pt>
                <c:pt idx="924">
                  <c:v>263</c:v>
                </c:pt>
                <c:pt idx="925">
                  <c:v>247</c:v>
                </c:pt>
                <c:pt idx="926">
                  <c:v>250</c:v>
                </c:pt>
                <c:pt idx="927">
                  <c:v>263</c:v>
                </c:pt>
                <c:pt idx="928">
                  <c:v>235</c:v>
                </c:pt>
                <c:pt idx="929">
                  <c:v>230</c:v>
                </c:pt>
                <c:pt idx="930">
                  <c:v>233</c:v>
                </c:pt>
                <c:pt idx="931">
                  <c:v>242</c:v>
                </c:pt>
                <c:pt idx="932">
                  <c:v>217</c:v>
                </c:pt>
                <c:pt idx="933">
                  <c:v>238</c:v>
                </c:pt>
                <c:pt idx="934">
                  <c:v>235</c:v>
                </c:pt>
                <c:pt idx="935">
                  <c:v>247</c:v>
                </c:pt>
                <c:pt idx="936">
                  <c:v>251</c:v>
                </c:pt>
                <c:pt idx="937">
                  <c:v>241</c:v>
                </c:pt>
                <c:pt idx="938">
                  <c:v>222</c:v>
                </c:pt>
                <c:pt idx="939">
                  <c:v>246</c:v>
                </c:pt>
                <c:pt idx="940">
                  <c:v>230</c:v>
                </c:pt>
                <c:pt idx="941">
                  <c:v>224</c:v>
                </c:pt>
                <c:pt idx="942">
                  <c:v>211</c:v>
                </c:pt>
                <c:pt idx="943">
                  <c:v>231</c:v>
                </c:pt>
                <c:pt idx="944">
                  <c:v>234</c:v>
                </c:pt>
                <c:pt idx="945">
                  <c:v>221</c:v>
                </c:pt>
                <c:pt idx="946">
                  <c:v>225</c:v>
                </c:pt>
                <c:pt idx="947">
                  <c:v>229</c:v>
                </c:pt>
                <c:pt idx="948">
                  <c:v>230</c:v>
                </c:pt>
                <c:pt idx="949">
                  <c:v>237</c:v>
                </c:pt>
                <c:pt idx="950">
                  <c:v>240</c:v>
                </c:pt>
                <c:pt idx="951">
                  <c:v>217</c:v>
                </c:pt>
                <c:pt idx="952">
                  <c:v>221</c:v>
                </c:pt>
                <c:pt idx="953">
                  <c:v>223</c:v>
                </c:pt>
                <c:pt idx="954">
                  <c:v>230</c:v>
                </c:pt>
                <c:pt idx="955">
                  <c:v>244</c:v>
                </c:pt>
                <c:pt idx="956">
                  <c:v>260</c:v>
                </c:pt>
                <c:pt idx="957">
                  <c:v>257</c:v>
                </c:pt>
                <c:pt idx="958">
                  <c:v>262</c:v>
                </c:pt>
                <c:pt idx="959">
                  <c:v>274</c:v>
                </c:pt>
                <c:pt idx="960">
                  <c:v>299</c:v>
                </c:pt>
                <c:pt idx="961">
                  <c:v>311</c:v>
                </c:pt>
                <c:pt idx="962">
                  <c:v>293</c:v>
                </c:pt>
                <c:pt idx="963">
                  <c:v>320</c:v>
                </c:pt>
                <c:pt idx="964">
                  <c:v>345</c:v>
                </c:pt>
                <c:pt idx="965">
                  <c:v>351</c:v>
                </c:pt>
                <c:pt idx="966">
                  <c:v>363</c:v>
                </c:pt>
                <c:pt idx="967">
                  <c:v>370</c:v>
                </c:pt>
                <c:pt idx="968">
                  <c:v>363</c:v>
                </c:pt>
                <c:pt idx="969">
                  <c:v>364</c:v>
                </c:pt>
                <c:pt idx="970">
                  <c:v>333</c:v>
                </c:pt>
                <c:pt idx="971">
                  <c:v>359</c:v>
                </c:pt>
                <c:pt idx="972">
                  <c:v>366</c:v>
                </c:pt>
                <c:pt idx="973">
                  <c:v>361</c:v>
                </c:pt>
                <c:pt idx="974">
                  <c:v>329</c:v>
                </c:pt>
                <c:pt idx="975">
                  <c:v>322</c:v>
                </c:pt>
                <c:pt idx="976">
                  <c:v>312</c:v>
                </c:pt>
                <c:pt idx="977">
                  <c:v>318</c:v>
                </c:pt>
                <c:pt idx="978">
                  <c:v>323</c:v>
                </c:pt>
                <c:pt idx="979">
                  <c:v>325</c:v>
                </c:pt>
                <c:pt idx="980">
                  <c:v>328</c:v>
                </c:pt>
                <c:pt idx="981">
                  <c:v>319</c:v>
                </c:pt>
                <c:pt idx="982">
                  <c:v>315</c:v>
                </c:pt>
                <c:pt idx="983">
                  <c:v>319</c:v>
                </c:pt>
                <c:pt idx="984">
                  <c:v>314</c:v>
                </c:pt>
                <c:pt idx="985">
                  <c:v>320</c:v>
                </c:pt>
                <c:pt idx="986">
                  <c:v>318</c:v>
                </c:pt>
                <c:pt idx="987">
                  <c:v>322</c:v>
                </c:pt>
                <c:pt idx="988">
                  <c:v>316</c:v>
                </c:pt>
                <c:pt idx="989">
                  <c:v>314</c:v>
                </c:pt>
                <c:pt idx="990">
                  <c:v>315</c:v>
                </c:pt>
                <c:pt idx="991">
                  <c:v>322</c:v>
                </c:pt>
                <c:pt idx="992">
                  <c:v>314</c:v>
                </c:pt>
                <c:pt idx="993">
                  <c:v>339</c:v>
                </c:pt>
                <c:pt idx="994">
                  <c:v>349</c:v>
                </c:pt>
                <c:pt idx="995">
                  <c:v>356</c:v>
                </c:pt>
                <c:pt idx="996">
                  <c:v>346</c:v>
                </c:pt>
                <c:pt idx="997">
                  <c:v>353</c:v>
                </c:pt>
                <c:pt idx="998">
                  <c:v>351</c:v>
                </c:pt>
                <c:pt idx="999">
                  <c:v>335</c:v>
                </c:pt>
                <c:pt idx="1000">
                  <c:v>337</c:v>
                </c:pt>
                <c:pt idx="1001">
                  <c:v>344</c:v>
                </c:pt>
                <c:pt idx="1002">
                  <c:v>342</c:v>
                </c:pt>
                <c:pt idx="1003">
                  <c:v>342</c:v>
                </c:pt>
                <c:pt idx="1004">
                  <c:v>338</c:v>
                </c:pt>
                <c:pt idx="1005">
                  <c:v>322</c:v>
                </c:pt>
                <c:pt idx="1006">
                  <c:v>316</c:v>
                </c:pt>
                <c:pt idx="1007">
                  <c:v>306</c:v>
                </c:pt>
                <c:pt idx="1008">
                  <c:v>296</c:v>
                </c:pt>
                <c:pt idx="1009">
                  <c:v>267</c:v>
                </c:pt>
                <c:pt idx="1010">
                  <c:v>261</c:v>
                </c:pt>
                <c:pt idx="1011">
                  <c:v>249</c:v>
                </c:pt>
                <c:pt idx="1012">
                  <c:v>248</c:v>
                </c:pt>
                <c:pt idx="1013">
                  <c:v>242</c:v>
                </c:pt>
                <c:pt idx="1014">
                  <c:v>239</c:v>
                </c:pt>
                <c:pt idx="1015">
                  <c:v>243</c:v>
                </c:pt>
                <c:pt idx="1016">
                  <c:v>241</c:v>
                </c:pt>
                <c:pt idx="1017">
                  <c:v>239</c:v>
                </c:pt>
                <c:pt idx="1018">
                  <c:v>224</c:v>
                </c:pt>
                <c:pt idx="1019">
                  <c:v>237</c:v>
                </c:pt>
                <c:pt idx="1020">
                  <c:v>224</c:v>
                </c:pt>
                <c:pt idx="1021">
                  <c:v>228</c:v>
                </c:pt>
                <c:pt idx="1022">
                  <c:v>236</c:v>
                </c:pt>
                <c:pt idx="1023">
                  <c:v>225</c:v>
                </c:pt>
                <c:pt idx="1024">
                  <c:v>222</c:v>
                </c:pt>
                <c:pt idx="1025">
                  <c:v>236</c:v>
                </c:pt>
                <c:pt idx="1026">
                  <c:v>217</c:v>
                </c:pt>
                <c:pt idx="1027">
                  <c:v>218</c:v>
                </c:pt>
                <c:pt idx="1028">
                  <c:v>212</c:v>
                </c:pt>
                <c:pt idx="1029">
                  <c:v>224</c:v>
                </c:pt>
                <c:pt idx="1030">
                  <c:v>218</c:v>
                </c:pt>
                <c:pt idx="1031">
                  <c:v>219</c:v>
                </c:pt>
                <c:pt idx="1032">
                  <c:v>216</c:v>
                </c:pt>
                <c:pt idx="1033">
                  <c:v>211</c:v>
                </c:pt>
                <c:pt idx="1034">
                  <c:v>203</c:v>
                </c:pt>
                <c:pt idx="1035">
                  <c:v>204</c:v>
                </c:pt>
                <c:pt idx="1036">
                  <c:v>229</c:v>
                </c:pt>
                <c:pt idx="1037">
                  <c:v>231</c:v>
                </c:pt>
                <c:pt idx="1038">
                  <c:v>226</c:v>
                </c:pt>
                <c:pt idx="1039">
                  <c:v>232</c:v>
                </c:pt>
                <c:pt idx="1040">
                  <c:v>247</c:v>
                </c:pt>
                <c:pt idx="1041">
                  <c:v>217</c:v>
                </c:pt>
                <c:pt idx="1042">
                  <c:v>220</c:v>
                </c:pt>
                <c:pt idx="1043">
                  <c:v>237</c:v>
                </c:pt>
                <c:pt idx="1044">
                  <c:v>237</c:v>
                </c:pt>
                <c:pt idx="1045">
                  <c:v>250</c:v>
                </c:pt>
                <c:pt idx="1046">
                  <c:v>254</c:v>
                </c:pt>
                <c:pt idx="1047">
                  <c:v>252</c:v>
                </c:pt>
                <c:pt idx="1048">
                  <c:v>258</c:v>
                </c:pt>
                <c:pt idx="1049">
                  <c:v>254</c:v>
                </c:pt>
                <c:pt idx="1050">
                  <c:v>255</c:v>
                </c:pt>
                <c:pt idx="1051">
                  <c:v>244</c:v>
                </c:pt>
                <c:pt idx="1052">
                  <c:v>250</c:v>
                </c:pt>
                <c:pt idx="1053">
                  <c:v>261</c:v>
                </c:pt>
                <c:pt idx="1054">
                  <c:v>244</c:v>
                </c:pt>
                <c:pt idx="1055">
                  <c:v>235</c:v>
                </c:pt>
                <c:pt idx="1056">
                  <c:v>248</c:v>
                </c:pt>
                <c:pt idx="1057">
                  <c:v>244</c:v>
                </c:pt>
                <c:pt idx="1058">
                  <c:v>239</c:v>
                </c:pt>
                <c:pt idx="1059">
                  <c:v>232</c:v>
                </c:pt>
                <c:pt idx="1060">
                  <c:v>232</c:v>
                </c:pt>
                <c:pt idx="1061">
                  <c:v>233</c:v>
                </c:pt>
                <c:pt idx="1062">
                  <c:v>219</c:v>
                </c:pt>
                <c:pt idx="1063">
                  <c:v>220</c:v>
                </c:pt>
                <c:pt idx="1064">
                  <c:v>231</c:v>
                </c:pt>
                <c:pt idx="1065">
                  <c:v>227</c:v>
                </c:pt>
                <c:pt idx="1066">
                  <c:v>229</c:v>
                </c:pt>
                <c:pt idx="1067">
                  <c:v>230</c:v>
                </c:pt>
                <c:pt idx="1068">
                  <c:v>221</c:v>
                </c:pt>
                <c:pt idx="1069">
                  <c:v>217</c:v>
                </c:pt>
                <c:pt idx="1070">
                  <c:v>212</c:v>
                </c:pt>
                <c:pt idx="1071">
                  <c:v>220</c:v>
                </c:pt>
                <c:pt idx="1072">
                  <c:v>222</c:v>
                </c:pt>
                <c:pt idx="1073">
                  <c:v>222</c:v>
                </c:pt>
                <c:pt idx="1074">
                  <c:v>219</c:v>
                </c:pt>
                <c:pt idx="1075">
                  <c:v>224</c:v>
                </c:pt>
                <c:pt idx="1076">
                  <c:v>211</c:v>
                </c:pt>
                <c:pt idx="1077">
                  <c:v>226</c:v>
                </c:pt>
                <c:pt idx="1078">
                  <c:v>238</c:v>
                </c:pt>
                <c:pt idx="1079">
                  <c:v>243</c:v>
                </c:pt>
                <c:pt idx="1080">
                  <c:v>235</c:v>
                </c:pt>
                <c:pt idx="1081">
                  <c:v>221</c:v>
                </c:pt>
                <c:pt idx="1082">
                  <c:v>217</c:v>
                </c:pt>
                <c:pt idx="1083">
                  <c:v>215</c:v>
                </c:pt>
                <c:pt idx="1084">
                  <c:v>204</c:v>
                </c:pt>
                <c:pt idx="1085">
                  <c:v>205</c:v>
                </c:pt>
                <c:pt idx="1086">
                  <c:v>205</c:v>
                </c:pt>
                <c:pt idx="1087">
                  <c:v>200</c:v>
                </c:pt>
                <c:pt idx="1088">
                  <c:v>194</c:v>
                </c:pt>
                <c:pt idx="1089">
                  <c:v>186</c:v>
                </c:pt>
                <c:pt idx="1090">
                  <c:v>178</c:v>
                </c:pt>
                <c:pt idx="1091">
                  <c:v>184</c:v>
                </c:pt>
                <c:pt idx="1092">
                  <c:v>171</c:v>
                </c:pt>
                <c:pt idx="1093">
                  <c:v>169</c:v>
                </c:pt>
                <c:pt idx="1094">
                  <c:v>183</c:v>
                </c:pt>
                <c:pt idx="1095">
                  <c:v>179</c:v>
                </c:pt>
                <c:pt idx="1096">
                  <c:v>169</c:v>
                </c:pt>
                <c:pt idx="1097">
                  <c:v>162</c:v>
                </c:pt>
                <c:pt idx="1098">
                  <c:v>163</c:v>
                </c:pt>
                <c:pt idx="1099">
                  <c:v>171</c:v>
                </c:pt>
                <c:pt idx="1100">
                  <c:v>162</c:v>
                </c:pt>
                <c:pt idx="1101">
                  <c:v>165</c:v>
                </c:pt>
                <c:pt idx="1102">
                  <c:v>163</c:v>
                </c:pt>
                <c:pt idx="1103">
                  <c:v>160</c:v>
                </c:pt>
                <c:pt idx="1104">
                  <c:v>151</c:v>
                </c:pt>
                <c:pt idx="1105">
                  <c:v>150</c:v>
                </c:pt>
                <c:pt idx="1106">
                  <c:v>154</c:v>
                </c:pt>
                <c:pt idx="1107">
                  <c:v>172</c:v>
                </c:pt>
                <c:pt idx="1108">
                  <c:v>174</c:v>
                </c:pt>
                <c:pt idx="1109">
                  <c:v>158</c:v>
                </c:pt>
                <c:pt idx="1110">
                  <c:v>147</c:v>
                </c:pt>
                <c:pt idx="1111">
                  <c:v>140</c:v>
                </c:pt>
                <c:pt idx="1112">
                  <c:v>156</c:v>
                </c:pt>
                <c:pt idx="1113">
                  <c:v>156</c:v>
                </c:pt>
                <c:pt idx="1114">
                  <c:v>161</c:v>
                </c:pt>
                <c:pt idx="1115">
                  <c:v>146</c:v>
                </c:pt>
                <c:pt idx="1116">
                  <c:v>135</c:v>
                </c:pt>
                <c:pt idx="1117">
                  <c:v>145</c:v>
                </c:pt>
                <c:pt idx="1118">
                  <c:v>139</c:v>
                </c:pt>
                <c:pt idx="1119">
                  <c:v>152</c:v>
                </c:pt>
                <c:pt idx="1120">
                  <c:v>147</c:v>
                </c:pt>
                <c:pt idx="1121">
                  <c:v>143</c:v>
                </c:pt>
                <c:pt idx="1122">
                  <c:v>127</c:v>
                </c:pt>
                <c:pt idx="1123">
                  <c:v>109</c:v>
                </c:pt>
                <c:pt idx="1124">
                  <c:v>120</c:v>
                </c:pt>
                <c:pt idx="1125">
                  <c:v>112</c:v>
                </c:pt>
                <c:pt idx="1126">
                  <c:v>121</c:v>
                </c:pt>
                <c:pt idx="1127">
                  <c:v>126</c:v>
                </c:pt>
                <c:pt idx="1128">
                  <c:v>129</c:v>
                </c:pt>
                <c:pt idx="1129">
                  <c:v>128</c:v>
                </c:pt>
                <c:pt idx="1130">
                  <c:v>115</c:v>
                </c:pt>
                <c:pt idx="1131">
                  <c:v>112</c:v>
                </c:pt>
                <c:pt idx="1132">
                  <c:v>109</c:v>
                </c:pt>
                <c:pt idx="1133">
                  <c:v>112</c:v>
                </c:pt>
                <c:pt idx="1134">
                  <c:v>117</c:v>
                </c:pt>
                <c:pt idx="1135">
                  <c:v>126</c:v>
                </c:pt>
                <c:pt idx="1136">
                  <c:v>122</c:v>
                </c:pt>
                <c:pt idx="1137">
                  <c:v>123</c:v>
                </c:pt>
                <c:pt idx="1138">
                  <c:v>118</c:v>
                </c:pt>
                <c:pt idx="1139">
                  <c:v>127</c:v>
                </c:pt>
                <c:pt idx="1140">
                  <c:v>133</c:v>
                </c:pt>
                <c:pt idx="1141">
                  <c:v>135</c:v>
                </c:pt>
                <c:pt idx="1142">
                  <c:v>150</c:v>
                </c:pt>
                <c:pt idx="1143">
                  <c:v>146</c:v>
                </c:pt>
                <c:pt idx="1144">
                  <c:v>132</c:v>
                </c:pt>
                <c:pt idx="1145">
                  <c:v>135</c:v>
                </c:pt>
                <c:pt idx="1146">
                  <c:v>134</c:v>
                </c:pt>
                <c:pt idx="1147">
                  <c:v>125</c:v>
                </c:pt>
                <c:pt idx="1148">
                  <c:v>130</c:v>
                </c:pt>
                <c:pt idx="1149">
                  <c:v>128</c:v>
                </c:pt>
                <c:pt idx="1150">
                  <c:v>131</c:v>
                </c:pt>
                <c:pt idx="1151">
                  <c:v>121</c:v>
                </c:pt>
                <c:pt idx="1152">
                  <c:v>136</c:v>
                </c:pt>
                <c:pt idx="1153">
                  <c:v>137</c:v>
                </c:pt>
                <c:pt idx="1154">
                  <c:v>135</c:v>
                </c:pt>
                <c:pt idx="1155">
                  <c:v>144</c:v>
                </c:pt>
                <c:pt idx="1156">
                  <c:v>138</c:v>
                </c:pt>
                <c:pt idx="1157">
                  <c:v>128</c:v>
                </c:pt>
                <c:pt idx="1158">
                  <c:v>138</c:v>
                </c:pt>
                <c:pt idx="1159">
                  <c:v>122</c:v>
                </c:pt>
                <c:pt idx="1160">
                  <c:v>119</c:v>
                </c:pt>
                <c:pt idx="1161">
                  <c:v>139</c:v>
                </c:pt>
                <c:pt idx="1162">
                  <c:v>137</c:v>
                </c:pt>
                <c:pt idx="1163">
                  <c:v>133</c:v>
                </c:pt>
                <c:pt idx="1164">
                  <c:v>133</c:v>
                </c:pt>
                <c:pt idx="1165">
                  <c:v>126</c:v>
                </c:pt>
                <c:pt idx="1166">
                  <c:v>116</c:v>
                </c:pt>
                <c:pt idx="1167">
                  <c:v>114</c:v>
                </c:pt>
                <c:pt idx="1168">
                  <c:v>104</c:v>
                </c:pt>
                <c:pt idx="1169">
                  <c:v>111</c:v>
                </c:pt>
                <c:pt idx="1170">
                  <c:v>106</c:v>
                </c:pt>
                <c:pt idx="1171">
                  <c:v>109</c:v>
                </c:pt>
                <c:pt idx="1172">
                  <c:v>102</c:v>
                </c:pt>
                <c:pt idx="1173">
                  <c:v>106</c:v>
                </c:pt>
                <c:pt idx="1174">
                  <c:v>99</c:v>
                </c:pt>
                <c:pt idx="1175">
                  <c:v>110</c:v>
                </c:pt>
                <c:pt idx="1176">
                  <c:v>127</c:v>
                </c:pt>
                <c:pt idx="1177">
                  <c:v>129</c:v>
                </c:pt>
                <c:pt idx="1178">
                  <c:v>116</c:v>
                </c:pt>
                <c:pt idx="1179">
                  <c:v>111</c:v>
                </c:pt>
                <c:pt idx="1180">
                  <c:v>120</c:v>
                </c:pt>
                <c:pt idx="1181">
                  <c:v>123</c:v>
                </c:pt>
                <c:pt idx="1182">
                  <c:v>114</c:v>
                </c:pt>
                <c:pt idx="1183">
                  <c:v>112</c:v>
                </c:pt>
                <c:pt idx="1184">
                  <c:v>107</c:v>
                </c:pt>
                <c:pt idx="1185">
                  <c:v>110</c:v>
                </c:pt>
                <c:pt idx="1186">
                  <c:v>113</c:v>
                </c:pt>
                <c:pt idx="1187">
                  <c:v>107</c:v>
                </c:pt>
                <c:pt idx="1188">
                  <c:v>113</c:v>
                </c:pt>
                <c:pt idx="1189">
                  <c:v>113</c:v>
                </c:pt>
                <c:pt idx="1190">
                  <c:v>123</c:v>
                </c:pt>
                <c:pt idx="1191">
                  <c:v>117</c:v>
                </c:pt>
                <c:pt idx="1192">
                  <c:v>125</c:v>
                </c:pt>
                <c:pt idx="1193">
                  <c:v>119</c:v>
                </c:pt>
                <c:pt idx="1194">
                  <c:v>112</c:v>
                </c:pt>
                <c:pt idx="1195">
                  <c:v>108</c:v>
                </c:pt>
                <c:pt idx="1196">
                  <c:v>95</c:v>
                </c:pt>
                <c:pt idx="1197">
                  <c:v>97</c:v>
                </c:pt>
                <c:pt idx="1198">
                  <c:v>111</c:v>
                </c:pt>
                <c:pt idx="1199">
                  <c:v>114</c:v>
                </c:pt>
                <c:pt idx="1200">
                  <c:v>115</c:v>
                </c:pt>
                <c:pt idx="1201">
                  <c:v>101</c:v>
                </c:pt>
                <c:pt idx="1202">
                  <c:v>112</c:v>
                </c:pt>
                <c:pt idx="1203">
                  <c:v>111</c:v>
                </c:pt>
                <c:pt idx="1204">
                  <c:v>120</c:v>
                </c:pt>
                <c:pt idx="1205">
                  <c:v>120</c:v>
                </c:pt>
                <c:pt idx="1206">
                  <c:v>120</c:v>
                </c:pt>
                <c:pt idx="1207">
                  <c:v>105</c:v>
                </c:pt>
                <c:pt idx="1208">
                  <c:v>104</c:v>
                </c:pt>
                <c:pt idx="1209">
                  <c:v>111</c:v>
                </c:pt>
                <c:pt idx="1210">
                  <c:v>119</c:v>
                </c:pt>
                <c:pt idx="1211">
                  <c:v>111</c:v>
                </c:pt>
                <c:pt idx="1212">
                  <c:v>110</c:v>
                </c:pt>
                <c:pt idx="1213">
                  <c:v>113</c:v>
                </c:pt>
              </c:numCache>
            </c:numRef>
          </c:val>
          <c:smooth val="0"/>
          <c:extLst>
            <c:ext xmlns:c16="http://schemas.microsoft.com/office/drawing/2014/chart" uri="{C3380CC4-5D6E-409C-BE32-E72D297353CC}">
              <c16:uniqueId val="{00000000-7A39-43DE-A3FF-B9B1DBF34959}"/>
            </c:ext>
          </c:extLst>
        </c:ser>
        <c:ser>
          <c:idx val="1"/>
          <c:order val="1"/>
          <c:tx>
            <c:strRef>
              <c:f>Sheet1!$C$1</c:f>
              <c:strCache>
                <c:ptCount val="1"/>
                <c:pt idx="0">
                  <c:v>ICU</c:v>
                </c:pt>
              </c:strCache>
            </c:strRef>
          </c:tx>
          <c:spPr>
            <a:ln w="38100">
              <a:solidFill>
                <a:srgbClr val="FF9933"/>
              </a:solidFill>
              <a:prstDash val="sysDot"/>
            </a:ln>
          </c:spPr>
          <c:marker>
            <c:symbol val="none"/>
          </c:marker>
          <c:cat>
            <c:numRef>
              <c:f>Sheet1!$A$5:$A$1277</c:f>
              <c:numCache>
                <c:formatCode>mm/dd/yy;@</c:formatCode>
                <c:ptCount val="1273"/>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pt idx="50">
                  <c:v>43977</c:v>
                </c:pt>
                <c:pt idx="51">
                  <c:v>43978</c:v>
                </c:pt>
                <c:pt idx="52">
                  <c:v>43979</c:v>
                </c:pt>
                <c:pt idx="53">
                  <c:v>43980</c:v>
                </c:pt>
                <c:pt idx="54">
                  <c:v>43981</c:v>
                </c:pt>
                <c:pt idx="55">
                  <c:v>43982</c:v>
                </c:pt>
                <c:pt idx="56">
                  <c:v>43983</c:v>
                </c:pt>
                <c:pt idx="57">
                  <c:v>43984</c:v>
                </c:pt>
                <c:pt idx="58">
                  <c:v>43985</c:v>
                </c:pt>
                <c:pt idx="59">
                  <c:v>43986</c:v>
                </c:pt>
                <c:pt idx="60">
                  <c:v>43987</c:v>
                </c:pt>
                <c:pt idx="61">
                  <c:v>43988</c:v>
                </c:pt>
                <c:pt idx="62">
                  <c:v>43989</c:v>
                </c:pt>
                <c:pt idx="63">
                  <c:v>43990</c:v>
                </c:pt>
                <c:pt idx="64">
                  <c:v>43991</c:v>
                </c:pt>
                <c:pt idx="65">
                  <c:v>43992</c:v>
                </c:pt>
                <c:pt idx="66">
                  <c:v>43993</c:v>
                </c:pt>
                <c:pt idx="67">
                  <c:v>43994</c:v>
                </c:pt>
                <c:pt idx="68">
                  <c:v>43995</c:v>
                </c:pt>
                <c:pt idx="69">
                  <c:v>43996</c:v>
                </c:pt>
                <c:pt idx="70">
                  <c:v>43997</c:v>
                </c:pt>
                <c:pt idx="71">
                  <c:v>43998</c:v>
                </c:pt>
                <c:pt idx="72">
                  <c:v>43999</c:v>
                </c:pt>
                <c:pt idx="73">
                  <c:v>44000</c:v>
                </c:pt>
                <c:pt idx="74">
                  <c:v>44001</c:v>
                </c:pt>
                <c:pt idx="75">
                  <c:v>44002</c:v>
                </c:pt>
                <c:pt idx="76">
                  <c:v>44003</c:v>
                </c:pt>
                <c:pt idx="77">
                  <c:v>44004</c:v>
                </c:pt>
                <c:pt idx="78">
                  <c:v>44005</c:v>
                </c:pt>
                <c:pt idx="79">
                  <c:v>44006</c:v>
                </c:pt>
                <c:pt idx="80">
                  <c:v>44007</c:v>
                </c:pt>
                <c:pt idx="81">
                  <c:v>44008</c:v>
                </c:pt>
                <c:pt idx="82">
                  <c:v>44009</c:v>
                </c:pt>
                <c:pt idx="83">
                  <c:v>44010</c:v>
                </c:pt>
                <c:pt idx="84">
                  <c:v>44011</c:v>
                </c:pt>
                <c:pt idx="85">
                  <c:v>44012</c:v>
                </c:pt>
                <c:pt idx="86">
                  <c:v>44013</c:v>
                </c:pt>
                <c:pt idx="87">
                  <c:v>44014</c:v>
                </c:pt>
                <c:pt idx="88">
                  <c:v>44015</c:v>
                </c:pt>
                <c:pt idx="89">
                  <c:v>44016</c:v>
                </c:pt>
                <c:pt idx="90">
                  <c:v>44017</c:v>
                </c:pt>
                <c:pt idx="91">
                  <c:v>44018</c:v>
                </c:pt>
                <c:pt idx="92">
                  <c:v>44019</c:v>
                </c:pt>
                <c:pt idx="93">
                  <c:v>44020</c:v>
                </c:pt>
                <c:pt idx="94">
                  <c:v>44021</c:v>
                </c:pt>
                <c:pt idx="95">
                  <c:v>44022</c:v>
                </c:pt>
                <c:pt idx="96">
                  <c:v>44023</c:v>
                </c:pt>
                <c:pt idx="97">
                  <c:v>44024</c:v>
                </c:pt>
                <c:pt idx="98">
                  <c:v>44025</c:v>
                </c:pt>
                <c:pt idx="99">
                  <c:v>44026</c:v>
                </c:pt>
                <c:pt idx="100">
                  <c:v>44027</c:v>
                </c:pt>
                <c:pt idx="101">
                  <c:v>44028</c:v>
                </c:pt>
                <c:pt idx="102">
                  <c:v>44029</c:v>
                </c:pt>
                <c:pt idx="103">
                  <c:v>44030</c:v>
                </c:pt>
                <c:pt idx="104">
                  <c:v>44031</c:v>
                </c:pt>
                <c:pt idx="105">
                  <c:v>44032</c:v>
                </c:pt>
                <c:pt idx="106">
                  <c:v>44033</c:v>
                </c:pt>
                <c:pt idx="107">
                  <c:v>44034</c:v>
                </c:pt>
                <c:pt idx="108">
                  <c:v>44035</c:v>
                </c:pt>
                <c:pt idx="109">
                  <c:v>44036</c:v>
                </c:pt>
                <c:pt idx="110">
                  <c:v>44037</c:v>
                </c:pt>
                <c:pt idx="111">
                  <c:v>44038</c:v>
                </c:pt>
                <c:pt idx="112">
                  <c:v>44039</c:v>
                </c:pt>
                <c:pt idx="113">
                  <c:v>44040</c:v>
                </c:pt>
                <c:pt idx="114">
                  <c:v>44041</c:v>
                </c:pt>
                <c:pt idx="115">
                  <c:v>44042</c:v>
                </c:pt>
                <c:pt idx="116">
                  <c:v>44043</c:v>
                </c:pt>
                <c:pt idx="117">
                  <c:v>44044</c:v>
                </c:pt>
                <c:pt idx="118">
                  <c:v>44045</c:v>
                </c:pt>
                <c:pt idx="119">
                  <c:v>44046</c:v>
                </c:pt>
                <c:pt idx="120">
                  <c:v>44047</c:v>
                </c:pt>
                <c:pt idx="121">
                  <c:v>44048</c:v>
                </c:pt>
                <c:pt idx="122">
                  <c:v>44049</c:v>
                </c:pt>
                <c:pt idx="123">
                  <c:v>44050</c:v>
                </c:pt>
                <c:pt idx="124">
                  <c:v>44051</c:v>
                </c:pt>
                <c:pt idx="125">
                  <c:v>44052</c:v>
                </c:pt>
                <c:pt idx="126">
                  <c:v>44053</c:v>
                </c:pt>
                <c:pt idx="127">
                  <c:v>44054</c:v>
                </c:pt>
                <c:pt idx="128">
                  <c:v>44055</c:v>
                </c:pt>
                <c:pt idx="129">
                  <c:v>44056</c:v>
                </c:pt>
                <c:pt idx="130">
                  <c:v>44057</c:v>
                </c:pt>
                <c:pt idx="131">
                  <c:v>44058</c:v>
                </c:pt>
                <c:pt idx="132">
                  <c:v>44059</c:v>
                </c:pt>
                <c:pt idx="133">
                  <c:v>44060</c:v>
                </c:pt>
                <c:pt idx="134">
                  <c:v>44061</c:v>
                </c:pt>
                <c:pt idx="135">
                  <c:v>44062</c:v>
                </c:pt>
                <c:pt idx="136">
                  <c:v>44063</c:v>
                </c:pt>
                <c:pt idx="137">
                  <c:v>44064</c:v>
                </c:pt>
                <c:pt idx="138">
                  <c:v>44065</c:v>
                </c:pt>
                <c:pt idx="139">
                  <c:v>44066</c:v>
                </c:pt>
                <c:pt idx="140">
                  <c:v>44067</c:v>
                </c:pt>
                <c:pt idx="141">
                  <c:v>44068</c:v>
                </c:pt>
                <c:pt idx="142">
                  <c:v>44069</c:v>
                </c:pt>
                <c:pt idx="143">
                  <c:v>44070</c:v>
                </c:pt>
                <c:pt idx="144">
                  <c:v>44071</c:v>
                </c:pt>
                <c:pt idx="145">
                  <c:v>44072</c:v>
                </c:pt>
                <c:pt idx="146">
                  <c:v>44073</c:v>
                </c:pt>
                <c:pt idx="147">
                  <c:v>44074</c:v>
                </c:pt>
                <c:pt idx="148">
                  <c:v>44075</c:v>
                </c:pt>
                <c:pt idx="149">
                  <c:v>44076</c:v>
                </c:pt>
                <c:pt idx="150">
                  <c:v>44077</c:v>
                </c:pt>
                <c:pt idx="151">
                  <c:v>44078</c:v>
                </c:pt>
                <c:pt idx="152">
                  <c:v>44079</c:v>
                </c:pt>
                <c:pt idx="153">
                  <c:v>44080</c:v>
                </c:pt>
                <c:pt idx="154">
                  <c:v>44081</c:v>
                </c:pt>
                <c:pt idx="155">
                  <c:v>44082</c:v>
                </c:pt>
                <c:pt idx="156">
                  <c:v>44083</c:v>
                </c:pt>
                <c:pt idx="157">
                  <c:v>44084</c:v>
                </c:pt>
                <c:pt idx="158">
                  <c:v>44085</c:v>
                </c:pt>
                <c:pt idx="159">
                  <c:v>44086</c:v>
                </c:pt>
                <c:pt idx="160">
                  <c:v>44087</c:v>
                </c:pt>
                <c:pt idx="161">
                  <c:v>44088</c:v>
                </c:pt>
                <c:pt idx="162">
                  <c:v>44089</c:v>
                </c:pt>
                <c:pt idx="163">
                  <c:v>44090</c:v>
                </c:pt>
                <c:pt idx="164">
                  <c:v>44091</c:v>
                </c:pt>
                <c:pt idx="165">
                  <c:v>44092</c:v>
                </c:pt>
                <c:pt idx="166">
                  <c:v>44093</c:v>
                </c:pt>
                <c:pt idx="167">
                  <c:v>44094</c:v>
                </c:pt>
                <c:pt idx="168">
                  <c:v>44095</c:v>
                </c:pt>
                <c:pt idx="169">
                  <c:v>44096</c:v>
                </c:pt>
                <c:pt idx="170">
                  <c:v>44097</c:v>
                </c:pt>
                <c:pt idx="171">
                  <c:v>44098</c:v>
                </c:pt>
                <c:pt idx="172">
                  <c:v>44099</c:v>
                </c:pt>
                <c:pt idx="173">
                  <c:v>44100</c:v>
                </c:pt>
                <c:pt idx="174">
                  <c:v>44101</c:v>
                </c:pt>
                <c:pt idx="175">
                  <c:v>44102</c:v>
                </c:pt>
                <c:pt idx="176">
                  <c:v>44103</c:v>
                </c:pt>
                <c:pt idx="177">
                  <c:v>44104</c:v>
                </c:pt>
                <c:pt idx="178">
                  <c:v>44105</c:v>
                </c:pt>
                <c:pt idx="179">
                  <c:v>44106</c:v>
                </c:pt>
                <c:pt idx="180">
                  <c:v>44107</c:v>
                </c:pt>
                <c:pt idx="181">
                  <c:v>44108</c:v>
                </c:pt>
                <c:pt idx="182">
                  <c:v>44109</c:v>
                </c:pt>
                <c:pt idx="183">
                  <c:v>44110</c:v>
                </c:pt>
                <c:pt idx="184">
                  <c:v>44111</c:v>
                </c:pt>
                <c:pt idx="185">
                  <c:v>44112</c:v>
                </c:pt>
                <c:pt idx="186">
                  <c:v>44113</c:v>
                </c:pt>
                <c:pt idx="187">
                  <c:v>44114</c:v>
                </c:pt>
                <c:pt idx="188">
                  <c:v>44115</c:v>
                </c:pt>
                <c:pt idx="189">
                  <c:v>44116</c:v>
                </c:pt>
                <c:pt idx="190">
                  <c:v>44117</c:v>
                </c:pt>
                <c:pt idx="191">
                  <c:v>44118</c:v>
                </c:pt>
                <c:pt idx="192">
                  <c:v>44119</c:v>
                </c:pt>
                <c:pt idx="193">
                  <c:v>44120</c:v>
                </c:pt>
                <c:pt idx="194">
                  <c:v>44121</c:v>
                </c:pt>
                <c:pt idx="195">
                  <c:v>44122</c:v>
                </c:pt>
                <c:pt idx="196">
                  <c:v>44123</c:v>
                </c:pt>
                <c:pt idx="197">
                  <c:v>44124</c:v>
                </c:pt>
                <c:pt idx="198">
                  <c:v>44125</c:v>
                </c:pt>
                <c:pt idx="199">
                  <c:v>44126</c:v>
                </c:pt>
                <c:pt idx="200">
                  <c:v>44127</c:v>
                </c:pt>
                <c:pt idx="201">
                  <c:v>44128</c:v>
                </c:pt>
                <c:pt idx="202">
                  <c:v>44129</c:v>
                </c:pt>
                <c:pt idx="203">
                  <c:v>44130</c:v>
                </c:pt>
                <c:pt idx="204">
                  <c:v>44131</c:v>
                </c:pt>
                <c:pt idx="205">
                  <c:v>44132</c:v>
                </c:pt>
                <c:pt idx="206">
                  <c:v>44133</c:v>
                </c:pt>
                <c:pt idx="207">
                  <c:v>44134</c:v>
                </c:pt>
                <c:pt idx="208">
                  <c:v>44135</c:v>
                </c:pt>
                <c:pt idx="209">
                  <c:v>44136</c:v>
                </c:pt>
                <c:pt idx="210">
                  <c:v>44137</c:v>
                </c:pt>
                <c:pt idx="211">
                  <c:v>44138</c:v>
                </c:pt>
                <c:pt idx="212">
                  <c:v>44139</c:v>
                </c:pt>
                <c:pt idx="213">
                  <c:v>44140</c:v>
                </c:pt>
                <c:pt idx="214">
                  <c:v>44141</c:v>
                </c:pt>
                <c:pt idx="215">
                  <c:v>44142</c:v>
                </c:pt>
                <c:pt idx="216">
                  <c:v>44143</c:v>
                </c:pt>
                <c:pt idx="217">
                  <c:v>44144</c:v>
                </c:pt>
                <c:pt idx="218">
                  <c:v>44145</c:v>
                </c:pt>
                <c:pt idx="219">
                  <c:v>44146</c:v>
                </c:pt>
                <c:pt idx="220">
                  <c:v>44147</c:v>
                </c:pt>
                <c:pt idx="221">
                  <c:v>44148</c:v>
                </c:pt>
                <c:pt idx="222">
                  <c:v>44149</c:v>
                </c:pt>
                <c:pt idx="223">
                  <c:v>44150</c:v>
                </c:pt>
                <c:pt idx="224">
                  <c:v>44151</c:v>
                </c:pt>
                <c:pt idx="225">
                  <c:v>44152</c:v>
                </c:pt>
                <c:pt idx="226">
                  <c:v>44153</c:v>
                </c:pt>
                <c:pt idx="227">
                  <c:v>44154</c:v>
                </c:pt>
                <c:pt idx="228">
                  <c:v>44155</c:v>
                </c:pt>
                <c:pt idx="229">
                  <c:v>44156</c:v>
                </c:pt>
                <c:pt idx="230">
                  <c:v>44157</c:v>
                </c:pt>
                <c:pt idx="231">
                  <c:v>44158</c:v>
                </c:pt>
                <c:pt idx="232">
                  <c:v>44159</c:v>
                </c:pt>
                <c:pt idx="233">
                  <c:v>44160</c:v>
                </c:pt>
                <c:pt idx="234">
                  <c:v>44161</c:v>
                </c:pt>
                <c:pt idx="235">
                  <c:v>44162</c:v>
                </c:pt>
                <c:pt idx="236">
                  <c:v>44163</c:v>
                </c:pt>
                <c:pt idx="237">
                  <c:v>44164</c:v>
                </c:pt>
                <c:pt idx="238">
                  <c:v>44165</c:v>
                </c:pt>
                <c:pt idx="239">
                  <c:v>44166</c:v>
                </c:pt>
                <c:pt idx="240">
                  <c:v>44167</c:v>
                </c:pt>
                <c:pt idx="241">
                  <c:v>44168</c:v>
                </c:pt>
                <c:pt idx="242">
                  <c:v>44169</c:v>
                </c:pt>
                <c:pt idx="243">
                  <c:v>44170</c:v>
                </c:pt>
                <c:pt idx="244">
                  <c:v>44171</c:v>
                </c:pt>
                <c:pt idx="245">
                  <c:v>44172</c:v>
                </c:pt>
                <c:pt idx="246">
                  <c:v>44173</c:v>
                </c:pt>
                <c:pt idx="247">
                  <c:v>44174</c:v>
                </c:pt>
                <c:pt idx="248">
                  <c:v>44175</c:v>
                </c:pt>
                <c:pt idx="249">
                  <c:v>44176</c:v>
                </c:pt>
                <c:pt idx="250">
                  <c:v>44177</c:v>
                </c:pt>
                <c:pt idx="251">
                  <c:v>44178</c:v>
                </c:pt>
                <c:pt idx="252">
                  <c:v>44179</c:v>
                </c:pt>
                <c:pt idx="253">
                  <c:v>44180</c:v>
                </c:pt>
                <c:pt idx="254">
                  <c:v>44181</c:v>
                </c:pt>
                <c:pt idx="255">
                  <c:v>44182</c:v>
                </c:pt>
                <c:pt idx="256">
                  <c:v>44183</c:v>
                </c:pt>
                <c:pt idx="257">
                  <c:v>44184</c:v>
                </c:pt>
                <c:pt idx="258">
                  <c:v>44185</c:v>
                </c:pt>
                <c:pt idx="259">
                  <c:v>44186</c:v>
                </c:pt>
                <c:pt idx="260">
                  <c:v>44187</c:v>
                </c:pt>
                <c:pt idx="261">
                  <c:v>44188</c:v>
                </c:pt>
                <c:pt idx="262">
                  <c:v>44189</c:v>
                </c:pt>
                <c:pt idx="263">
                  <c:v>44190</c:v>
                </c:pt>
                <c:pt idx="264">
                  <c:v>44191</c:v>
                </c:pt>
                <c:pt idx="265">
                  <c:v>44192</c:v>
                </c:pt>
                <c:pt idx="266">
                  <c:v>44193</c:v>
                </c:pt>
                <c:pt idx="267">
                  <c:v>44194</c:v>
                </c:pt>
                <c:pt idx="268">
                  <c:v>44195</c:v>
                </c:pt>
                <c:pt idx="269">
                  <c:v>44196</c:v>
                </c:pt>
                <c:pt idx="270">
                  <c:v>44197</c:v>
                </c:pt>
                <c:pt idx="271">
                  <c:v>44198</c:v>
                </c:pt>
                <c:pt idx="272">
                  <c:v>44199</c:v>
                </c:pt>
                <c:pt idx="273">
                  <c:v>44200</c:v>
                </c:pt>
                <c:pt idx="274">
                  <c:v>44201</c:v>
                </c:pt>
                <c:pt idx="275">
                  <c:v>44202</c:v>
                </c:pt>
                <c:pt idx="276">
                  <c:v>44203</c:v>
                </c:pt>
                <c:pt idx="277">
                  <c:v>44204</c:v>
                </c:pt>
                <c:pt idx="278">
                  <c:v>44205</c:v>
                </c:pt>
                <c:pt idx="279">
                  <c:v>44206</c:v>
                </c:pt>
                <c:pt idx="280">
                  <c:v>44207</c:v>
                </c:pt>
                <c:pt idx="281">
                  <c:v>44208</c:v>
                </c:pt>
                <c:pt idx="282">
                  <c:v>44209</c:v>
                </c:pt>
                <c:pt idx="283">
                  <c:v>44210</c:v>
                </c:pt>
                <c:pt idx="284">
                  <c:v>44211</c:v>
                </c:pt>
                <c:pt idx="285">
                  <c:v>44212</c:v>
                </c:pt>
                <c:pt idx="286">
                  <c:v>44213</c:v>
                </c:pt>
                <c:pt idx="287">
                  <c:v>44214</c:v>
                </c:pt>
                <c:pt idx="288">
                  <c:v>44215</c:v>
                </c:pt>
                <c:pt idx="289">
                  <c:v>44216</c:v>
                </c:pt>
                <c:pt idx="290">
                  <c:v>44217</c:v>
                </c:pt>
                <c:pt idx="291">
                  <c:v>44218</c:v>
                </c:pt>
                <c:pt idx="292">
                  <c:v>44219</c:v>
                </c:pt>
                <c:pt idx="293">
                  <c:v>44220</c:v>
                </c:pt>
                <c:pt idx="294">
                  <c:v>44221</c:v>
                </c:pt>
                <c:pt idx="295">
                  <c:v>44222</c:v>
                </c:pt>
                <c:pt idx="296">
                  <c:v>44223</c:v>
                </c:pt>
                <c:pt idx="297">
                  <c:v>44224</c:v>
                </c:pt>
                <c:pt idx="298">
                  <c:v>44225</c:v>
                </c:pt>
                <c:pt idx="299">
                  <c:v>44226</c:v>
                </c:pt>
                <c:pt idx="300">
                  <c:v>44227</c:v>
                </c:pt>
                <c:pt idx="301">
                  <c:v>44228</c:v>
                </c:pt>
                <c:pt idx="302">
                  <c:v>44229</c:v>
                </c:pt>
                <c:pt idx="303">
                  <c:v>44230</c:v>
                </c:pt>
                <c:pt idx="304">
                  <c:v>44231</c:v>
                </c:pt>
                <c:pt idx="305">
                  <c:v>44232</c:v>
                </c:pt>
                <c:pt idx="306">
                  <c:v>44233</c:v>
                </c:pt>
                <c:pt idx="307">
                  <c:v>44234</c:v>
                </c:pt>
                <c:pt idx="308">
                  <c:v>44235</c:v>
                </c:pt>
                <c:pt idx="309">
                  <c:v>44236</c:v>
                </c:pt>
                <c:pt idx="310">
                  <c:v>44237</c:v>
                </c:pt>
                <c:pt idx="311">
                  <c:v>44238</c:v>
                </c:pt>
                <c:pt idx="312">
                  <c:v>44239</c:v>
                </c:pt>
                <c:pt idx="313">
                  <c:v>44240</c:v>
                </c:pt>
                <c:pt idx="314">
                  <c:v>44241</c:v>
                </c:pt>
                <c:pt idx="315">
                  <c:v>44242</c:v>
                </c:pt>
                <c:pt idx="316">
                  <c:v>44243</c:v>
                </c:pt>
                <c:pt idx="317">
                  <c:v>44244</c:v>
                </c:pt>
                <c:pt idx="318">
                  <c:v>44245</c:v>
                </c:pt>
                <c:pt idx="319">
                  <c:v>44246</c:v>
                </c:pt>
                <c:pt idx="320">
                  <c:v>44247</c:v>
                </c:pt>
                <c:pt idx="321">
                  <c:v>44248</c:v>
                </c:pt>
                <c:pt idx="322">
                  <c:v>44249</c:v>
                </c:pt>
                <c:pt idx="323">
                  <c:v>44250</c:v>
                </c:pt>
                <c:pt idx="324">
                  <c:v>44251</c:v>
                </c:pt>
                <c:pt idx="325">
                  <c:v>44252</c:v>
                </c:pt>
                <c:pt idx="326">
                  <c:v>44253</c:v>
                </c:pt>
                <c:pt idx="327">
                  <c:v>44254</c:v>
                </c:pt>
                <c:pt idx="328">
                  <c:v>44255</c:v>
                </c:pt>
                <c:pt idx="329">
                  <c:v>44256</c:v>
                </c:pt>
                <c:pt idx="330">
                  <c:v>44257</c:v>
                </c:pt>
                <c:pt idx="331">
                  <c:v>44258</c:v>
                </c:pt>
                <c:pt idx="332">
                  <c:v>44259</c:v>
                </c:pt>
                <c:pt idx="333">
                  <c:v>44260</c:v>
                </c:pt>
                <c:pt idx="334">
                  <c:v>44261</c:v>
                </c:pt>
                <c:pt idx="335">
                  <c:v>44262</c:v>
                </c:pt>
                <c:pt idx="336">
                  <c:v>44263</c:v>
                </c:pt>
                <c:pt idx="337">
                  <c:v>44264</c:v>
                </c:pt>
                <c:pt idx="338">
                  <c:v>44265</c:v>
                </c:pt>
                <c:pt idx="339">
                  <c:v>44266</c:v>
                </c:pt>
                <c:pt idx="340">
                  <c:v>44267</c:v>
                </c:pt>
                <c:pt idx="341">
                  <c:v>44268</c:v>
                </c:pt>
                <c:pt idx="342">
                  <c:v>44269</c:v>
                </c:pt>
                <c:pt idx="343">
                  <c:v>44270</c:v>
                </c:pt>
                <c:pt idx="344">
                  <c:v>44271</c:v>
                </c:pt>
                <c:pt idx="345">
                  <c:v>44272</c:v>
                </c:pt>
                <c:pt idx="346">
                  <c:v>44273</c:v>
                </c:pt>
                <c:pt idx="347">
                  <c:v>44274</c:v>
                </c:pt>
                <c:pt idx="348">
                  <c:v>44275</c:v>
                </c:pt>
                <c:pt idx="349">
                  <c:v>44276</c:v>
                </c:pt>
                <c:pt idx="350">
                  <c:v>44277</c:v>
                </c:pt>
                <c:pt idx="351">
                  <c:v>44278</c:v>
                </c:pt>
                <c:pt idx="352">
                  <c:v>44279</c:v>
                </c:pt>
                <c:pt idx="353">
                  <c:v>44280</c:v>
                </c:pt>
                <c:pt idx="354">
                  <c:v>44281</c:v>
                </c:pt>
                <c:pt idx="355">
                  <c:v>44282</c:v>
                </c:pt>
                <c:pt idx="356">
                  <c:v>44283</c:v>
                </c:pt>
                <c:pt idx="357">
                  <c:v>44284</c:v>
                </c:pt>
                <c:pt idx="358">
                  <c:v>44285</c:v>
                </c:pt>
                <c:pt idx="359">
                  <c:v>44286</c:v>
                </c:pt>
                <c:pt idx="360">
                  <c:v>44287</c:v>
                </c:pt>
                <c:pt idx="361">
                  <c:v>44288</c:v>
                </c:pt>
                <c:pt idx="362">
                  <c:v>44289</c:v>
                </c:pt>
                <c:pt idx="363">
                  <c:v>44290</c:v>
                </c:pt>
                <c:pt idx="364">
                  <c:v>44291</c:v>
                </c:pt>
                <c:pt idx="365">
                  <c:v>44292</c:v>
                </c:pt>
                <c:pt idx="366">
                  <c:v>44293</c:v>
                </c:pt>
                <c:pt idx="367">
                  <c:v>44294</c:v>
                </c:pt>
                <c:pt idx="368">
                  <c:v>44295</c:v>
                </c:pt>
                <c:pt idx="369">
                  <c:v>44296</c:v>
                </c:pt>
                <c:pt idx="370">
                  <c:v>44297</c:v>
                </c:pt>
                <c:pt idx="371">
                  <c:v>44298</c:v>
                </c:pt>
                <c:pt idx="372">
                  <c:v>44299</c:v>
                </c:pt>
                <c:pt idx="373">
                  <c:v>44300</c:v>
                </c:pt>
                <c:pt idx="374">
                  <c:v>44301</c:v>
                </c:pt>
                <c:pt idx="375">
                  <c:v>44302</c:v>
                </c:pt>
                <c:pt idx="376">
                  <c:v>44303</c:v>
                </c:pt>
                <c:pt idx="377">
                  <c:v>44304</c:v>
                </c:pt>
                <c:pt idx="378">
                  <c:v>44305</c:v>
                </c:pt>
                <c:pt idx="379">
                  <c:v>44306</c:v>
                </c:pt>
                <c:pt idx="380">
                  <c:v>44307</c:v>
                </c:pt>
                <c:pt idx="381">
                  <c:v>44308</c:v>
                </c:pt>
                <c:pt idx="382">
                  <c:v>44309</c:v>
                </c:pt>
                <c:pt idx="383">
                  <c:v>44310</c:v>
                </c:pt>
                <c:pt idx="384">
                  <c:v>44311</c:v>
                </c:pt>
                <c:pt idx="385">
                  <c:v>44312</c:v>
                </c:pt>
                <c:pt idx="386">
                  <c:v>44313</c:v>
                </c:pt>
                <c:pt idx="387">
                  <c:v>44314</c:v>
                </c:pt>
                <c:pt idx="388">
                  <c:v>44315</c:v>
                </c:pt>
                <c:pt idx="389">
                  <c:v>44316</c:v>
                </c:pt>
                <c:pt idx="390">
                  <c:v>44317</c:v>
                </c:pt>
                <c:pt idx="391">
                  <c:v>44318</c:v>
                </c:pt>
                <c:pt idx="392">
                  <c:v>44319</c:v>
                </c:pt>
                <c:pt idx="393">
                  <c:v>44320</c:v>
                </c:pt>
                <c:pt idx="394">
                  <c:v>44321</c:v>
                </c:pt>
                <c:pt idx="395">
                  <c:v>44322</c:v>
                </c:pt>
                <c:pt idx="396">
                  <c:v>44323</c:v>
                </c:pt>
                <c:pt idx="397">
                  <c:v>44324</c:v>
                </c:pt>
                <c:pt idx="398">
                  <c:v>44325</c:v>
                </c:pt>
                <c:pt idx="399">
                  <c:v>44326</c:v>
                </c:pt>
                <c:pt idx="400">
                  <c:v>44327</c:v>
                </c:pt>
                <c:pt idx="401">
                  <c:v>44328</c:v>
                </c:pt>
                <c:pt idx="402">
                  <c:v>44329</c:v>
                </c:pt>
                <c:pt idx="403">
                  <c:v>44330</c:v>
                </c:pt>
                <c:pt idx="404">
                  <c:v>44331</c:v>
                </c:pt>
                <c:pt idx="405">
                  <c:v>44332</c:v>
                </c:pt>
                <c:pt idx="406">
                  <c:v>44333</c:v>
                </c:pt>
                <c:pt idx="407">
                  <c:v>44334</c:v>
                </c:pt>
                <c:pt idx="408">
                  <c:v>44335</c:v>
                </c:pt>
                <c:pt idx="409">
                  <c:v>44336</c:v>
                </c:pt>
                <c:pt idx="410">
                  <c:v>44337</c:v>
                </c:pt>
                <c:pt idx="411">
                  <c:v>44338</c:v>
                </c:pt>
                <c:pt idx="412">
                  <c:v>44339</c:v>
                </c:pt>
                <c:pt idx="413">
                  <c:v>44340</c:v>
                </c:pt>
                <c:pt idx="414">
                  <c:v>44341</c:v>
                </c:pt>
                <c:pt idx="415">
                  <c:v>44342</c:v>
                </c:pt>
                <c:pt idx="416">
                  <c:v>44343</c:v>
                </c:pt>
                <c:pt idx="417">
                  <c:v>44344</c:v>
                </c:pt>
                <c:pt idx="418">
                  <c:v>44345</c:v>
                </c:pt>
                <c:pt idx="419">
                  <c:v>44346</c:v>
                </c:pt>
                <c:pt idx="420">
                  <c:v>44347</c:v>
                </c:pt>
                <c:pt idx="421">
                  <c:v>44348</c:v>
                </c:pt>
                <c:pt idx="422">
                  <c:v>44349</c:v>
                </c:pt>
                <c:pt idx="423">
                  <c:v>44350</c:v>
                </c:pt>
                <c:pt idx="424">
                  <c:v>44351</c:v>
                </c:pt>
                <c:pt idx="425">
                  <c:v>44352</c:v>
                </c:pt>
                <c:pt idx="426">
                  <c:v>44353</c:v>
                </c:pt>
                <c:pt idx="427">
                  <c:v>44354</c:v>
                </c:pt>
                <c:pt idx="428">
                  <c:v>44355</c:v>
                </c:pt>
                <c:pt idx="429">
                  <c:v>44356</c:v>
                </c:pt>
                <c:pt idx="430">
                  <c:v>44357</c:v>
                </c:pt>
                <c:pt idx="431">
                  <c:v>44358</c:v>
                </c:pt>
                <c:pt idx="432">
                  <c:v>44359</c:v>
                </c:pt>
                <c:pt idx="433">
                  <c:v>44360</c:v>
                </c:pt>
                <c:pt idx="434">
                  <c:v>44361</c:v>
                </c:pt>
                <c:pt idx="435">
                  <c:v>44362</c:v>
                </c:pt>
                <c:pt idx="436">
                  <c:v>44363</c:v>
                </c:pt>
                <c:pt idx="437">
                  <c:v>44364</c:v>
                </c:pt>
                <c:pt idx="438">
                  <c:v>44365</c:v>
                </c:pt>
                <c:pt idx="439">
                  <c:v>44366</c:v>
                </c:pt>
                <c:pt idx="440">
                  <c:v>44367</c:v>
                </c:pt>
                <c:pt idx="441">
                  <c:v>44368</c:v>
                </c:pt>
                <c:pt idx="442">
                  <c:v>44369</c:v>
                </c:pt>
                <c:pt idx="443">
                  <c:v>44370</c:v>
                </c:pt>
                <c:pt idx="444">
                  <c:v>44371</c:v>
                </c:pt>
                <c:pt idx="445">
                  <c:v>44372</c:v>
                </c:pt>
                <c:pt idx="446">
                  <c:v>44373</c:v>
                </c:pt>
                <c:pt idx="447">
                  <c:v>44374</c:v>
                </c:pt>
                <c:pt idx="448">
                  <c:v>44375</c:v>
                </c:pt>
                <c:pt idx="449">
                  <c:v>44376</c:v>
                </c:pt>
                <c:pt idx="450">
                  <c:v>44377</c:v>
                </c:pt>
                <c:pt idx="451">
                  <c:v>44378</c:v>
                </c:pt>
                <c:pt idx="452">
                  <c:v>44379</c:v>
                </c:pt>
                <c:pt idx="453">
                  <c:v>44380</c:v>
                </c:pt>
                <c:pt idx="454">
                  <c:v>44381</c:v>
                </c:pt>
                <c:pt idx="455">
                  <c:v>44382</c:v>
                </c:pt>
                <c:pt idx="456">
                  <c:v>44383</c:v>
                </c:pt>
                <c:pt idx="457">
                  <c:v>44384</c:v>
                </c:pt>
                <c:pt idx="458">
                  <c:v>44385</c:v>
                </c:pt>
                <c:pt idx="459">
                  <c:v>44386</c:v>
                </c:pt>
                <c:pt idx="460">
                  <c:v>44387</c:v>
                </c:pt>
                <c:pt idx="461">
                  <c:v>44388</c:v>
                </c:pt>
                <c:pt idx="462">
                  <c:v>44389</c:v>
                </c:pt>
                <c:pt idx="463">
                  <c:v>44390</c:v>
                </c:pt>
                <c:pt idx="464">
                  <c:v>44391</c:v>
                </c:pt>
                <c:pt idx="465">
                  <c:v>44392</c:v>
                </c:pt>
                <c:pt idx="466">
                  <c:v>44393</c:v>
                </c:pt>
                <c:pt idx="467">
                  <c:v>44394</c:v>
                </c:pt>
                <c:pt idx="468">
                  <c:v>44395</c:v>
                </c:pt>
                <c:pt idx="469">
                  <c:v>44396</c:v>
                </c:pt>
                <c:pt idx="470">
                  <c:v>44397</c:v>
                </c:pt>
                <c:pt idx="471">
                  <c:v>44398</c:v>
                </c:pt>
                <c:pt idx="472">
                  <c:v>44399</c:v>
                </c:pt>
                <c:pt idx="473">
                  <c:v>44400</c:v>
                </c:pt>
                <c:pt idx="474">
                  <c:v>44401</c:v>
                </c:pt>
                <c:pt idx="475">
                  <c:v>44402</c:v>
                </c:pt>
                <c:pt idx="476">
                  <c:v>44403</c:v>
                </c:pt>
                <c:pt idx="477">
                  <c:v>44404</c:v>
                </c:pt>
                <c:pt idx="478">
                  <c:v>44405</c:v>
                </c:pt>
                <c:pt idx="479">
                  <c:v>44406</c:v>
                </c:pt>
                <c:pt idx="480">
                  <c:v>44407</c:v>
                </c:pt>
                <c:pt idx="481">
                  <c:v>44408</c:v>
                </c:pt>
                <c:pt idx="482">
                  <c:v>44409</c:v>
                </c:pt>
                <c:pt idx="483">
                  <c:v>44410</c:v>
                </c:pt>
                <c:pt idx="484">
                  <c:v>44411</c:v>
                </c:pt>
                <c:pt idx="485">
                  <c:v>44412</c:v>
                </c:pt>
                <c:pt idx="486">
                  <c:v>44413</c:v>
                </c:pt>
                <c:pt idx="487">
                  <c:v>44414</c:v>
                </c:pt>
                <c:pt idx="488">
                  <c:v>44415</c:v>
                </c:pt>
                <c:pt idx="489">
                  <c:v>44416</c:v>
                </c:pt>
                <c:pt idx="490">
                  <c:v>44417</c:v>
                </c:pt>
                <c:pt idx="491">
                  <c:v>44418</c:v>
                </c:pt>
                <c:pt idx="492">
                  <c:v>44419</c:v>
                </c:pt>
                <c:pt idx="493">
                  <c:v>44420</c:v>
                </c:pt>
                <c:pt idx="494">
                  <c:v>44421</c:v>
                </c:pt>
                <c:pt idx="495">
                  <c:v>44422</c:v>
                </c:pt>
                <c:pt idx="496">
                  <c:v>44423</c:v>
                </c:pt>
                <c:pt idx="497">
                  <c:v>44424</c:v>
                </c:pt>
                <c:pt idx="498">
                  <c:v>44425</c:v>
                </c:pt>
                <c:pt idx="499">
                  <c:v>44426</c:v>
                </c:pt>
                <c:pt idx="500">
                  <c:v>44427</c:v>
                </c:pt>
                <c:pt idx="501">
                  <c:v>44428</c:v>
                </c:pt>
                <c:pt idx="502">
                  <c:v>44429</c:v>
                </c:pt>
                <c:pt idx="503">
                  <c:v>44430</c:v>
                </c:pt>
                <c:pt idx="504">
                  <c:v>44431</c:v>
                </c:pt>
                <c:pt idx="505">
                  <c:v>44432</c:v>
                </c:pt>
                <c:pt idx="506">
                  <c:v>44433</c:v>
                </c:pt>
                <c:pt idx="507">
                  <c:v>44434</c:v>
                </c:pt>
                <c:pt idx="508">
                  <c:v>44435</c:v>
                </c:pt>
                <c:pt idx="509">
                  <c:v>44436</c:v>
                </c:pt>
                <c:pt idx="510">
                  <c:v>44437</c:v>
                </c:pt>
                <c:pt idx="511">
                  <c:v>44438</c:v>
                </c:pt>
                <c:pt idx="512">
                  <c:v>44439</c:v>
                </c:pt>
                <c:pt idx="513">
                  <c:v>44440</c:v>
                </c:pt>
                <c:pt idx="514">
                  <c:v>44441</c:v>
                </c:pt>
                <c:pt idx="515">
                  <c:v>44442</c:v>
                </c:pt>
                <c:pt idx="516">
                  <c:v>44443</c:v>
                </c:pt>
                <c:pt idx="517">
                  <c:v>44444</c:v>
                </c:pt>
                <c:pt idx="518">
                  <c:v>44445</c:v>
                </c:pt>
                <c:pt idx="519">
                  <c:v>44446</c:v>
                </c:pt>
                <c:pt idx="520">
                  <c:v>44447</c:v>
                </c:pt>
                <c:pt idx="521">
                  <c:v>44448</c:v>
                </c:pt>
                <c:pt idx="522">
                  <c:v>44449</c:v>
                </c:pt>
                <c:pt idx="523">
                  <c:v>44450</c:v>
                </c:pt>
                <c:pt idx="524">
                  <c:v>44451</c:v>
                </c:pt>
                <c:pt idx="525">
                  <c:v>44452</c:v>
                </c:pt>
                <c:pt idx="526">
                  <c:v>44453</c:v>
                </c:pt>
                <c:pt idx="527">
                  <c:v>44454</c:v>
                </c:pt>
                <c:pt idx="528">
                  <c:v>44455</c:v>
                </c:pt>
                <c:pt idx="529">
                  <c:v>44456</c:v>
                </c:pt>
                <c:pt idx="530">
                  <c:v>44457</c:v>
                </c:pt>
                <c:pt idx="531">
                  <c:v>44458</c:v>
                </c:pt>
                <c:pt idx="532">
                  <c:v>44459</c:v>
                </c:pt>
                <c:pt idx="533">
                  <c:v>44460</c:v>
                </c:pt>
                <c:pt idx="534">
                  <c:v>44461</c:v>
                </c:pt>
                <c:pt idx="535">
                  <c:v>44462</c:v>
                </c:pt>
                <c:pt idx="536">
                  <c:v>44463</c:v>
                </c:pt>
                <c:pt idx="537">
                  <c:v>44464</c:v>
                </c:pt>
                <c:pt idx="538">
                  <c:v>44465</c:v>
                </c:pt>
                <c:pt idx="539">
                  <c:v>44466</c:v>
                </c:pt>
                <c:pt idx="540">
                  <c:v>44467</c:v>
                </c:pt>
                <c:pt idx="541">
                  <c:v>44468</c:v>
                </c:pt>
                <c:pt idx="542">
                  <c:v>44469</c:v>
                </c:pt>
                <c:pt idx="543">
                  <c:v>44470</c:v>
                </c:pt>
                <c:pt idx="544">
                  <c:v>44471</c:v>
                </c:pt>
                <c:pt idx="545">
                  <c:v>44472</c:v>
                </c:pt>
                <c:pt idx="546">
                  <c:v>44473</c:v>
                </c:pt>
                <c:pt idx="547">
                  <c:v>44474</c:v>
                </c:pt>
                <c:pt idx="548">
                  <c:v>44475</c:v>
                </c:pt>
                <c:pt idx="549">
                  <c:v>44476</c:v>
                </c:pt>
                <c:pt idx="550">
                  <c:v>44477</c:v>
                </c:pt>
                <c:pt idx="551">
                  <c:v>44478</c:v>
                </c:pt>
                <c:pt idx="552">
                  <c:v>44479</c:v>
                </c:pt>
                <c:pt idx="553">
                  <c:v>44480</c:v>
                </c:pt>
                <c:pt idx="554">
                  <c:v>44481</c:v>
                </c:pt>
                <c:pt idx="555">
                  <c:v>44482</c:v>
                </c:pt>
                <c:pt idx="556">
                  <c:v>44483</c:v>
                </c:pt>
                <c:pt idx="557">
                  <c:v>44484</c:v>
                </c:pt>
                <c:pt idx="558">
                  <c:v>44485</c:v>
                </c:pt>
                <c:pt idx="559">
                  <c:v>44486</c:v>
                </c:pt>
                <c:pt idx="560">
                  <c:v>44487</c:v>
                </c:pt>
                <c:pt idx="561">
                  <c:v>44488</c:v>
                </c:pt>
                <c:pt idx="562">
                  <c:v>44489</c:v>
                </c:pt>
                <c:pt idx="563">
                  <c:v>44490</c:v>
                </c:pt>
                <c:pt idx="564">
                  <c:v>44491</c:v>
                </c:pt>
                <c:pt idx="565">
                  <c:v>44492</c:v>
                </c:pt>
                <c:pt idx="566">
                  <c:v>44493</c:v>
                </c:pt>
                <c:pt idx="567">
                  <c:v>44494</c:v>
                </c:pt>
                <c:pt idx="568">
                  <c:v>44495</c:v>
                </c:pt>
                <c:pt idx="569">
                  <c:v>44496</c:v>
                </c:pt>
                <c:pt idx="570">
                  <c:v>44497</c:v>
                </c:pt>
                <c:pt idx="571">
                  <c:v>44498</c:v>
                </c:pt>
                <c:pt idx="572">
                  <c:v>44499</c:v>
                </c:pt>
                <c:pt idx="573">
                  <c:v>44500</c:v>
                </c:pt>
                <c:pt idx="574">
                  <c:v>44501</c:v>
                </c:pt>
                <c:pt idx="575">
                  <c:v>44502</c:v>
                </c:pt>
                <c:pt idx="576">
                  <c:v>44503</c:v>
                </c:pt>
                <c:pt idx="577">
                  <c:v>44504</c:v>
                </c:pt>
                <c:pt idx="578">
                  <c:v>44505</c:v>
                </c:pt>
                <c:pt idx="579">
                  <c:v>44506</c:v>
                </c:pt>
                <c:pt idx="580">
                  <c:v>44507</c:v>
                </c:pt>
                <c:pt idx="581">
                  <c:v>44508</c:v>
                </c:pt>
                <c:pt idx="582">
                  <c:v>44509</c:v>
                </c:pt>
                <c:pt idx="583">
                  <c:v>44510</c:v>
                </c:pt>
                <c:pt idx="584">
                  <c:v>44511</c:v>
                </c:pt>
                <c:pt idx="585">
                  <c:v>44512</c:v>
                </c:pt>
                <c:pt idx="586">
                  <c:v>44513</c:v>
                </c:pt>
                <c:pt idx="587">
                  <c:v>44514</c:v>
                </c:pt>
                <c:pt idx="588">
                  <c:v>44515</c:v>
                </c:pt>
                <c:pt idx="589">
                  <c:v>44516</c:v>
                </c:pt>
                <c:pt idx="590">
                  <c:v>44517</c:v>
                </c:pt>
                <c:pt idx="591">
                  <c:v>44518</c:v>
                </c:pt>
                <c:pt idx="592">
                  <c:v>44519</c:v>
                </c:pt>
                <c:pt idx="593">
                  <c:v>44520</c:v>
                </c:pt>
                <c:pt idx="594">
                  <c:v>44521</c:v>
                </c:pt>
                <c:pt idx="595">
                  <c:v>44522</c:v>
                </c:pt>
                <c:pt idx="596">
                  <c:v>44523</c:v>
                </c:pt>
                <c:pt idx="597">
                  <c:v>44524</c:v>
                </c:pt>
                <c:pt idx="598">
                  <c:v>44525</c:v>
                </c:pt>
                <c:pt idx="599">
                  <c:v>44526</c:v>
                </c:pt>
                <c:pt idx="600">
                  <c:v>44527</c:v>
                </c:pt>
                <c:pt idx="601">
                  <c:v>44528</c:v>
                </c:pt>
                <c:pt idx="602">
                  <c:v>44529</c:v>
                </c:pt>
                <c:pt idx="603">
                  <c:v>44530</c:v>
                </c:pt>
                <c:pt idx="604">
                  <c:v>44531</c:v>
                </c:pt>
                <c:pt idx="605">
                  <c:v>44532</c:v>
                </c:pt>
                <c:pt idx="606">
                  <c:v>44533</c:v>
                </c:pt>
                <c:pt idx="607">
                  <c:v>44534</c:v>
                </c:pt>
                <c:pt idx="608">
                  <c:v>44535</c:v>
                </c:pt>
                <c:pt idx="609">
                  <c:v>44536</c:v>
                </c:pt>
                <c:pt idx="610">
                  <c:v>44537</c:v>
                </c:pt>
                <c:pt idx="611">
                  <c:v>44538</c:v>
                </c:pt>
                <c:pt idx="612">
                  <c:v>44539</c:v>
                </c:pt>
                <c:pt idx="613">
                  <c:v>44540</c:v>
                </c:pt>
                <c:pt idx="614">
                  <c:v>44541</c:v>
                </c:pt>
                <c:pt idx="615">
                  <c:v>44542</c:v>
                </c:pt>
                <c:pt idx="616">
                  <c:v>44543</c:v>
                </c:pt>
                <c:pt idx="617">
                  <c:v>44544</c:v>
                </c:pt>
                <c:pt idx="618">
                  <c:v>44545</c:v>
                </c:pt>
                <c:pt idx="619">
                  <c:v>44546</c:v>
                </c:pt>
                <c:pt idx="620">
                  <c:v>44547</c:v>
                </c:pt>
                <c:pt idx="621">
                  <c:v>44548</c:v>
                </c:pt>
                <c:pt idx="622">
                  <c:v>44549</c:v>
                </c:pt>
                <c:pt idx="623">
                  <c:v>44550</c:v>
                </c:pt>
                <c:pt idx="624">
                  <c:v>44551</c:v>
                </c:pt>
                <c:pt idx="625">
                  <c:v>44552</c:v>
                </c:pt>
                <c:pt idx="626">
                  <c:v>44553</c:v>
                </c:pt>
                <c:pt idx="627">
                  <c:v>44554</c:v>
                </c:pt>
                <c:pt idx="628">
                  <c:v>44555</c:v>
                </c:pt>
                <c:pt idx="629">
                  <c:v>44556</c:v>
                </c:pt>
                <c:pt idx="630">
                  <c:v>44557</c:v>
                </c:pt>
                <c:pt idx="631">
                  <c:v>44558</c:v>
                </c:pt>
                <c:pt idx="632">
                  <c:v>44559</c:v>
                </c:pt>
                <c:pt idx="633">
                  <c:v>44560</c:v>
                </c:pt>
                <c:pt idx="634">
                  <c:v>44561</c:v>
                </c:pt>
                <c:pt idx="635">
                  <c:v>44562</c:v>
                </c:pt>
                <c:pt idx="636">
                  <c:v>44563</c:v>
                </c:pt>
                <c:pt idx="637">
                  <c:v>44564</c:v>
                </c:pt>
                <c:pt idx="638">
                  <c:v>44565</c:v>
                </c:pt>
                <c:pt idx="639">
                  <c:v>44566</c:v>
                </c:pt>
                <c:pt idx="640">
                  <c:v>44567</c:v>
                </c:pt>
                <c:pt idx="641">
                  <c:v>44568</c:v>
                </c:pt>
                <c:pt idx="642">
                  <c:v>44569</c:v>
                </c:pt>
                <c:pt idx="643">
                  <c:v>44570</c:v>
                </c:pt>
                <c:pt idx="644">
                  <c:v>44571</c:v>
                </c:pt>
                <c:pt idx="645">
                  <c:v>44572</c:v>
                </c:pt>
                <c:pt idx="646">
                  <c:v>44573</c:v>
                </c:pt>
                <c:pt idx="647">
                  <c:v>44574</c:v>
                </c:pt>
                <c:pt idx="648">
                  <c:v>44575</c:v>
                </c:pt>
                <c:pt idx="649">
                  <c:v>44576</c:v>
                </c:pt>
                <c:pt idx="650">
                  <c:v>44577</c:v>
                </c:pt>
                <c:pt idx="651">
                  <c:v>44578</c:v>
                </c:pt>
                <c:pt idx="652">
                  <c:v>44579</c:v>
                </c:pt>
                <c:pt idx="653">
                  <c:v>44580</c:v>
                </c:pt>
                <c:pt idx="654">
                  <c:v>44581</c:v>
                </c:pt>
                <c:pt idx="655">
                  <c:v>44582</c:v>
                </c:pt>
                <c:pt idx="656">
                  <c:v>44583</c:v>
                </c:pt>
                <c:pt idx="657">
                  <c:v>44584</c:v>
                </c:pt>
                <c:pt idx="658">
                  <c:v>44585</c:v>
                </c:pt>
                <c:pt idx="659">
                  <c:v>44586</c:v>
                </c:pt>
                <c:pt idx="660">
                  <c:v>44587</c:v>
                </c:pt>
                <c:pt idx="661">
                  <c:v>44588</c:v>
                </c:pt>
                <c:pt idx="662">
                  <c:v>44589</c:v>
                </c:pt>
                <c:pt idx="663">
                  <c:v>44590</c:v>
                </c:pt>
                <c:pt idx="664">
                  <c:v>44591</c:v>
                </c:pt>
                <c:pt idx="665">
                  <c:v>44592</c:v>
                </c:pt>
                <c:pt idx="666">
                  <c:v>44593</c:v>
                </c:pt>
                <c:pt idx="667">
                  <c:v>44594</c:v>
                </c:pt>
                <c:pt idx="668">
                  <c:v>44595</c:v>
                </c:pt>
                <c:pt idx="669">
                  <c:v>44596</c:v>
                </c:pt>
                <c:pt idx="670">
                  <c:v>44597</c:v>
                </c:pt>
                <c:pt idx="671">
                  <c:v>44598</c:v>
                </c:pt>
                <c:pt idx="672">
                  <c:v>44599</c:v>
                </c:pt>
                <c:pt idx="673">
                  <c:v>44600</c:v>
                </c:pt>
                <c:pt idx="674">
                  <c:v>44601</c:v>
                </c:pt>
                <c:pt idx="675">
                  <c:v>44602</c:v>
                </c:pt>
                <c:pt idx="676">
                  <c:v>44603</c:v>
                </c:pt>
                <c:pt idx="677">
                  <c:v>44604</c:v>
                </c:pt>
                <c:pt idx="678">
                  <c:v>44605</c:v>
                </c:pt>
                <c:pt idx="679">
                  <c:v>44606</c:v>
                </c:pt>
                <c:pt idx="680">
                  <c:v>44607</c:v>
                </c:pt>
                <c:pt idx="681">
                  <c:v>44608</c:v>
                </c:pt>
                <c:pt idx="682">
                  <c:v>44609</c:v>
                </c:pt>
                <c:pt idx="683">
                  <c:v>44610</c:v>
                </c:pt>
                <c:pt idx="684">
                  <c:v>44611</c:v>
                </c:pt>
                <c:pt idx="685">
                  <c:v>44612</c:v>
                </c:pt>
                <c:pt idx="686">
                  <c:v>44613</c:v>
                </c:pt>
                <c:pt idx="687">
                  <c:v>44614</c:v>
                </c:pt>
                <c:pt idx="688">
                  <c:v>44615</c:v>
                </c:pt>
                <c:pt idx="689">
                  <c:v>44616</c:v>
                </c:pt>
                <c:pt idx="690">
                  <c:v>44617</c:v>
                </c:pt>
                <c:pt idx="691">
                  <c:v>44618</c:v>
                </c:pt>
                <c:pt idx="692">
                  <c:v>44619</c:v>
                </c:pt>
                <c:pt idx="693">
                  <c:v>44620</c:v>
                </c:pt>
                <c:pt idx="694">
                  <c:v>44621</c:v>
                </c:pt>
                <c:pt idx="695">
                  <c:v>44622</c:v>
                </c:pt>
                <c:pt idx="696">
                  <c:v>44623</c:v>
                </c:pt>
                <c:pt idx="697">
                  <c:v>44624</c:v>
                </c:pt>
                <c:pt idx="698">
                  <c:v>44625</c:v>
                </c:pt>
                <c:pt idx="699">
                  <c:v>44626</c:v>
                </c:pt>
                <c:pt idx="700">
                  <c:v>44627</c:v>
                </c:pt>
                <c:pt idx="701">
                  <c:v>44628</c:v>
                </c:pt>
                <c:pt idx="702">
                  <c:v>44629</c:v>
                </c:pt>
                <c:pt idx="703">
                  <c:v>44630</c:v>
                </c:pt>
                <c:pt idx="704">
                  <c:v>44631</c:v>
                </c:pt>
                <c:pt idx="705">
                  <c:v>44632</c:v>
                </c:pt>
                <c:pt idx="706">
                  <c:v>44633</c:v>
                </c:pt>
                <c:pt idx="707">
                  <c:v>44634</c:v>
                </c:pt>
                <c:pt idx="708">
                  <c:v>44635</c:v>
                </c:pt>
                <c:pt idx="709">
                  <c:v>44636</c:v>
                </c:pt>
                <c:pt idx="710">
                  <c:v>44637</c:v>
                </c:pt>
                <c:pt idx="711">
                  <c:v>44638</c:v>
                </c:pt>
                <c:pt idx="712">
                  <c:v>44639</c:v>
                </c:pt>
                <c:pt idx="713">
                  <c:v>44640</c:v>
                </c:pt>
                <c:pt idx="714">
                  <c:v>44641</c:v>
                </c:pt>
                <c:pt idx="715">
                  <c:v>44642</c:v>
                </c:pt>
                <c:pt idx="716">
                  <c:v>44643</c:v>
                </c:pt>
                <c:pt idx="717">
                  <c:v>44644</c:v>
                </c:pt>
                <c:pt idx="718">
                  <c:v>44645</c:v>
                </c:pt>
                <c:pt idx="719">
                  <c:v>44646</c:v>
                </c:pt>
                <c:pt idx="720">
                  <c:v>44647</c:v>
                </c:pt>
                <c:pt idx="721">
                  <c:v>44648</c:v>
                </c:pt>
                <c:pt idx="722">
                  <c:v>44649</c:v>
                </c:pt>
                <c:pt idx="723">
                  <c:v>44650</c:v>
                </c:pt>
                <c:pt idx="724">
                  <c:v>44651</c:v>
                </c:pt>
                <c:pt idx="725">
                  <c:v>44652</c:v>
                </c:pt>
                <c:pt idx="726">
                  <c:v>44653</c:v>
                </c:pt>
                <c:pt idx="727">
                  <c:v>44654</c:v>
                </c:pt>
                <c:pt idx="728">
                  <c:v>44655</c:v>
                </c:pt>
                <c:pt idx="729">
                  <c:v>44656</c:v>
                </c:pt>
                <c:pt idx="730">
                  <c:v>44657</c:v>
                </c:pt>
                <c:pt idx="731">
                  <c:v>44658</c:v>
                </c:pt>
                <c:pt idx="732">
                  <c:v>44659</c:v>
                </c:pt>
                <c:pt idx="733">
                  <c:v>44660</c:v>
                </c:pt>
                <c:pt idx="734">
                  <c:v>44661</c:v>
                </c:pt>
                <c:pt idx="735">
                  <c:v>44662</c:v>
                </c:pt>
                <c:pt idx="736">
                  <c:v>44663</c:v>
                </c:pt>
                <c:pt idx="737">
                  <c:v>44664</c:v>
                </c:pt>
                <c:pt idx="738">
                  <c:v>44665</c:v>
                </c:pt>
                <c:pt idx="739">
                  <c:v>44666</c:v>
                </c:pt>
                <c:pt idx="740">
                  <c:v>44667</c:v>
                </c:pt>
                <c:pt idx="741">
                  <c:v>44668</c:v>
                </c:pt>
                <c:pt idx="742">
                  <c:v>44669</c:v>
                </c:pt>
                <c:pt idx="743">
                  <c:v>44670</c:v>
                </c:pt>
                <c:pt idx="744">
                  <c:v>44671</c:v>
                </c:pt>
                <c:pt idx="745">
                  <c:v>44672</c:v>
                </c:pt>
                <c:pt idx="746">
                  <c:v>44673</c:v>
                </c:pt>
                <c:pt idx="747">
                  <c:v>44674</c:v>
                </c:pt>
                <c:pt idx="748">
                  <c:v>44675</c:v>
                </c:pt>
                <c:pt idx="749">
                  <c:v>44676</c:v>
                </c:pt>
                <c:pt idx="750">
                  <c:v>44677</c:v>
                </c:pt>
                <c:pt idx="751">
                  <c:v>44678</c:v>
                </c:pt>
                <c:pt idx="752">
                  <c:v>44679</c:v>
                </c:pt>
                <c:pt idx="753">
                  <c:v>44680</c:v>
                </c:pt>
                <c:pt idx="754">
                  <c:v>44681</c:v>
                </c:pt>
                <c:pt idx="755">
                  <c:v>44682</c:v>
                </c:pt>
                <c:pt idx="756">
                  <c:v>44683</c:v>
                </c:pt>
                <c:pt idx="757">
                  <c:v>44684</c:v>
                </c:pt>
                <c:pt idx="758">
                  <c:v>44685</c:v>
                </c:pt>
                <c:pt idx="759">
                  <c:v>44686</c:v>
                </c:pt>
                <c:pt idx="760">
                  <c:v>44687</c:v>
                </c:pt>
                <c:pt idx="761">
                  <c:v>44688</c:v>
                </c:pt>
                <c:pt idx="762">
                  <c:v>44689</c:v>
                </c:pt>
                <c:pt idx="763">
                  <c:v>44690</c:v>
                </c:pt>
                <c:pt idx="764">
                  <c:v>44691</c:v>
                </c:pt>
                <c:pt idx="765">
                  <c:v>44692</c:v>
                </c:pt>
                <c:pt idx="766">
                  <c:v>44693</c:v>
                </c:pt>
                <c:pt idx="767">
                  <c:v>44694</c:v>
                </c:pt>
                <c:pt idx="768">
                  <c:v>44695</c:v>
                </c:pt>
                <c:pt idx="769">
                  <c:v>44696</c:v>
                </c:pt>
                <c:pt idx="770">
                  <c:v>44697</c:v>
                </c:pt>
                <c:pt idx="771">
                  <c:v>44698</c:v>
                </c:pt>
                <c:pt idx="772">
                  <c:v>44699</c:v>
                </c:pt>
                <c:pt idx="773">
                  <c:v>44700</c:v>
                </c:pt>
                <c:pt idx="774">
                  <c:v>44701</c:v>
                </c:pt>
                <c:pt idx="775">
                  <c:v>44702</c:v>
                </c:pt>
                <c:pt idx="776">
                  <c:v>44703</c:v>
                </c:pt>
                <c:pt idx="777">
                  <c:v>44704</c:v>
                </c:pt>
                <c:pt idx="778">
                  <c:v>44705</c:v>
                </c:pt>
                <c:pt idx="779">
                  <c:v>44706</c:v>
                </c:pt>
                <c:pt idx="780">
                  <c:v>44707</c:v>
                </c:pt>
                <c:pt idx="781">
                  <c:v>44708</c:v>
                </c:pt>
                <c:pt idx="782">
                  <c:v>44709</c:v>
                </c:pt>
                <c:pt idx="783">
                  <c:v>44710</c:v>
                </c:pt>
                <c:pt idx="784">
                  <c:v>44711</c:v>
                </c:pt>
                <c:pt idx="785">
                  <c:v>44712</c:v>
                </c:pt>
                <c:pt idx="786">
                  <c:v>44713</c:v>
                </c:pt>
                <c:pt idx="787">
                  <c:v>44714</c:v>
                </c:pt>
                <c:pt idx="788">
                  <c:v>44715</c:v>
                </c:pt>
                <c:pt idx="789">
                  <c:v>44716</c:v>
                </c:pt>
                <c:pt idx="790">
                  <c:v>44717</c:v>
                </c:pt>
                <c:pt idx="791">
                  <c:v>44718</c:v>
                </c:pt>
                <c:pt idx="792">
                  <c:v>44719</c:v>
                </c:pt>
                <c:pt idx="793">
                  <c:v>44720</c:v>
                </c:pt>
                <c:pt idx="794">
                  <c:v>44721</c:v>
                </c:pt>
                <c:pt idx="795">
                  <c:v>44722</c:v>
                </c:pt>
                <c:pt idx="796">
                  <c:v>44723</c:v>
                </c:pt>
                <c:pt idx="797">
                  <c:v>44724</c:v>
                </c:pt>
                <c:pt idx="798">
                  <c:v>44725</c:v>
                </c:pt>
                <c:pt idx="799">
                  <c:v>44726</c:v>
                </c:pt>
                <c:pt idx="800">
                  <c:v>44727</c:v>
                </c:pt>
                <c:pt idx="801">
                  <c:v>44728</c:v>
                </c:pt>
                <c:pt idx="802">
                  <c:v>44729</c:v>
                </c:pt>
                <c:pt idx="803">
                  <c:v>44730</c:v>
                </c:pt>
                <c:pt idx="804">
                  <c:v>44731</c:v>
                </c:pt>
                <c:pt idx="805">
                  <c:v>44732</c:v>
                </c:pt>
                <c:pt idx="806">
                  <c:v>44733</c:v>
                </c:pt>
                <c:pt idx="807">
                  <c:v>44734</c:v>
                </c:pt>
                <c:pt idx="808">
                  <c:v>44735</c:v>
                </c:pt>
                <c:pt idx="809">
                  <c:v>44736</c:v>
                </c:pt>
                <c:pt idx="810">
                  <c:v>44737</c:v>
                </c:pt>
                <c:pt idx="811">
                  <c:v>44738</c:v>
                </c:pt>
                <c:pt idx="812">
                  <c:v>44739</c:v>
                </c:pt>
                <c:pt idx="813">
                  <c:v>44740</c:v>
                </c:pt>
                <c:pt idx="814">
                  <c:v>44741</c:v>
                </c:pt>
                <c:pt idx="815">
                  <c:v>44742</c:v>
                </c:pt>
                <c:pt idx="816">
                  <c:v>44743</c:v>
                </c:pt>
                <c:pt idx="817">
                  <c:v>44744</c:v>
                </c:pt>
                <c:pt idx="818">
                  <c:v>44745</c:v>
                </c:pt>
                <c:pt idx="819">
                  <c:v>44746</c:v>
                </c:pt>
                <c:pt idx="820">
                  <c:v>44747</c:v>
                </c:pt>
                <c:pt idx="821">
                  <c:v>44748</c:v>
                </c:pt>
                <c:pt idx="822">
                  <c:v>44749</c:v>
                </c:pt>
                <c:pt idx="823">
                  <c:v>44750</c:v>
                </c:pt>
                <c:pt idx="824">
                  <c:v>44751</c:v>
                </c:pt>
                <c:pt idx="825">
                  <c:v>44752</c:v>
                </c:pt>
                <c:pt idx="826">
                  <c:v>44753</c:v>
                </c:pt>
                <c:pt idx="827">
                  <c:v>44754</c:v>
                </c:pt>
                <c:pt idx="828">
                  <c:v>44755</c:v>
                </c:pt>
                <c:pt idx="829">
                  <c:v>44756</c:v>
                </c:pt>
                <c:pt idx="830">
                  <c:v>44757</c:v>
                </c:pt>
                <c:pt idx="831">
                  <c:v>44758</c:v>
                </c:pt>
                <c:pt idx="832">
                  <c:v>44759</c:v>
                </c:pt>
                <c:pt idx="833">
                  <c:v>44760</c:v>
                </c:pt>
                <c:pt idx="834">
                  <c:v>44761</c:v>
                </c:pt>
                <c:pt idx="835">
                  <c:v>44762</c:v>
                </c:pt>
                <c:pt idx="836">
                  <c:v>44763</c:v>
                </c:pt>
                <c:pt idx="837">
                  <c:v>44764</c:v>
                </c:pt>
                <c:pt idx="838">
                  <c:v>44765</c:v>
                </c:pt>
                <c:pt idx="839">
                  <c:v>44766</c:v>
                </c:pt>
                <c:pt idx="840">
                  <c:v>44767</c:v>
                </c:pt>
                <c:pt idx="841">
                  <c:v>44768</c:v>
                </c:pt>
                <c:pt idx="842">
                  <c:v>44769</c:v>
                </c:pt>
                <c:pt idx="843">
                  <c:v>44770</c:v>
                </c:pt>
                <c:pt idx="844">
                  <c:v>44771</c:v>
                </c:pt>
                <c:pt idx="845">
                  <c:v>44772</c:v>
                </c:pt>
                <c:pt idx="846">
                  <c:v>44773</c:v>
                </c:pt>
                <c:pt idx="847">
                  <c:v>44774</c:v>
                </c:pt>
                <c:pt idx="848">
                  <c:v>44775</c:v>
                </c:pt>
                <c:pt idx="849">
                  <c:v>44776</c:v>
                </c:pt>
                <c:pt idx="850">
                  <c:v>44777</c:v>
                </c:pt>
                <c:pt idx="851">
                  <c:v>44778</c:v>
                </c:pt>
                <c:pt idx="852">
                  <c:v>44779</c:v>
                </c:pt>
                <c:pt idx="853">
                  <c:v>44780</c:v>
                </c:pt>
                <c:pt idx="854">
                  <c:v>44781</c:v>
                </c:pt>
                <c:pt idx="855">
                  <c:v>44782</c:v>
                </c:pt>
                <c:pt idx="856">
                  <c:v>44783</c:v>
                </c:pt>
                <c:pt idx="857">
                  <c:v>44784</c:v>
                </c:pt>
                <c:pt idx="858">
                  <c:v>44785</c:v>
                </c:pt>
                <c:pt idx="859">
                  <c:v>44786</c:v>
                </c:pt>
                <c:pt idx="860">
                  <c:v>44787</c:v>
                </c:pt>
                <c:pt idx="861">
                  <c:v>44788</c:v>
                </c:pt>
                <c:pt idx="862">
                  <c:v>44789</c:v>
                </c:pt>
                <c:pt idx="863">
                  <c:v>44790</c:v>
                </c:pt>
                <c:pt idx="864">
                  <c:v>44791</c:v>
                </c:pt>
                <c:pt idx="865">
                  <c:v>44792</c:v>
                </c:pt>
                <c:pt idx="866">
                  <c:v>44793</c:v>
                </c:pt>
                <c:pt idx="867">
                  <c:v>44794</c:v>
                </c:pt>
                <c:pt idx="868">
                  <c:v>44795</c:v>
                </c:pt>
                <c:pt idx="869">
                  <c:v>44796</c:v>
                </c:pt>
                <c:pt idx="870">
                  <c:v>44797</c:v>
                </c:pt>
                <c:pt idx="871">
                  <c:v>44798</c:v>
                </c:pt>
                <c:pt idx="872">
                  <c:v>44799</c:v>
                </c:pt>
                <c:pt idx="873">
                  <c:v>44800</c:v>
                </c:pt>
                <c:pt idx="874">
                  <c:v>44801</c:v>
                </c:pt>
                <c:pt idx="875">
                  <c:v>44802</c:v>
                </c:pt>
                <c:pt idx="876">
                  <c:v>44803</c:v>
                </c:pt>
                <c:pt idx="877">
                  <c:v>44804</c:v>
                </c:pt>
                <c:pt idx="878">
                  <c:v>44805</c:v>
                </c:pt>
                <c:pt idx="879">
                  <c:v>44806</c:v>
                </c:pt>
                <c:pt idx="880">
                  <c:v>44807</c:v>
                </c:pt>
                <c:pt idx="881">
                  <c:v>44808</c:v>
                </c:pt>
                <c:pt idx="882">
                  <c:v>44809</c:v>
                </c:pt>
                <c:pt idx="883">
                  <c:v>44810</c:v>
                </c:pt>
                <c:pt idx="884">
                  <c:v>44811</c:v>
                </c:pt>
                <c:pt idx="885">
                  <c:v>44812</c:v>
                </c:pt>
                <c:pt idx="886">
                  <c:v>44813</c:v>
                </c:pt>
                <c:pt idx="887">
                  <c:v>44814</c:v>
                </c:pt>
                <c:pt idx="888">
                  <c:v>44815</c:v>
                </c:pt>
                <c:pt idx="889">
                  <c:v>44816</c:v>
                </c:pt>
                <c:pt idx="890">
                  <c:v>44817</c:v>
                </c:pt>
                <c:pt idx="891">
                  <c:v>44818</c:v>
                </c:pt>
                <c:pt idx="892">
                  <c:v>44819</c:v>
                </c:pt>
                <c:pt idx="893">
                  <c:v>44820</c:v>
                </c:pt>
                <c:pt idx="894">
                  <c:v>44821</c:v>
                </c:pt>
                <c:pt idx="895">
                  <c:v>44822</c:v>
                </c:pt>
                <c:pt idx="896">
                  <c:v>44823</c:v>
                </c:pt>
                <c:pt idx="897">
                  <c:v>44824</c:v>
                </c:pt>
                <c:pt idx="898">
                  <c:v>44825</c:v>
                </c:pt>
                <c:pt idx="899">
                  <c:v>44826</c:v>
                </c:pt>
                <c:pt idx="900">
                  <c:v>44827</c:v>
                </c:pt>
                <c:pt idx="901">
                  <c:v>44828</c:v>
                </c:pt>
                <c:pt idx="902">
                  <c:v>44829</c:v>
                </c:pt>
                <c:pt idx="903">
                  <c:v>44830</c:v>
                </c:pt>
                <c:pt idx="904">
                  <c:v>44831</c:v>
                </c:pt>
                <c:pt idx="905">
                  <c:v>44832</c:v>
                </c:pt>
                <c:pt idx="906">
                  <c:v>44833</c:v>
                </c:pt>
                <c:pt idx="907">
                  <c:v>44834</c:v>
                </c:pt>
                <c:pt idx="908">
                  <c:v>44835</c:v>
                </c:pt>
                <c:pt idx="909">
                  <c:v>44836</c:v>
                </c:pt>
                <c:pt idx="910">
                  <c:v>44837</c:v>
                </c:pt>
                <c:pt idx="911">
                  <c:v>44838</c:v>
                </c:pt>
                <c:pt idx="912">
                  <c:v>44839</c:v>
                </c:pt>
                <c:pt idx="913">
                  <c:v>44840</c:v>
                </c:pt>
                <c:pt idx="914">
                  <c:v>44841</c:v>
                </c:pt>
                <c:pt idx="915">
                  <c:v>44842</c:v>
                </c:pt>
                <c:pt idx="916">
                  <c:v>44843</c:v>
                </c:pt>
                <c:pt idx="917">
                  <c:v>44844</c:v>
                </c:pt>
                <c:pt idx="918">
                  <c:v>44845</c:v>
                </c:pt>
                <c:pt idx="919">
                  <c:v>44846</c:v>
                </c:pt>
                <c:pt idx="920">
                  <c:v>44847</c:v>
                </c:pt>
                <c:pt idx="921">
                  <c:v>44848</c:v>
                </c:pt>
                <c:pt idx="922">
                  <c:v>44849</c:v>
                </c:pt>
                <c:pt idx="923">
                  <c:v>44850</c:v>
                </c:pt>
                <c:pt idx="924">
                  <c:v>44851</c:v>
                </c:pt>
                <c:pt idx="925">
                  <c:v>44852</c:v>
                </c:pt>
                <c:pt idx="926">
                  <c:v>44853</c:v>
                </c:pt>
                <c:pt idx="927">
                  <c:v>44854</c:v>
                </c:pt>
                <c:pt idx="928">
                  <c:v>44855</c:v>
                </c:pt>
                <c:pt idx="929">
                  <c:v>44856</c:v>
                </c:pt>
                <c:pt idx="930">
                  <c:v>44857</c:v>
                </c:pt>
                <c:pt idx="931">
                  <c:v>44858</c:v>
                </c:pt>
                <c:pt idx="932">
                  <c:v>44859</c:v>
                </c:pt>
                <c:pt idx="933">
                  <c:v>44860</c:v>
                </c:pt>
                <c:pt idx="934">
                  <c:v>44861</c:v>
                </c:pt>
                <c:pt idx="935">
                  <c:v>44862</c:v>
                </c:pt>
                <c:pt idx="936">
                  <c:v>44863</c:v>
                </c:pt>
                <c:pt idx="937">
                  <c:v>44864</c:v>
                </c:pt>
                <c:pt idx="938">
                  <c:v>44865</c:v>
                </c:pt>
                <c:pt idx="939">
                  <c:v>44866</c:v>
                </c:pt>
                <c:pt idx="940">
                  <c:v>44867</c:v>
                </c:pt>
                <c:pt idx="941">
                  <c:v>44868</c:v>
                </c:pt>
                <c:pt idx="942">
                  <c:v>44869</c:v>
                </c:pt>
                <c:pt idx="943">
                  <c:v>44870</c:v>
                </c:pt>
                <c:pt idx="944">
                  <c:v>44871</c:v>
                </c:pt>
                <c:pt idx="945">
                  <c:v>44872</c:v>
                </c:pt>
                <c:pt idx="946">
                  <c:v>44873</c:v>
                </c:pt>
                <c:pt idx="947">
                  <c:v>44874</c:v>
                </c:pt>
                <c:pt idx="948">
                  <c:v>44875</c:v>
                </c:pt>
                <c:pt idx="949">
                  <c:v>44876</c:v>
                </c:pt>
                <c:pt idx="950">
                  <c:v>44877</c:v>
                </c:pt>
                <c:pt idx="951">
                  <c:v>44878</c:v>
                </c:pt>
                <c:pt idx="952">
                  <c:v>44879</c:v>
                </c:pt>
                <c:pt idx="953">
                  <c:v>44880</c:v>
                </c:pt>
                <c:pt idx="954">
                  <c:v>44881</c:v>
                </c:pt>
                <c:pt idx="955">
                  <c:v>44882</c:v>
                </c:pt>
                <c:pt idx="956">
                  <c:v>44883</c:v>
                </c:pt>
                <c:pt idx="957">
                  <c:v>44884</c:v>
                </c:pt>
                <c:pt idx="958">
                  <c:v>44885</c:v>
                </c:pt>
                <c:pt idx="959">
                  <c:v>44886</c:v>
                </c:pt>
                <c:pt idx="960">
                  <c:v>44887</c:v>
                </c:pt>
                <c:pt idx="961">
                  <c:v>44888</c:v>
                </c:pt>
                <c:pt idx="962">
                  <c:v>44889</c:v>
                </c:pt>
                <c:pt idx="963">
                  <c:v>44890</c:v>
                </c:pt>
                <c:pt idx="964">
                  <c:v>44891</c:v>
                </c:pt>
                <c:pt idx="965">
                  <c:v>44892</c:v>
                </c:pt>
                <c:pt idx="966">
                  <c:v>44893</c:v>
                </c:pt>
                <c:pt idx="967">
                  <c:v>44894</c:v>
                </c:pt>
                <c:pt idx="968">
                  <c:v>44895</c:v>
                </c:pt>
                <c:pt idx="969">
                  <c:v>44896</c:v>
                </c:pt>
                <c:pt idx="970">
                  <c:v>44897</c:v>
                </c:pt>
                <c:pt idx="971">
                  <c:v>44898</c:v>
                </c:pt>
                <c:pt idx="972">
                  <c:v>44899</c:v>
                </c:pt>
                <c:pt idx="973">
                  <c:v>44900</c:v>
                </c:pt>
                <c:pt idx="974">
                  <c:v>44901</c:v>
                </c:pt>
                <c:pt idx="975">
                  <c:v>44902</c:v>
                </c:pt>
                <c:pt idx="976">
                  <c:v>44903</c:v>
                </c:pt>
                <c:pt idx="977">
                  <c:v>44904</c:v>
                </c:pt>
                <c:pt idx="978">
                  <c:v>44905</c:v>
                </c:pt>
                <c:pt idx="979">
                  <c:v>44906</c:v>
                </c:pt>
                <c:pt idx="980">
                  <c:v>44907</c:v>
                </c:pt>
                <c:pt idx="981">
                  <c:v>44908</c:v>
                </c:pt>
                <c:pt idx="982">
                  <c:v>44909</c:v>
                </c:pt>
                <c:pt idx="983">
                  <c:v>44910</c:v>
                </c:pt>
                <c:pt idx="984">
                  <c:v>44911</c:v>
                </c:pt>
                <c:pt idx="985">
                  <c:v>44912</c:v>
                </c:pt>
                <c:pt idx="986">
                  <c:v>44913</c:v>
                </c:pt>
                <c:pt idx="987">
                  <c:v>44914</c:v>
                </c:pt>
                <c:pt idx="988">
                  <c:v>44915</c:v>
                </c:pt>
                <c:pt idx="989">
                  <c:v>44916</c:v>
                </c:pt>
                <c:pt idx="990">
                  <c:v>44917</c:v>
                </c:pt>
                <c:pt idx="991">
                  <c:v>44918</c:v>
                </c:pt>
                <c:pt idx="992">
                  <c:v>44919</c:v>
                </c:pt>
                <c:pt idx="993">
                  <c:v>44920</c:v>
                </c:pt>
                <c:pt idx="994">
                  <c:v>44921</c:v>
                </c:pt>
                <c:pt idx="995">
                  <c:v>44922</c:v>
                </c:pt>
                <c:pt idx="996">
                  <c:v>44923</c:v>
                </c:pt>
                <c:pt idx="997">
                  <c:v>44924</c:v>
                </c:pt>
                <c:pt idx="998">
                  <c:v>44925</c:v>
                </c:pt>
                <c:pt idx="999">
                  <c:v>44926</c:v>
                </c:pt>
                <c:pt idx="1000">
                  <c:v>44927</c:v>
                </c:pt>
                <c:pt idx="1001">
                  <c:v>44928</c:v>
                </c:pt>
                <c:pt idx="1002">
                  <c:v>44929</c:v>
                </c:pt>
                <c:pt idx="1003">
                  <c:v>44930</c:v>
                </c:pt>
                <c:pt idx="1004">
                  <c:v>44931</c:v>
                </c:pt>
                <c:pt idx="1005">
                  <c:v>44932</c:v>
                </c:pt>
                <c:pt idx="1006">
                  <c:v>44933</c:v>
                </c:pt>
                <c:pt idx="1007">
                  <c:v>44934</c:v>
                </c:pt>
                <c:pt idx="1008">
                  <c:v>44935</c:v>
                </c:pt>
                <c:pt idx="1009">
                  <c:v>44936</c:v>
                </c:pt>
                <c:pt idx="1010">
                  <c:v>44937</c:v>
                </c:pt>
                <c:pt idx="1011">
                  <c:v>44938</c:v>
                </c:pt>
                <c:pt idx="1012">
                  <c:v>44939</c:v>
                </c:pt>
                <c:pt idx="1013">
                  <c:v>44940</c:v>
                </c:pt>
                <c:pt idx="1014">
                  <c:v>44941</c:v>
                </c:pt>
                <c:pt idx="1015">
                  <c:v>44942</c:v>
                </c:pt>
                <c:pt idx="1016">
                  <c:v>44943</c:v>
                </c:pt>
                <c:pt idx="1017">
                  <c:v>44944</c:v>
                </c:pt>
                <c:pt idx="1018">
                  <c:v>44945</c:v>
                </c:pt>
                <c:pt idx="1019">
                  <c:v>44946</c:v>
                </c:pt>
                <c:pt idx="1020">
                  <c:v>44947</c:v>
                </c:pt>
                <c:pt idx="1021">
                  <c:v>44948</c:v>
                </c:pt>
                <c:pt idx="1022">
                  <c:v>44949</c:v>
                </c:pt>
                <c:pt idx="1023">
                  <c:v>44950</c:v>
                </c:pt>
                <c:pt idx="1024">
                  <c:v>44951</c:v>
                </c:pt>
                <c:pt idx="1025">
                  <c:v>44952</c:v>
                </c:pt>
                <c:pt idx="1026">
                  <c:v>44953</c:v>
                </c:pt>
                <c:pt idx="1027">
                  <c:v>44954</c:v>
                </c:pt>
                <c:pt idx="1028">
                  <c:v>44955</c:v>
                </c:pt>
                <c:pt idx="1029">
                  <c:v>44956</c:v>
                </c:pt>
                <c:pt idx="1030">
                  <c:v>44957</c:v>
                </c:pt>
                <c:pt idx="1031">
                  <c:v>44958</c:v>
                </c:pt>
                <c:pt idx="1032">
                  <c:v>44959</c:v>
                </c:pt>
                <c:pt idx="1033">
                  <c:v>44960</c:v>
                </c:pt>
                <c:pt idx="1034">
                  <c:v>44961</c:v>
                </c:pt>
                <c:pt idx="1035">
                  <c:v>44962</c:v>
                </c:pt>
                <c:pt idx="1036">
                  <c:v>44963</c:v>
                </c:pt>
                <c:pt idx="1037">
                  <c:v>44964</c:v>
                </c:pt>
                <c:pt idx="1038">
                  <c:v>44965</c:v>
                </c:pt>
                <c:pt idx="1039">
                  <c:v>44966</c:v>
                </c:pt>
                <c:pt idx="1040">
                  <c:v>44967</c:v>
                </c:pt>
                <c:pt idx="1041">
                  <c:v>44968</c:v>
                </c:pt>
                <c:pt idx="1042">
                  <c:v>44969</c:v>
                </c:pt>
                <c:pt idx="1043">
                  <c:v>44970</c:v>
                </c:pt>
                <c:pt idx="1044">
                  <c:v>44971</c:v>
                </c:pt>
                <c:pt idx="1045">
                  <c:v>44972</c:v>
                </c:pt>
                <c:pt idx="1046">
                  <c:v>44973</c:v>
                </c:pt>
                <c:pt idx="1047">
                  <c:v>44974</c:v>
                </c:pt>
                <c:pt idx="1048">
                  <c:v>44975</c:v>
                </c:pt>
                <c:pt idx="1049">
                  <c:v>44976</c:v>
                </c:pt>
                <c:pt idx="1050">
                  <c:v>44977</c:v>
                </c:pt>
                <c:pt idx="1051">
                  <c:v>44978</c:v>
                </c:pt>
                <c:pt idx="1052">
                  <c:v>44979</c:v>
                </c:pt>
                <c:pt idx="1053">
                  <c:v>44980</c:v>
                </c:pt>
                <c:pt idx="1054">
                  <c:v>44981</c:v>
                </c:pt>
                <c:pt idx="1055">
                  <c:v>44982</c:v>
                </c:pt>
                <c:pt idx="1056">
                  <c:v>44983</c:v>
                </c:pt>
                <c:pt idx="1057">
                  <c:v>44984</c:v>
                </c:pt>
                <c:pt idx="1058">
                  <c:v>44985</c:v>
                </c:pt>
                <c:pt idx="1059">
                  <c:v>44986</c:v>
                </c:pt>
                <c:pt idx="1060">
                  <c:v>44987</c:v>
                </c:pt>
                <c:pt idx="1061">
                  <c:v>44988</c:v>
                </c:pt>
                <c:pt idx="1062">
                  <c:v>44989</c:v>
                </c:pt>
                <c:pt idx="1063">
                  <c:v>44990</c:v>
                </c:pt>
                <c:pt idx="1064">
                  <c:v>44991</c:v>
                </c:pt>
                <c:pt idx="1065">
                  <c:v>44992</c:v>
                </c:pt>
                <c:pt idx="1066">
                  <c:v>44993</c:v>
                </c:pt>
                <c:pt idx="1067">
                  <c:v>44994</c:v>
                </c:pt>
                <c:pt idx="1068">
                  <c:v>44995</c:v>
                </c:pt>
                <c:pt idx="1069">
                  <c:v>44996</c:v>
                </c:pt>
                <c:pt idx="1070">
                  <c:v>44997</c:v>
                </c:pt>
                <c:pt idx="1071">
                  <c:v>44998</c:v>
                </c:pt>
                <c:pt idx="1072">
                  <c:v>44999</c:v>
                </c:pt>
                <c:pt idx="1073">
                  <c:v>45000</c:v>
                </c:pt>
                <c:pt idx="1074">
                  <c:v>45001</c:v>
                </c:pt>
                <c:pt idx="1075">
                  <c:v>45002</c:v>
                </c:pt>
                <c:pt idx="1076">
                  <c:v>45003</c:v>
                </c:pt>
                <c:pt idx="1077">
                  <c:v>45004</c:v>
                </c:pt>
                <c:pt idx="1078">
                  <c:v>45005</c:v>
                </c:pt>
                <c:pt idx="1079">
                  <c:v>45006</c:v>
                </c:pt>
                <c:pt idx="1080">
                  <c:v>45007</c:v>
                </c:pt>
                <c:pt idx="1081">
                  <c:v>45008</c:v>
                </c:pt>
                <c:pt idx="1082">
                  <c:v>45009</c:v>
                </c:pt>
                <c:pt idx="1083">
                  <c:v>45010</c:v>
                </c:pt>
                <c:pt idx="1084">
                  <c:v>45011</c:v>
                </c:pt>
                <c:pt idx="1085">
                  <c:v>45012</c:v>
                </c:pt>
                <c:pt idx="1086">
                  <c:v>45013</c:v>
                </c:pt>
                <c:pt idx="1087">
                  <c:v>45014</c:v>
                </c:pt>
                <c:pt idx="1088">
                  <c:v>45015</c:v>
                </c:pt>
                <c:pt idx="1089">
                  <c:v>45016</c:v>
                </c:pt>
                <c:pt idx="1090">
                  <c:v>45017</c:v>
                </c:pt>
                <c:pt idx="1091">
                  <c:v>45018</c:v>
                </c:pt>
                <c:pt idx="1092">
                  <c:v>45019</c:v>
                </c:pt>
                <c:pt idx="1093">
                  <c:v>45020</c:v>
                </c:pt>
                <c:pt idx="1094">
                  <c:v>45021</c:v>
                </c:pt>
                <c:pt idx="1095">
                  <c:v>45022</c:v>
                </c:pt>
                <c:pt idx="1096">
                  <c:v>45023</c:v>
                </c:pt>
                <c:pt idx="1097">
                  <c:v>45024</c:v>
                </c:pt>
                <c:pt idx="1098">
                  <c:v>45025</c:v>
                </c:pt>
                <c:pt idx="1099">
                  <c:v>45026</c:v>
                </c:pt>
                <c:pt idx="1100">
                  <c:v>45027</c:v>
                </c:pt>
                <c:pt idx="1101">
                  <c:v>45028</c:v>
                </c:pt>
                <c:pt idx="1102">
                  <c:v>45029</c:v>
                </c:pt>
                <c:pt idx="1103">
                  <c:v>45030</c:v>
                </c:pt>
                <c:pt idx="1104">
                  <c:v>45031</c:v>
                </c:pt>
                <c:pt idx="1105">
                  <c:v>45032</c:v>
                </c:pt>
                <c:pt idx="1106">
                  <c:v>45033</c:v>
                </c:pt>
                <c:pt idx="1107">
                  <c:v>45034</c:v>
                </c:pt>
                <c:pt idx="1108">
                  <c:v>45035</c:v>
                </c:pt>
                <c:pt idx="1109">
                  <c:v>45036</c:v>
                </c:pt>
                <c:pt idx="1110">
                  <c:v>45037</c:v>
                </c:pt>
                <c:pt idx="1111">
                  <c:v>45038</c:v>
                </c:pt>
                <c:pt idx="1112">
                  <c:v>45039</c:v>
                </c:pt>
                <c:pt idx="1113">
                  <c:v>45040</c:v>
                </c:pt>
                <c:pt idx="1114">
                  <c:v>45041</c:v>
                </c:pt>
                <c:pt idx="1115">
                  <c:v>45042</c:v>
                </c:pt>
                <c:pt idx="1116">
                  <c:v>45043</c:v>
                </c:pt>
                <c:pt idx="1117">
                  <c:v>45044</c:v>
                </c:pt>
                <c:pt idx="1118">
                  <c:v>45045</c:v>
                </c:pt>
                <c:pt idx="1119">
                  <c:v>45046</c:v>
                </c:pt>
                <c:pt idx="1120">
                  <c:v>45047</c:v>
                </c:pt>
                <c:pt idx="1121">
                  <c:v>45048</c:v>
                </c:pt>
                <c:pt idx="1122">
                  <c:v>45049</c:v>
                </c:pt>
                <c:pt idx="1123">
                  <c:v>45050</c:v>
                </c:pt>
                <c:pt idx="1124">
                  <c:v>45051</c:v>
                </c:pt>
                <c:pt idx="1125">
                  <c:v>45052</c:v>
                </c:pt>
                <c:pt idx="1126">
                  <c:v>45053</c:v>
                </c:pt>
                <c:pt idx="1127">
                  <c:v>45054</c:v>
                </c:pt>
                <c:pt idx="1128">
                  <c:v>45055</c:v>
                </c:pt>
                <c:pt idx="1129">
                  <c:v>45056</c:v>
                </c:pt>
                <c:pt idx="1130">
                  <c:v>45057</c:v>
                </c:pt>
                <c:pt idx="1131">
                  <c:v>45058</c:v>
                </c:pt>
                <c:pt idx="1132">
                  <c:v>45059</c:v>
                </c:pt>
                <c:pt idx="1133">
                  <c:v>45060</c:v>
                </c:pt>
                <c:pt idx="1134">
                  <c:v>45061</c:v>
                </c:pt>
                <c:pt idx="1135">
                  <c:v>45062</c:v>
                </c:pt>
                <c:pt idx="1136">
                  <c:v>45063</c:v>
                </c:pt>
                <c:pt idx="1137">
                  <c:v>45064</c:v>
                </c:pt>
                <c:pt idx="1138">
                  <c:v>45065</c:v>
                </c:pt>
                <c:pt idx="1139">
                  <c:v>45066</c:v>
                </c:pt>
                <c:pt idx="1140">
                  <c:v>45067</c:v>
                </c:pt>
                <c:pt idx="1141">
                  <c:v>45068</c:v>
                </c:pt>
                <c:pt idx="1142">
                  <c:v>45069</c:v>
                </c:pt>
                <c:pt idx="1143">
                  <c:v>45070</c:v>
                </c:pt>
                <c:pt idx="1144">
                  <c:v>45071</c:v>
                </c:pt>
                <c:pt idx="1145">
                  <c:v>45072</c:v>
                </c:pt>
                <c:pt idx="1146">
                  <c:v>45073</c:v>
                </c:pt>
                <c:pt idx="1147">
                  <c:v>45074</c:v>
                </c:pt>
                <c:pt idx="1148">
                  <c:v>45075</c:v>
                </c:pt>
                <c:pt idx="1149">
                  <c:v>45076</c:v>
                </c:pt>
                <c:pt idx="1150">
                  <c:v>45077</c:v>
                </c:pt>
                <c:pt idx="1151">
                  <c:v>45078</c:v>
                </c:pt>
                <c:pt idx="1152">
                  <c:v>45079</c:v>
                </c:pt>
                <c:pt idx="1153">
                  <c:v>45080</c:v>
                </c:pt>
                <c:pt idx="1154">
                  <c:v>45081</c:v>
                </c:pt>
                <c:pt idx="1155">
                  <c:v>45082</c:v>
                </c:pt>
                <c:pt idx="1156">
                  <c:v>45083</c:v>
                </c:pt>
                <c:pt idx="1157">
                  <c:v>45084</c:v>
                </c:pt>
                <c:pt idx="1158">
                  <c:v>45085</c:v>
                </c:pt>
                <c:pt idx="1159">
                  <c:v>45086</c:v>
                </c:pt>
                <c:pt idx="1160">
                  <c:v>45087</c:v>
                </c:pt>
                <c:pt idx="1161">
                  <c:v>45088</c:v>
                </c:pt>
                <c:pt idx="1162">
                  <c:v>45089</c:v>
                </c:pt>
                <c:pt idx="1163">
                  <c:v>45090</c:v>
                </c:pt>
                <c:pt idx="1164">
                  <c:v>45091</c:v>
                </c:pt>
                <c:pt idx="1165">
                  <c:v>45092</c:v>
                </c:pt>
                <c:pt idx="1166">
                  <c:v>45093</c:v>
                </c:pt>
                <c:pt idx="1167">
                  <c:v>45094</c:v>
                </c:pt>
                <c:pt idx="1168">
                  <c:v>45095</c:v>
                </c:pt>
                <c:pt idx="1169">
                  <c:v>45096</c:v>
                </c:pt>
                <c:pt idx="1170">
                  <c:v>45097</c:v>
                </c:pt>
                <c:pt idx="1171">
                  <c:v>45098</c:v>
                </c:pt>
                <c:pt idx="1172">
                  <c:v>45099</c:v>
                </c:pt>
                <c:pt idx="1173">
                  <c:v>45100</c:v>
                </c:pt>
                <c:pt idx="1174">
                  <c:v>45101</c:v>
                </c:pt>
                <c:pt idx="1175">
                  <c:v>45102</c:v>
                </c:pt>
                <c:pt idx="1176">
                  <c:v>45103</c:v>
                </c:pt>
                <c:pt idx="1177">
                  <c:v>45104</c:v>
                </c:pt>
                <c:pt idx="1178">
                  <c:v>45105</c:v>
                </c:pt>
                <c:pt idx="1179">
                  <c:v>45106</c:v>
                </c:pt>
                <c:pt idx="1180">
                  <c:v>45107</c:v>
                </c:pt>
                <c:pt idx="1181">
                  <c:v>45108</c:v>
                </c:pt>
                <c:pt idx="1182">
                  <c:v>45109</c:v>
                </c:pt>
                <c:pt idx="1183">
                  <c:v>45110</c:v>
                </c:pt>
                <c:pt idx="1184">
                  <c:v>45111</c:v>
                </c:pt>
                <c:pt idx="1185">
                  <c:v>45112</c:v>
                </c:pt>
                <c:pt idx="1186">
                  <c:v>45113</c:v>
                </c:pt>
                <c:pt idx="1187">
                  <c:v>45114</c:v>
                </c:pt>
                <c:pt idx="1188">
                  <c:v>45115</c:v>
                </c:pt>
                <c:pt idx="1189">
                  <c:v>45116</c:v>
                </c:pt>
                <c:pt idx="1190">
                  <c:v>45117</c:v>
                </c:pt>
                <c:pt idx="1191">
                  <c:v>45118</c:v>
                </c:pt>
                <c:pt idx="1192">
                  <c:v>45119</c:v>
                </c:pt>
                <c:pt idx="1193">
                  <c:v>45120</c:v>
                </c:pt>
                <c:pt idx="1194">
                  <c:v>45121</c:v>
                </c:pt>
                <c:pt idx="1195">
                  <c:v>45122</c:v>
                </c:pt>
                <c:pt idx="1196">
                  <c:v>45123</c:v>
                </c:pt>
                <c:pt idx="1197">
                  <c:v>45124</c:v>
                </c:pt>
                <c:pt idx="1198">
                  <c:v>45125</c:v>
                </c:pt>
                <c:pt idx="1199">
                  <c:v>45126</c:v>
                </c:pt>
                <c:pt idx="1200">
                  <c:v>45127</c:v>
                </c:pt>
                <c:pt idx="1201">
                  <c:v>45128</c:v>
                </c:pt>
                <c:pt idx="1202">
                  <c:v>45129</c:v>
                </c:pt>
                <c:pt idx="1203">
                  <c:v>45130</c:v>
                </c:pt>
                <c:pt idx="1204">
                  <c:v>45131</c:v>
                </c:pt>
                <c:pt idx="1205">
                  <c:v>45132</c:v>
                </c:pt>
                <c:pt idx="1206">
                  <c:v>45133</c:v>
                </c:pt>
                <c:pt idx="1207">
                  <c:v>45134</c:v>
                </c:pt>
                <c:pt idx="1208">
                  <c:v>45135</c:v>
                </c:pt>
                <c:pt idx="1209">
                  <c:v>45136</c:v>
                </c:pt>
                <c:pt idx="1210">
                  <c:v>45137</c:v>
                </c:pt>
                <c:pt idx="1211">
                  <c:v>45138</c:v>
                </c:pt>
                <c:pt idx="1212">
                  <c:v>45139</c:v>
                </c:pt>
                <c:pt idx="1213">
                  <c:v>45140</c:v>
                </c:pt>
                <c:pt idx="1214">
                  <c:v>45141</c:v>
                </c:pt>
                <c:pt idx="1215">
                  <c:v>45142</c:v>
                </c:pt>
                <c:pt idx="1216">
                  <c:v>45143</c:v>
                </c:pt>
                <c:pt idx="1217">
                  <c:v>45144</c:v>
                </c:pt>
                <c:pt idx="1218">
                  <c:v>45145</c:v>
                </c:pt>
                <c:pt idx="1219">
                  <c:v>45146</c:v>
                </c:pt>
                <c:pt idx="1220">
                  <c:v>45147</c:v>
                </c:pt>
                <c:pt idx="1221">
                  <c:v>45148</c:v>
                </c:pt>
                <c:pt idx="1222">
                  <c:v>45149</c:v>
                </c:pt>
                <c:pt idx="1223">
                  <c:v>45150</c:v>
                </c:pt>
                <c:pt idx="1224">
                  <c:v>45151</c:v>
                </c:pt>
                <c:pt idx="1225">
                  <c:v>45152</c:v>
                </c:pt>
                <c:pt idx="1226">
                  <c:v>45153</c:v>
                </c:pt>
                <c:pt idx="1227">
                  <c:v>45154</c:v>
                </c:pt>
                <c:pt idx="1228">
                  <c:v>45155</c:v>
                </c:pt>
                <c:pt idx="1229">
                  <c:v>45156</c:v>
                </c:pt>
                <c:pt idx="1230">
                  <c:v>45157</c:v>
                </c:pt>
                <c:pt idx="1231">
                  <c:v>45158</c:v>
                </c:pt>
                <c:pt idx="1232">
                  <c:v>45159</c:v>
                </c:pt>
                <c:pt idx="1233">
                  <c:v>45160</c:v>
                </c:pt>
                <c:pt idx="1234">
                  <c:v>45161</c:v>
                </c:pt>
                <c:pt idx="1235">
                  <c:v>45162</c:v>
                </c:pt>
                <c:pt idx="1236">
                  <c:v>45163</c:v>
                </c:pt>
                <c:pt idx="1237">
                  <c:v>45164</c:v>
                </c:pt>
                <c:pt idx="1238">
                  <c:v>45165</c:v>
                </c:pt>
                <c:pt idx="1239">
                  <c:v>45166</c:v>
                </c:pt>
                <c:pt idx="1240">
                  <c:v>45167</c:v>
                </c:pt>
                <c:pt idx="1241">
                  <c:v>45168</c:v>
                </c:pt>
                <c:pt idx="1242">
                  <c:v>45169</c:v>
                </c:pt>
                <c:pt idx="1243">
                  <c:v>45170</c:v>
                </c:pt>
                <c:pt idx="1244">
                  <c:v>45171</c:v>
                </c:pt>
                <c:pt idx="1245">
                  <c:v>45172</c:v>
                </c:pt>
                <c:pt idx="1246">
                  <c:v>45173</c:v>
                </c:pt>
                <c:pt idx="1247">
                  <c:v>45174</c:v>
                </c:pt>
                <c:pt idx="1248">
                  <c:v>45175</c:v>
                </c:pt>
                <c:pt idx="1249">
                  <c:v>45176</c:v>
                </c:pt>
                <c:pt idx="1250">
                  <c:v>45177</c:v>
                </c:pt>
                <c:pt idx="1251">
                  <c:v>45178</c:v>
                </c:pt>
                <c:pt idx="1252">
                  <c:v>45179</c:v>
                </c:pt>
                <c:pt idx="1253">
                  <c:v>45180</c:v>
                </c:pt>
                <c:pt idx="1254">
                  <c:v>45181</c:v>
                </c:pt>
                <c:pt idx="1255">
                  <c:v>45182</c:v>
                </c:pt>
                <c:pt idx="1256">
                  <c:v>45183</c:v>
                </c:pt>
                <c:pt idx="1257">
                  <c:v>45184</c:v>
                </c:pt>
                <c:pt idx="1258">
                  <c:v>45185</c:v>
                </c:pt>
                <c:pt idx="1259">
                  <c:v>45186</c:v>
                </c:pt>
                <c:pt idx="1260">
                  <c:v>45187</c:v>
                </c:pt>
                <c:pt idx="1261">
                  <c:v>45188</c:v>
                </c:pt>
                <c:pt idx="1262">
                  <c:v>45189</c:v>
                </c:pt>
                <c:pt idx="1263">
                  <c:v>45190</c:v>
                </c:pt>
                <c:pt idx="1264">
                  <c:v>45191</c:v>
                </c:pt>
                <c:pt idx="1265">
                  <c:v>45192</c:v>
                </c:pt>
                <c:pt idx="1266">
                  <c:v>45193</c:v>
                </c:pt>
                <c:pt idx="1267">
                  <c:v>45194</c:v>
                </c:pt>
                <c:pt idx="1268">
                  <c:v>45195</c:v>
                </c:pt>
                <c:pt idx="1269">
                  <c:v>45196</c:v>
                </c:pt>
                <c:pt idx="1270">
                  <c:v>45197</c:v>
                </c:pt>
                <c:pt idx="1271">
                  <c:v>45198</c:v>
                </c:pt>
                <c:pt idx="1272">
                  <c:v>45199</c:v>
                </c:pt>
              </c:numCache>
            </c:numRef>
          </c:cat>
          <c:val>
            <c:numRef>
              <c:f>Sheet1!$C$5:$C$1277</c:f>
              <c:numCache>
                <c:formatCode>#,##0</c:formatCode>
                <c:ptCount val="1273"/>
                <c:pt idx="0">
                  <c:v>65</c:v>
                </c:pt>
                <c:pt idx="1">
                  <c:v>66</c:v>
                </c:pt>
                <c:pt idx="2">
                  <c:v>61</c:v>
                </c:pt>
                <c:pt idx="3">
                  <c:v>66</c:v>
                </c:pt>
                <c:pt idx="4">
                  <c:v>58</c:v>
                </c:pt>
                <c:pt idx="5">
                  <c:v>60</c:v>
                </c:pt>
                <c:pt idx="6">
                  <c:v>52</c:v>
                </c:pt>
                <c:pt idx="7">
                  <c:v>51</c:v>
                </c:pt>
                <c:pt idx="8">
                  <c:v>52</c:v>
                </c:pt>
                <c:pt idx="9">
                  <c:v>48</c:v>
                </c:pt>
                <c:pt idx="10">
                  <c:v>51</c:v>
                </c:pt>
                <c:pt idx="11">
                  <c:v>43</c:v>
                </c:pt>
                <c:pt idx="12">
                  <c:v>41</c:v>
                </c:pt>
                <c:pt idx="13">
                  <c:v>38</c:v>
                </c:pt>
                <c:pt idx="14">
                  <c:v>39</c:v>
                </c:pt>
                <c:pt idx="15">
                  <c:v>34</c:v>
                </c:pt>
                <c:pt idx="16">
                  <c:v>37</c:v>
                </c:pt>
                <c:pt idx="17">
                  <c:v>36</c:v>
                </c:pt>
                <c:pt idx="18">
                  <c:v>34</c:v>
                </c:pt>
                <c:pt idx="19">
                  <c:v>34</c:v>
                </c:pt>
                <c:pt idx="20">
                  <c:v>42</c:v>
                </c:pt>
                <c:pt idx="21">
                  <c:v>36</c:v>
                </c:pt>
                <c:pt idx="22">
                  <c:v>37</c:v>
                </c:pt>
                <c:pt idx="23">
                  <c:v>34</c:v>
                </c:pt>
                <c:pt idx="24">
                  <c:v>38</c:v>
                </c:pt>
                <c:pt idx="25">
                  <c:v>37</c:v>
                </c:pt>
                <c:pt idx="26">
                  <c:v>33</c:v>
                </c:pt>
                <c:pt idx="27">
                  <c:v>33</c:v>
                </c:pt>
                <c:pt idx="28">
                  <c:v>26</c:v>
                </c:pt>
                <c:pt idx="29">
                  <c:v>27</c:v>
                </c:pt>
                <c:pt idx="30">
                  <c:v>26</c:v>
                </c:pt>
                <c:pt idx="31">
                  <c:v>23</c:v>
                </c:pt>
                <c:pt idx="32">
                  <c:v>24</c:v>
                </c:pt>
                <c:pt idx="33">
                  <c:v>18</c:v>
                </c:pt>
                <c:pt idx="34">
                  <c:v>17</c:v>
                </c:pt>
                <c:pt idx="35">
                  <c:v>16</c:v>
                </c:pt>
                <c:pt idx="36">
                  <c:v>18</c:v>
                </c:pt>
                <c:pt idx="37">
                  <c:v>17</c:v>
                </c:pt>
                <c:pt idx="38">
                  <c:v>22</c:v>
                </c:pt>
                <c:pt idx="39">
                  <c:v>20</c:v>
                </c:pt>
                <c:pt idx="40">
                  <c:v>25</c:v>
                </c:pt>
                <c:pt idx="41">
                  <c:v>20</c:v>
                </c:pt>
                <c:pt idx="42">
                  <c:v>20</c:v>
                </c:pt>
                <c:pt idx="43">
                  <c:v>24</c:v>
                </c:pt>
                <c:pt idx="44">
                  <c:v>25</c:v>
                </c:pt>
                <c:pt idx="45">
                  <c:v>27</c:v>
                </c:pt>
                <c:pt idx="46">
                  <c:v>25</c:v>
                </c:pt>
                <c:pt idx="47">
                  <c:v>23</c:v>
                </c:pt>
                <c:pt idx="48">
                  <c:v>22</c:v>
                </c:pt>
                <c:pt idx="49">
                  <c:v>23</c:v>
                </c:pt>
                <c:pt idx="50">
                  <c:v>24</c:v>
                </c:pt>
                <c:pt idx="51">
                  <c:v>19</c:v>
                </c:pt>
                <c:pt idx="52">
                  <c:v>18</c:v>
                </c:pt>
                <c:pt idx="53">
                  <c:v>18</c:v>
                </c:pt>
                <c:pt idx="54">
                  <c:v>22</c:v>
                </c:pt>
                <c:pt idx="55">
                  <c:v>19</c:v>
                </c:pt>
                <c:pt idx="56">
                  <c:v>19</c:v>
                </c:pt>
                <c:pt idx="57">
                  <c:v>17</c:v>
                </c:pt>
                <c:pt idx="58">
                  <c:v>17</c:v>
                </c:pt>
                <c:pt idx="59">
                  <c:v>22</c:v>
                </c:pt>
                <c:pt idx="60">
                  <c:v>24</c:v>
                </c:pt>
                <c:pt idx="61">
                  <c:v>20</c:v>
                </c:pt>
                <c:pt idx="62">
                  <c:v>24</c:v>
                </c:pt>
                <c:pt idx="63">
                  <c:v>24</c:v>
                </c:pt>
                <c:pt idx="64">
                  <c:v>30</c:v>
                </c:pt>
                <c:pt idx="65">
                  <c:v>30</c:v>
                </c:pt>
                <c:pt idx="66">
                  <c:v>31</c:v>
                </c:pt>
                <c:pt idx="67">
                  <c:v>36</c:v>
                </c:pt>
                <c:pt idx="68">
                  <c:v>36</c:v>
                </c:pt>
                <c:pt idx="69">
                  <c:v>36</c:v>
                </c:pt>
                <c:pt idx="70">
                  <c:v>38</c:v>
                </c:pt>
                <c:pt idx="71">
                  <c:v>38</c:v>
                </c:pt>
                <c:pt idx="72">
                  <c:v>38</c:v>
                </c:pt>
                <c:pt idx="73">
                  <c:v>35</c:v>
                </c:pt>
                <c:pt idx="74">
                  <c:v>38</c:v>
                </c:pt>
                <c:pt idx="75">
                  <c:v>37</c:v>
                </c:pt>
                <c:pt idx="76">
                  <c:v>49</c:v>
                </c:pt>
                <c:pt idx="77">
                  <c:v>39</c:v>
                </c:pt>
                <c:pt idx="78">
                  <c:v>45</c:v>
                </c:pt>
                <c:pt idx="79">
                  <c:v>40</c:v>
                </c:pt>
                <c:pt idx="80">
                  <c:v>42</c:v>
                </c:pt>
                <c:pt idx="81">
                  <c:v>39</c:v>
                </c:pt>
                <c:pt idx="82">
                  <c:v>39</c:v>
                </c:pt>
                <c:pt idx="83">
                  <c:v>39</c:v>
                </c:pt>
                <c:pt idx="84">
                  <c:v>40</c:v>
                </c:pt>
                <c:pt idx="85">
                  <c:v>36</c:v>
                </c:pt>
                <c:pt idx="86">
                  <c:v>41</c:v>
                </c:pt>
                <c:pt idx="87">
                  <c:v>43</c:v>
                </c:pt>
                <c:pt idx="88">
                  <c:v>38</c:v>
                </c:pt>
                <c:pt idx="89">
                  <c:v>41</c:v>
                </c:pt>
                <c:pt idx="90">
                  <c:v>40</c:v>
                </c:pt>
                <c:pt idx="91">
                  <c:v>47</c:v>
                </c:pt>
                <c:pt idx="92">
                  <c:v>43</c:v>
                </c:pt>
                <c:pt idx="93">
                  <c:v>40</c:v>
                </c:pt>
                <c:pt idx="94">
                  <c:v>51</c:v>
                </c:pt>
                <c:pt idx="95">
                  <c:v>46</c:v>
                </c:pt>
                <c:pt idx="96">
                  <c:v>45</c:v>
                </c:pt>
                <c:pt idx="97">
                  <c:v>50</c:v>
                </c:pt>
                <c:pt idx="98">
                  <c:v>50</c:v>
                </c:pt>
                <c:pt idx="99">
                  <c:v>48</c:v>
                </c:pt>
                <c:pt idx="100">
                  <c:v>46</c:v>
                </c:pt>
                <c:pt idx="101">
                  <c:v>52</c:v>
                </c:pt>
                <c:pt idx="102">
                  <c:v>46</c:v>
                </c:pt>
                <c:pt idx="103">
                  <c:v>52</c:v>
                </c:pt>
                <c:pt idx="104">
                  <c:v>56</c:v>
                </c:pt>
                <c:pt idx="105">
                  <c:v>55</c:v>
                </c:pt>
                <c:pt idx="106">
                  <c:v>53</c:v>
                </c:pt>
                <c:pt idx="107">
                  <c:v>48</c:v>
                </c:pt>
                <c:pt idx="108">
                  <c:v>50</c:v>
                </c:pt>
                <c:pt idx="109">
                  <c:v>48</c:v>
                </c:pt>
                <c:pt idx="110">
                  <c:v>44</c:v>
                </c:pt>
                <c:pt idx="111">
                  <c:v>40</c:v>
                </c:pt>
                <c:pt idx="112">
                  <c:v>44</c:v>
                </c:pt>
                <c:pt idx="113">
                  <c:v>45</c:v>
                </c:pt>
                <c:pt idx="114">
                  <c:v>47</c:v>
                </c:pt>
                <c:pt idx="115">
                  <c:v>51</c:v>
                </c:pt>
                <c:pt idx="116">
                  <c:v>51</c:v>
                </c:pt>
                <c:pt idx="117">
                  <c:v>52</c:v>
                </c:pt>
                <c:pt idx="118">
                  <c:v>47</c:v>
                </c:pt>
                <c:pt idx="119">
                  <c:v>46</c:v>
                </c:pt>
                <c:pt idx="120">
                  <c:v>48</c:v>
                </c:pt>
                <c:pt idx="121">
                  <c:v>47</c:v>
                </c:pt>
                <c:pt idx="122">
                  <c:v>45</c:v>
                </c:pt>
                <c:pt idx="123">
                  <c:v>42</c:v>
                </c:pt>
                <c:pt idx="124">
                  <c:v>41</c:v>
                </c:pt>
                <c:pt idx="125">
                  <c:v>45</c:v>
                </c:pt>
                <c:pt idx="126">
                  <c:v>46</c:v>
                </c:pt>
                <c:pt idx="127">
                  <c:v>42</c:v>
                </c:pt>
                <c:pt idx="128">
                  <c:v>38</c:v>
                </c:pt>
                <c:pt idx="129">
                  <c:v>41</c:v>
                </c:pt>
                <c:pt idx="130">
                  <c:v>43</c:v>
                </c:pt>
                <c:pt idx="131">
                  <c:v>44</c:v>
                </c:pt>
                <c:pt idx="132">
                  <c:v>46</c:v>
                </c:pt>
                <c:pt idx="133">
                  <c:v>37</c:v>
                </c:pt>
                <c:pt idx="134">
                  <c:v>36</c:v>
                </c:pt>
                <c:pt idx="135">
                  <c:v>35</c:v>
                </c:pt>
                <c:pt idx="136">
                  <c:v>38</c:v>
                </c:pt>
                <c:pt idx="137">
                  <c:v>32</c:v>
                </c:pt>
                <c:pt idx="138">
                  <c:v>37</c:v>
                </c:pt>
                <c:pt idx="139">
                  <c:v>38</c:v>
                </c:pt>
                <c:pt idx="140">
                  <c:v>38</c:v>
                </c:pt>
                <c:pt idx="141">
                  <c:v>42</c:v>
                </c:pt>
                <c:pt idx="142">
                  <c:v>42</c:v>
                </c:pt>
                <c:pt idx="143">
                  <c:v>42</c:v>
                </c:pt>
                <c:pt idx="144">
                  <c:v>39</c:v>
                </c:pt>
                <c:pt idx="145">
                  <c:v>35</c:v>
                </c:pt>
                <c:pt idx="146">
                  <c:v>35</c:v>
                </c:pt>
                <c:pt idx="147">
                  <c:v>32</c:v>
                </c:pt>
                <c:pt idx="148">
                  <c:v>41</c:v>
                </c:pt>
                <c:pt idx="149">
                  <c:v>36</c:v>
                </c:pt>
                <c:pt idx="150">
                  <c:v>32</c:v>
                </c:pt>
                <c:pt idx="151">
                  <c:v>34</c:v>
                </c:pt>
                <c:pt idx="152">
                  <c:v>31</c:v>
                </c:pt>
                <c:pt idx="153">
                  <c:v>31</c:v>
                </c:pt>
                <c:pt idx="154">
                  <c:v>33</c:v>
                </c:pt>
                <c:pt idx="155">
                  <c:v>33</c:v>
                </c:pt>
                <c:pt idx="156">
                  <c:v>28</c:v>
                </c:pt>
                <c:pt idx="157">
                  <c:v>29</c:v>
                </c:pt>
                <c:pt idx="158">
                  <c:v>30</c:v>
                </c:pt>
                <c:pt idx="159">
                  <c:v>27</c:v>
                </c:pt>
                <c:pt idx="160">
                  <c:v>24</c:v>
                </c:pt>
                <c:pt idx="161">
                  <c:v>23</c:v>
                </c:pt>
                <c:pt idx="162">
                  <c:v>23</c:v>
                </c:pt>
                <c:pt idx="163">
                  <c:v>26</c:v>
                </c:pt>
                <c:pt idx="164">
                  <c:v>22</c:v>
                </c:pt>
                <c:pt idx="165">
                  <c:v>26</c:v>
                </c:pt>
                <c:pt idx="166">
                  <c:v>27</c:v>
                </c:pt>
                <c:pt idx="167">
                  <c:v>31</c:v>
                </c:pt>
                <c:pt idx="168">
                  <c:v>27</c:v>
                </c:pt>
                <c:pt idx="169">
                  <c:v>34</c:v>
                </c:pt>
                <c:pt idx="170">
                  <c:v>33</c:v>
                </c:pt>
                <c:pt idx="171">
                  <c:v>35</c:v>
                </c:pt>
                <c:pt idx="172">
                  <c:v>31</c:v>
                </c:pt>
                <c:pt idx="173">
                  <c:v>29</c:v>
                </c:pt>
                <c:pt idx="174">
                  <c:v>32</c:v>
                </c:pt>
                <c:pt idx="175">
                  <c:v>35</c:v>
                </c:pt>
                <c:pt idx="176">
                  <c:v>41</c:v>
                </c:pt>
                <c:pt idx="177">
                  <c:v>43</c:v>
                </c:pt>
                <c:pt idx="178">
                  <c:v>37</c:v>
                </c:pt>
                <c:pt idx="179">
                  <c:v>36</c:v>
                </c:pt>
                <c:pt idx="180">
                  <c:v>38</c:v>
                </c:pt>
                <c:pt idx="181">
                  <c:v>34</c:v>
                </c:pt>
                <c:pt idx="182">
                  <c:v>32</c:v>
                </c:pt>
                <c:pt idx="183">
                  <c:v>37</c:v>
                </c:pt>
                <c:pt idx="184">
                  <c:v>33</c:v>
                </c:pt>
                <c:pt idx="185">
                  <c:v>37</c:v>
                </c:pt>
                <c:pt idx="186">
                  <c:v>40</c:v>
                </c:pt>
                <c:pt idx="187">
                  <c:v>39</c:v>
                </c:pt>
                <c:pt idx="188">
                  <c:v>40</c:v>
                </c:pt>
                <c:pt idx="189">
                  <c:v>40</c:v>
                </c:pt>
                <c:pt idx="190">
                  <c:v>39</c:v>
                </c:pt>
                <c:pt idx="191">
                  <c:v>43</c:v>
                </c:pt>
                <c:pt idx="192">
                  <c:v>39</c:v>
                </c:pt>
                <c:pt idx="193">
                  <c:v>34</c:v>
                </c:pt>
                <c:pt idx="194">
                  <c:v>36</c:v>
                </c:pt>
                <c:pt idx="195">
                  <c:v>35</c:v>
                </c:pt>
                <c:pt idx="196">
                  <c:v>35</c:v>
                </c:pt>
                <c:pt idx="197">
                  <c:v>38</c:v>
                </c:pt>
                <c:pt idx="198">
                  <c:v>43</c:v>
                </c:pt>
                <c:pt idx="199">
                  <c:v>38</c:v>
                </c:pt>
                <c:pt idx="200">
                  <c:v>40</c:v>
                </c:pt>
                <c:pt idx="201">
                  <c:v>42</c:v>
                </c:pt>
                <c:pt idx="202">
                  <c:v>40</c:v>
                </c:pt>
                <c:pt idx="203">
                  <c:v>40</c:v>
                </c:pt>
                <c:pt idx="204">
                  <c:v>50</c:v>
                </c:pt>
                <c:pt idx="205">
                  <c:v>52</c:v>
                </c:pt>
                <c:pt idx="206">
                  <c:v>59</c:v>
                </c:pt>
                <c:pt idx="207">
                  <c:v>53</c:v>
                </c:pt>
                <c:pt idx="208">
                  <c:v>49</c:v>
                </c:pt>
                <c:pt idx="209">
                  <c:v>59</c:v>
                </c:pt>
                <c:pt idx="210">
                  <c:v>61</c:v>
                </c:pt>
                <c:pt idx="211">
                  <c:v>54</c:v>
                </c:pt>
                <c:pt idx="212">
                  <c:v>59</c:v>
                </c:pt>
                <c:pt idx="213">
                  <c:v>56</c:v>
                </c:pt>
                <c:pt idx="214">
                  <c:v>57</c:v>
                </c:pt>
                <c:pt idx="215">
                  <c:v>58</c:v>
                </c:pt>
                <c:pt idx="216">
                  <c:v>59</c:v>
                </c:pt>
                <c:pt idx="217">
                  <c:v>55</c:v>
                </c:pt>
                <c:pt idx="218">
                  <c:v>67</c:v>
                </c:pt>
                <c:pt idx="219">
                  <c:v>63</c:v>
                </c:pt>
                <c:pt idx="220">
                  <c:v>65</c:v>
                </c:pt>
                <c:pt idx="221">
                  <c:v>67</c:v>
                </c:pt>
                <c:pt idx="222">
                  <c:v>80</c:v>
                </c:pt>
                <c:pt idx="223">
                  <c:v>76</c:v>
                </c:pt>
                <c:pt idx="224">
                  <c:v>83</c:v>
                </c:pt>
                <c:pt idx="225">
                  <c:v>96</c:v>
                </c:pt>
                <c:pt idx="226">
                  <c:v>94</c:v>
                </c:pt>
                <c:pt idx="227">
                  <c:v>96</c:v>
                </c:pt>
                <c:pt idx="228">
                  <c:v>91</c:v>
                </c:pt>
                <c:pt idx="229">
                  <c:v>97</c:v>
                </c:pt>
                <c:pt idx="230">
                  <c:v>106</c:v>
                </c:pt>
                <c:pt idx="231">
                  <c:v>109</c:v>
                </c:pt>
                <c:pt idx="232">
                  <c:v>113</c:v>
                </c:pt>
                <c:pt idx="233">
                  <c:v>113</c:v>
                </c:pt>
                <c:pt idx="234">
                  <c:v>112</c:v>
                </c:pt>
                <c:pt idx="235">
                  <c:v>115</c:v>
                </c:pt>
                <c:pt idx="236">
                  <c:v>106</c:v>
                </c:pt>
                <c:pt idx="237">
                  <c:v>107</c:v>
                </c:pt>
                <c:pt idx="238">
                  <c:v>117</c:v>
                </c:pt>
                <c:pt idx="239">
                  <c:v>111</c:v>
                </c:pt>
                <c:pt idx="240">
                  <c:v>105</c:v>
                </c:pt>
                <c:pt idx="241">
                  <c:v>109</c:v>
                </c:pt>
                <c:pt idx="242">
                  <c:v>115</c:v>
                </c:pt>
                <c:pt idx="243">
                  <c:v>118</c:v>
                </c:pt>
                <c:pt idx="244">
                  <c:v>113</c:v>
                </c:pt>
                <c:pt idx="245">
                  <c:v>120</c:v>
                </c:pt>
                <c:pt idx="246">
                  <c:v>127</c:v>
                </c:pt>
                <c:pt idx="247">
                  <c:v>132</c:v>
                </c:pt>
                <c:pt idx="248">
                  <c:v>127</c:v>
                </c:pt>
                <c:pt idx="249">
                  <c:v>128</c:v>
                </c:pt>
                <c:pt idx="250">
                  <c:v>131</c:v>
                </c:pt>
                <c:pt idx="251">
                  <c:v>125</c:v>
                </c:pt>
                <c:pt idx="252">
                  <c:v>121</c:v>
                </c:pt>
                <c:pt idx="253">
                  <c:v>112</c:v>
                </c:pt>
                <c:pt idx="254">
                  <c:v>113</c:v>
                </c:pt>
                <c:pt idx="255">
                  <c:v>113</c:v>
                </c:pt>
                <c:pt idx="256">
                  <c:v>111</c:v>
                </c:pt>
                <c:pt idx="257">
                  <c:v>104</c:v>
                </c:pt>
                <c:pt idx="258">
                  <c:v>121</c:v>
                </c:pt>
                <c:pt idx="259">
                  <c:v>121</c:v>
                </c:pt>
                <c:pt idx="260">
                  <c:v>119</c:v>
                </c:pt>
                <c:pt idx="261">
                  <c:v>109</c:v>
                </c:pt>
                <c:pt idx="262">
                  <c:v>101</c:v>
                </c:pt>
                <c:pt idx="263">
                  <c:v>103</c:v>
                </c:pt>
                <c:pt idx="264">
                  <c:v>97</c:v>
                </c:pt>
                <c:pt idx="265">
                  <c:v>105</c:v>
                </c:pt>
                <c:pt idx="266">
                  <c:v>113</c:v>
                </c:pt>
                <c:pt idx="267">
                  <c:v>119</c:v>
                </c:pt>
                <c:pt idx="268">
                  <c:v>110</c:v>
                </c:pt>
                <c:pt idx="269">
                  <c:v>106</c:v>
                </c:pt>
                <c:pt idx="270">
                  <c:v>109</c:v>
                </c:pt>
                <c:pt idx="271">
                  <c:v>109</c:v>
                </c:pt>
                <c:pt idx="272">
                  <c:v>109</c:v>
                </c:pt>
                <c:pt idx="273">
                  <c:v>102</c:v>
                </c:pt>
                <c:pt idx="274">
                  <c:v>107</c:v>
                </c:pt>
                <c:pt idx="275">
                  <c:v>120</c:v>
                </c:pt>
                <c:pt idx="276">
                  <c:v>91</c:v>
                </c:pt>
                <c:pt idx="277">
                  <c:v>88</c:v>
                </c:pt>
                <c:pt idx="278">
                  <c:v>81</c:v>
                </c:pt>
                <c:pt idx="279">
                  <c:v>84</c:v>
                </c:pt>
                <c:pt idx="280">
                  <c:v>84</c:v>
                </c:pt>
                <c:pt idx="281">
                  <c:v>93</c:v>
                </c:pt>
                <c:pt idx="282">
                  <c:v>103</c:v>
                </c:pt>
                <c:pt idx="283">
                  <c:v>101</c:v>
                </c:pt>
                <c:pt idx="284">
                  <c:v>97</c:v>
                </c:pt>
                <c:pt idx="285">
                  <c:v>92</c:v>
                </c:pt>
                <c:pt idx="286">
                  <c:v>95</c:v>
                </c:pt>
                <c:pt idx="287">
                  <c:v>94</c:v>
                </c:pt>
                <c:pt idx="288">
                  <c:v>92</c:v>
                </c:pt>
                <c:pt idx="289">
                  <c:v>90</c:v>
                </c:pt>
                <c:pt idx="290">
                  <c:v>87</c:v>
                </c:pt>
                <c:pt idx="291">
                  <c:v>79</c:v>
                </c:pt>
                <c:pt idx="292">
                  <c:v>83</c:v>
                </c:pt>
                <c:pt idx="293">
                  <c:v>80</c:v>
                </c:pt>
                <c:pt idx="294">
                  <c:v>75</c:v>
                </c:pt>
                <c:pt idx="295">
                  <c:v>70</c:v>
                </c:pt>
                <c:pt idx="296">
                  <c:v>74</c:v>
                </c:pt>
                <c:pt idx="297">
                  <c:v>72</c:v>
                </c:pt>
                <c:pt idx="298">
                  <c:v>68</c:v>
                </c:pt>
                <c:pt idx="299">
                  <c:v>67</c:v>
                </c:pt>
                <c:pt idx="300">
                  <c:v>65</c:v>
                </c:pt>
                <c:pt idx="301">
                  <c:v>64</c:v>
                </c:pt>
                <c:pt idx="302">
                  <c:v>61</c:v>
                </c:pt>
                <c:pt idx="303">
                  <c:v>63</c:v>
                </c:pt>
                <c:pt idx="304">
                  <c:v>58</c:v>
                </c:pt>
                <c:pt idx="305">
                  <c:v>59</c:v>
                </c:pt>
                <c:pt idx="306">
                  <c:v>52</c:v>
                </c:pt>
                <c:pt idx="307">
                  <c:v>53</c:v>
                </c:pt>
                <c:pt idx="308">
                  <c:v>55</c:v>
                </c:pt>
                <c:pt idx="309">
                  <c:v>55</c:v>
                </c:pt>
                <c:pt idx="310">
                  <c:v>53</c:v>
                </c:pt>
                <c:pt idx="311">
                  <c:v>50</c:v>
                </c:pt>
                <c:pt idx="312">
                  <c:v>48</c:v>
                </c:pt>
                <c:pt idx="313">
                  <c:v>49</c:v>
                </c:pt>
                <c:pt idx="314">
                  <c:v>52</c:v>
                </c:pt>
                <c:pt idx="315">
                  <c:v>53</c:v>
                </c:pt>
                <c:pt idx="316">
                  <c:v>51</c:v>
                </c:pt>
                <c:pt idx="317">
                  <c:v>44</c:v>
                </c:pt>
                <c:pt idx="318">
                  <c:v>52</c:v>
                </c:pt>
                <c:pt idx="319">
                  <c:v>49</c:v>
                </c:pt>
                <c:pt idx="320">
                  <c:v>51</c:v>
                </c:pt>
                <c:pt idx="321">
                  <c:v>44</c:v>
                </c:pt>
                <c:pt idx="322">
                  <c:v>47</c:v>
                </c:pt>
                <c:pt idx="323">
                  <c:v>44</c:v>
                </c:pt>
                <c:pt idx="324">
                  <c:v>46</c:v>
                </c:pt>
                <c:pt idx="325">
                  <c:v>38</c:v>
                </c:pt>
                <c:pt idx="326">
                  <c:v>34</c:v>
                </c:pt>
                <c:pt idx="327">
                  <c:v>31</c:v>
                </c:pt>
                <c:pt idx="328">
                  <c:v>26</c:v>
                </c:pt>
                <c:pt idx="329">
                  <c:v>27</c:v>
                </c:pt>
                <c:pt idx="330">
                  <c:v>29</c:v>
                </c:pt>
                <c:pt idx="331">
                  <c:v>31</c:v>
                </c:pt>
                <c:pt idx="332">
                  <c:v>29</c:v>
                </c:pt>
                <c:pt idx="333">
                  <c:v>30</c:v>
                </c:pt>
                <c:pt idx="334">
                  <c:v>29</c:v>
                </c:pt>
                <c:pt idx="335">
                  <c:v>34</c:v>
                </c:pt>
                <c:pt idx="336">
                  <c:v>33</c:v>
                </c:pt>
                <c:pt idx="337">
                  <c:v>31</c:v>
                </c:pt>
                <c:pt idx="338">
                  <c:v>22</c:v>
                </c:pt>
                <c:pt idx="339">
                  <c:v>24</c:v>
                </c:pt>
                <c:pt idx="340">
                  <c:v>23</c:v>
                </c:pt>
                <c:pt idx="341">
                  <c:v>23</c:v>
                </c:pt>
                <c:pt idx="342">
                  <c:v>21</c:v>
                </c:pt>
                <c:pt idx="343">
                  <c:v>23</c:v>
                </c:pt>
                <c:pt idx="344">
                  <c:v>25</c:v>
                </c:pt>
                <c:pt idx="345">
                  <c:v>29</c:v>
                </c:pt>
                <c:pt idx="346">
                  <c:v>38</c:v>
                </c:pt>
                <c:pt idx="347">
                  <c:v>30</c:v>
                </c:pt>
                <c:pt idx="348">
                  <c:v>26</c:v>
                </c:pt>
                <c:pt idx="349">
                  <c:v>22</c:v>
                </c:pt>
                <c:pt idx="350">
                  <c:v>18</c:v>
                </c:pt>
                <c:pt idx="351">
                  <c:v>16</c:v>
                </c:pt>
                <c:pt idx="352">
                  <c:v>19</c:v>
                </c:pt>
                <c:pt idx="353">
                  <c:v>17</c:v>
                </c:pt>
                <c:pt idx="354">
                  <c:v>18</c:v>
                </c:pt>
                <c:pt idx="355">
                  <c:v>22</c:v>
                </c:pt>
                <c:pt idx="356">
                  <c:v>32</c:v>
                </c:pt>
                <c:pt idx="357">
                  <c:v>36</c:v>
                </c:pt>
                <c:pt idx="358">
                  <c:v>35</c:v>
                </c:pt>
                <c:pt idx="359">
                  <c:v>36</c:v>
                </c:pt>
                <c:pt idx="360">
                  <c:v>39</c:v>
                </c:pt>
                <c:pt idx="361">
                  <c:v>42</c:v>
                </c:pt>
                <c:pt idx="362">
                  <c:v>44</c:v>
                </c:pt>
                <c:pt idx="363">
                  <c:v>43</c:v>
                </c:pt>
                <c:pt idx="364">
                  <c:v>42</c:v>
                </c:pt>
                <c:pt idx="365">
                  <c:v>42</c:v>
                </c:pt>
                <c:pt idx="366">
                  <c:v>42</c:v>
                </c:pt>
                <c:pt idx="367">
                  <c:v>38</c:v>
                </c:pt>
                <c:pt idx="368">
                  <c:v>39</c:v>
                </c:pt>
                <c:pt idx="369">
                  <c:v>46</c:v>
                </c:pt>
                <c:pt idx="370">
                  <c:v>46</c:v>
                </c:pt>
                <c:pt idx="371">
                  <c:v>48</c:v>
                </c:pt>
                <c:pt idx="372">
                  <c:v>52</c:v>
                </c:pt>
                <c:pt idx="373">
                  <c:v>52</c:v>
                </c:pt>
                <c:pt idx="374">
                  <c:v>53</c:v>
                </c:pt>
                <c:pt idx="375">
                  <c:v>52</c:v>
                </c:pt>
                <c:pt idx="376">
                  <c:v>47</c:v>
                </c:pt>
                <c:pt idx="377">
                  <c:v>48</c:v>
                </c:pt>
                <c:pt idx="378">
                  <c:v>57</c:v>
                </c:pt>
                <c:pt idx="379">
                  <c:v>58</c:v>
                </c:pt>
                <c:pt idx="380">
                  <c:v>65</c:v>
                </c:pt>
                <c:pt idx="381">
                  <c:v>69</c:v>
                </c:pt>
                <c:pt idx="382">
                  <c:v>64</c:v>
                </c:pt>
                <c:pt idx="383">
                  <c:v>66</c:v>
                </c:pt>
                <c:pt idx="384">
                  <c:v>66</c:v>
                </c:pt>
                <c:pt idx="385">
                  <c:v>77</c:v>
                </c:pt>
                <c:pt idx="386">
                  <c:v>71</c:v>
                </c:pt>
                <c:pt idx="387">
                  <c:v>64</c:v>
                </c:pt>
                <c:pt idx="388">
                  <c:v>71</c:v>
                </c:pt>
                <c:pt idx="389">
                  <c:v>73</c:v>
                </c:pt>
                <c:pt idx="390">
                  <c:v>71</c:v>
                </c:pt>
                <c:pt idx="391">
                  <c:v>76</c:v>
                </c:pt>
                <c:pt idx="392">
                  <c:v>80</c:v>
                </c:pt>
                <c:pt idx="393">
                  <c:v>79</c:v>
                </c:pt>
                <c:pt idx="394">
                  <c:v>83</c:v>
                </c:pt>
                <c:pt idx="395">
                  <c:v>90</c:v>
                </c:pt>
                <c:pt idx="396">
                  <c:v>90</c:v>
                </c:pt>
                <c:pt idx="397">
                  <c:v>84</c:v>
                </c:pt>
                <c:pt idx="398">
                  <c:v>76</c:v>
                </c:pt>
                <c:pt idx="399">
                  <c:v>78</c:v>
                </c:pt>
                <c:pt idx="400">
                  <c:v>89</c:v>
                </c:pt>
                <c:pt idx="401">
                  <c:v>88</c:v>
                </c:pt>
                <c:pt idx="402">
                  <c:v>88</c:v>
                </c:pt>
                <c:pt idx="403">
                  <c:v>77</c:v>
                </c:pt>
                <c:pt idx="404">
                  <c:v>75</c:v>
                </c:pt>
                <c:pt idx="405">
                  <c:v>82</c:v>
                </c:pt>
                <c:pt idx="406">
                  <c:v>81</c:v>
                </c:pt>
                <c:pt idx="407">
                  <c:v>79</c:v>
                </c:pt>
                <c:pt idx="408">
                  <c:v>78</c:v>
                </c:pt>
                <c:pt idx="409">
                  <c:v>77</c:v>
                </c:pt>
                <c:pt idx="410">
                  <c:v>78</c:v>
                </c:pt>
                <c:pt idx="411">
                  <c:v>74</c:v>
                </c:pt>
                <c:pt idx="412">
                  <c:v>71</c:v>
                </c:pt>
                <c:pt idx="413">
                  <c:v>75</c:v>
                </c:pt>
                <c:pt idx="414">
                  <c:v>75</c:v>
                </c:pt>
                <c:pt idx="415">
                  <c:v>77</c:v>
                </c:pt>
                <c:pt idx="416">
                  <c:v>68</c:v>
                </c:pt>
                <c:pt idx="417">
                  <c:v>59</c:v>
                </c:pt>
                <c:pt idx="418">
                  <c:v>56</c:v>
                </c:pt>
                <c:pt idx="419">
                  <c:v>60</c:v>
                </c:pt>
                <c:pt idx="420">
                  <c:v>61</c:v>
                </c:pt>
                <c:pt idx="421">
                  <c:v>67</c:v>
                </c:pt>
                <c:pt idx="422">
                  <c:v>65</c:v>
                </c:pt>
                <c:pt idx="423">
                  <c:v>63</c:v>
                </c:pt>
                <c:pt idx="424">
                  <c:v>57</c:v>
                </c:pt>
                <c:pt idx="425">
                  <c:v>60</c:v>
                </c:pt>
                <c:pt idx="426">
                  <c:v>58</c:v>
                </c:pt>
                <c:pt idx="427">
                  <c:v>50</c:v>
                </c:pt>
                <c:pt idx="428">
                  <c:v>36</c:v>
                </c:pt>
                <c:pt idx="429">
                  <c:v>36</c:v>
                </c:pt>
                <c:pt idx="430">
                  <c:v>41</c:v>
                </c:pt>
                <c:pt idx="431">
                  <c:v>40</c:v>
                </c:pt>
                <c:pt idx="432">
                  <c:v>41</c:v>
                </c:pt>
                <c:pt idx="433">
                  <c:v>39</c:v>
                </c:pt>
                <c:pt idx="434">
                  <c:v>46</c:v>
                </c:pt>
                <c:pt idx="435">
                  <c:v>46</c:v>
                </c:pt>
                <c:pt idx="436">
                  <c:v>37</c:v>
                </c:pt>
                <c:pt idx="437">
                  <c:v>37</c:v>
                </c:pt>
                <c:pt idx="438">
                  <c:v>37</c:v>
                </c:pt>
                <c:pt idx="439">
                  <c:v>31</c:v>
                </c:pt>
                <c:pt idx="440">
                  <c:v>35</c:v>
                </c:pt>
                <c:pt idx="441">
                  <c:v>36</c:v>
                </c:pt>
                <c:pt idx="442">
                  <c:v>35</c:v>
                </c:pt>
                <c:pt idx="443">
                  <c:v>34</c:v>
                </c:pt>
                <c:pt idx="444">
                  <c:v>32</c:v>
                </c:pt>
                <c:pt idx="445">
                  <c:v>32</c:v>
                </c:pt>
                <c:pt idx="446">
                  <c:v>35</c:v>
                </c:pt>
                <c:pt idx="447">
                  <c:v>38</c:v>
                </c:pt>
                <c:pt idx="448">
                  <c:v>39</c:v>
                </c:pt>
                <c:pt idx="449">
                  <c:v>35</c:v>
                </c:pt>
                <c:pt idx="450">
                  <c:v>31</c:v>
                </c:pt>
                <c:pt idx="451">
                  <c:v>27</c:v>
                </c:pt>
                <c:pt idx="452">
                  <c:v>28</c:v>
                </c:pt>
                <c:pt idx="453">
                  <c:v>28</c:v>
                </c:pt>
                <c:pt idx="454">
                  <c:v>23</c:v>
                </c:pt>
                <c:pt idx="455">
                  <c:v>28</c:v>
                </c:pt>
                <c:pt idx="456">
                  <c:v>29</c:v>
                </c:pt>
                <c:pt idx="457">
                  <c:v>31</c:v>
                </c:pt>
                <c:pt idx="458">
                  <c:v>28</c:v>
                </c:pt>
                <c:pt idx="459">
                  <c:v>26</c:v>
                </c:pt>
                <c:pt idx="460">
                  <c:v>30</c:v>
                </c:pt>
                <c:pt idx="461">
                  <c:v>32</c:v>
                </c:pt>
                <c:pt idx="462">
                  <c:v>29</c:v>
                </c:pt>
                <c:pt idx="463">
                  <c:v>30</c:v>
                </c:pt>
                <c:pt idx="464">
                  <c:v>34</c:v>
                </c:pt>
                <c:pt idx="465">
                  <c:v>38</c:v>
                </c:pt>
                <c:pt idx="466">
                  <c:v>44</c:v>
                </c:pt>
                <c:pt idx="467">
                  <c:v>40</c:v>
                </c:pt>
                <c:pt idx="468">
                  <c:v>44</c:v>
                </c:pt>
                <c:pt idx="469">
                  <c:v>39</c:v>
                </c:pt>
                <c:pt idx="470">
                  <c:v>44</c:v>
                </c:pt>
                <c:pt idx="471">
                  <c:v>37</c:v>
                </c:pt>
                <c:pt idx="472">
                  <c:v>39</c:v>
                </c:pt>
                <c:pt idx="473">
                  <c:v>45</c:v>
                </c:pt>
                <c:pt idx="474">
                  <c:v>56</c:v>
                </c:pt>
                <c:pt idx="475">
                  <c:v>55</c:v>
                </c:pt>
                <c:pt idx="476">
                  <c:v>58</c:v>
                </c:pt>
                <c:pt idx="477">
                  <c:v>77</c:v>
                </c:pt>
                <c:pt idx="478">
                  <c:v>86</c:v>
                </c:pt>
                <c:pt idx="479">
                  <c:v>84</c:v>
                </c:pt>
                <c:pt idx="480">
                  <c:v>97</c:v>
                </c:pt>
                <c:pt idx="481">
                  <c:v>96</c:v>
                </c:pt>
                <c:pt idx="482">
                  <c:v>100</c:v>
                </c:pt>
                <c:pt idx="483">
                  <c:v>102</c:v>
                </c:pt>
                <c:pt idx="484">
                  <c:v>119</c:v>
                </c:pt>
                <c:pt idx="485">
                  <c:v>133</c:v>
                </c:pt>
                <c:pt idx="486">
                  <c:v>134</c:v>
                </c:pt>
                <c:pt idx="487">
                  <c:v>135</c:v>
                </c:pt>
                <c:pt idx="488">
                  <c:v>143</c:v>
                </c:pt>
                <c:pt idx="489">
                  <c:v>144</c:v>
                </c:pt>
                <c:pt idx="490">
                  <c:v>148</c:v>
                </c:pt>
                <c:pt idx="491">
                  <c:v>164</c:v>
                </c:pt>
                <c:pt idx="492">
                  <c:v>172</c:v>
                </c:pt>
                <c:pt idx="493">
                  <c:v>177</c:v>
                </c:pt>
                <c:pt idx="494">
                  <c:v>185</c:v>
                </c:pt>
                <c:pt idx="495">
                  <c:v>190</c:v>
                </c:pt>
                <c:pt idx="496">
                  <c:v>195</c:v>
                </c:pt>
                <c:pt idx="497">
                  <c:v>206</c:v>
                </c:pt>
                <c:pt idx="498">
                  <c:v>222</c:v>
                </c:pt>
                <c:pt idx="499">
                  <c:v>224</c:v>
                </c:pt>
                <c:pt idx="500">
                  <c:v>226</c:v>
                </c:pt>
                <c:pt idx="501">
                  <c:v>241</c:v>
                </c:pt>
                <c:pt idx="502">
                  <c:v>239</c:v>
                </c:pt>
                <c:pt idx="503">
                  <c:v>231</c:v>
                </c:pt>
                <c:pt idx="504">
                  <c:v>253</c:v>
                </c:pt>
                <c:pt idx="505">
                  <c:v>283</c:v>
                </c:pt>
                <c:pt idx="506">
                  <c:v>295</c:v>
                </c:pt>
                <c:pt idx="507">
                  <c:v>299</c:v>
                </c:pt>
                <c:pt idx="508">
                  <c:v>308</c:v>
                </c:pt>
                <c:pt idx="509">
                  <c:v>314</c:v>
                </c:pt>
                <c:pt idx="510">
                  <c:v>330</c:v>
                </c:pt>
                <c:pt idx="511">
                  <c:v>316</c:v>
                </c:pt>
                <c:pt idx="512">
                  <c:v>322</c:v>
                </c:pt>
                <c:pt idx="513">
                  <c:v>358</c:v>
                </c:pt>
                <c:pt idx="514">
                  <c:v>308</c:v>
                </c:pt>
                <c:pt idx="515">
                  <c:v>309</c:v>
                </c:pt>
                <c:pt idx="516">
                  <c:v>316</c:v>
                </c:pt>
                <c:pt idx="517">
                  <c:v>298</c:v>
                </c:pt>
                <c:pt idx="518">
                  <c:v>290</c:v>
                </c:pt>
                <c:pt idx="519">
                  <c:v>300</c:v>
                </c:pt>
                <c:pt idx="520">
                  <c:v>297</c:v>
                </c:pt>
                <c:pt idx="521">
                  <c:v>288</c:v>
                </c:pt>
                <c:pt idx="522">
                  <c:v>280</c:v>
                </c:pt>
                <c:pt idx="523">
                  <c:v>280</c:v>
                </c:pt>
                <c:pt idx="524">
                  <c:v>283</c:v>
                </c:pt>
                <c:pt idx="525">
                  <c:v>274</c:v>
                </c:pt>
                <c:pt idx="526">
                  <c:v>288</c:v>
                </c:pt>
                <c:pt idx="527">
                  <c:v>294</c:v>
                </c:pt>
                <c:pt idx="528">
                  <c:v>286</c:v>
                </c:pt>
                <c:pt idx="529">
                  <c:v>287</c:v>
                </c:pt>
                <c:pt idx="530">
                  <c:v>285</c:v>
                </c:pt>
                <c:pt idx="531">
                  <c:v>277</c:v>
                </c:pt>
                <c:pt idx="532">
                  <c:v>278</c:v>
                </c:pt>
                <c:pt idx="533">
                  <c:v>264</c:v>
                </c:pt>
                <c:pt idx="534">
                  <c:v>270</c:v>
                </c:pt>
                <c:pt idx="535">
                  <c:v>263</c:v>
                </c:pt>
                <c:pt idx="536">
                  <c:v>268</c:v>
                </c:pt>
                <c:pt idx="537">
                  <c:v>248</c:v>
                </c:pt>
                <c:pt idx="538">
                  <c:v>243</c:v>
                </c:pt>
                <c:pt idx="539">
                  <c:v>243</c:v>
                </c:pt>
                <c:pt idx="540">
                  <c:v>237</c:v>
                </c:pt>
                <c:pt idx="541">
                  <c:v>235</c:v>
                </c:pt>
                <c:pt idx="542">
                  <c:v>231</c:v>
                </c:pt>
                <c:pt idx="543">
                  <c:v>223</c:v>
                </c:pt>
                <c:pt idx="544">
                  <c:v>207</c:v>
                </c:pt>
                <c:pt idx="545">
                  <c:v>201</c:v>
                </c:pt>
                <c:pt idx="546">
                  <c:v>207</c:v>
                </c:pt>
                <c:pt idx="547">
                  <c:v>186</c:v>
                </c:pt>
                <c:pt idx="548">
                  <c:v>187</c:v>
                </c:pt>
                <c:pt idx="549">
                  <c:v>173</c:v>
                </c:pt>
                <c:pt idx="550">
                  <c:v>167</c:v>
                </c:pt>
                <c:pt idx="551">
                  <c:v>166</c:v>
                </c:pt>
                <c:pt idx="552">
                  <c:v>169</c:v>
                </c:pt>
                <c:pt idx="553">
                  <c:v>170</c:v>
                </c:pt>
                <c:pt idx="554">
                  <c:v>149</c:v>
                </c:pt>
                <c:pt idx="555">
                  <c:v>145</c:v>
                </c:pt>
                <c:pt idx="556">
                  <c:v>146</c:v>
                </c:pt>
                <c:pt idx="557">
                  <c:v>136</c:v>
                </c:pt>
                <c:pt idx="558">
                  <c:v>140</c:v>
                </c:pt>
                <c:pt idx="559">
                  <c:v>142</c:v>
                </c:pt>
                <c:pt idx="560">
                  <c:v>140</c:v>
                </c:pt>
                <c:pt idx="561">
                  <c:v>130</c:v>
                </c:pt>
                <c:pt idx="562">
                  <c:v>126</c:v>
                </c:pt>
                <c:pt idx="563">
                  <c:v>133</c:v>
                </c:pt>
                <c:pt idx="564">
                  <c:v>128</c:v>
                </c:pt>
                <c:pt idx="565">
                  <c:v>125</c:v>
                </c:pt>
                <c:pt idx="566">
                  <c:v>124</c:v>
                </c:pt>
                <c:pt idx="567">
                  <c:v>123</c:v>
                </c:pt>
                <c:pt idx="568">
                  <c:v>127</c:v>
                </c:pt>
                <c:pt idx="569">
                  <c:v>126</c:v>
                </c:pt>
                <c:pt idx="570">
                  <c:v>123</c:v>
                </c:pt>
                <c:pt idx="571">
                  <c:v>133</c:v>
                </c:pt>
                <c:pt idx="572">
                  <c:v>122</c:v>
                </c:pt>
                <c:pt idx="573">
                  <c:v>110</c:v>
                </c:pt>
                <c:pt idx="574">
                  <c:v>114</c:v>
                </c:pt>
                <c:pt idx="575">
                  <c:v>116</c:v>
                </c:pt>
                <c:pt idx="576">
                  <c:v>116</c:v>
                </c:pt>
                <c:pt idx="577">
                  <c:v>123</c:v>
                </c:pt>
                <c:pt idx="578">
                  <c:v>138</c:v>
                </c:pt>
                <c:pt idx="579">
                  <c:v>136</c:v>
                </c:pt>
                <c:pt idx="580">
                  <c:v>132</c:v>
                </c:pt>
                <c:pt idx="581">
                  <c:v>134</c:v>
                </c:pt>
                <c:pt idx="582">
                  <c:v>127</c:v>
                </c:pt>
                <c:pt idx="583">
                  <c:v>125</c:v>
                </c:pt>
                <c:pt idx="584">
                  <c:v>126</c:v>
                </c:pt>
                <c:pt idx="585">
                  <c:v>120</c:v>
                </c:pt>
                <c:pt idx="586">
                  <c:v>120</c:v>
                </c:pt>
                <c:pt idx="587">
                  <c:v>119</c:v>
                </c:pt>
                <c:pt idx="588">
                  <c:v>109</c:v>
                </c:pt>
                <c:pt idx="589">
                  <c:v>108</c:v>
                </c:pt>
                <c:pt idx="590">
                  <c:v>100</c:v>
                </c:pt>
                <c:pt idx="591">
                  <c:v>104</c:v>
                </c:pt>
                <c:pt idx="592">
                  <c:v>94</c:v>
                </c:pt>
                <c:pt idx="593">
                  <c:v>89</c:v>
                </c:pt>
                <c:pt idx="594">
                  <c:v>91</c:v>
                </c:pt>
                <c:pt idx="595">
                  <c:v>86</c:v>
                </c:pt>
                <c:pt idx="596">
                  <c:v>92</c:v>
                </c:pt>
                <c:pt idx="597">
                  <c:v>97</c:v>
                </c:pt>
                <c:pt idx="598">
                  <c:v>94</c:v>
                </c:pt>
                <c:pt idx="599">
                  <c:v>99</c:v>
                </c:pt>
                <c:pt idx="600">
                  <c:v>93</c:v>
                </c:pt>
                <c:pt idx="601">
                  <c:v>91</c:v>
                </c:pt>
                <c:pt idx="602">
                  <c:v>91</c:v>
                </c:pt>
                <c:pt idx="603">
                  <c:v>94</c:v>
                </c:pt>
                <c:pt idx="604">
                  <c:v>92</c:v>
                </c:pt>
                <c:pt idx="605">
                  <c:v>90</c:v>
                </c:pt>
                <c:pt idx="606">
                  <c:v>90</c:v>
                </c:pt>
                <c:pt idx="607">
                  <c:v>96</c:v>
                </c:pt>
                <c:pt idx="608">
                  <c:v>103</c:v>
                </c:pt>
                <c:pt idx="609">
                  <c:v>115</c:v>
                </c:pt>
                <c:pt idx="610">
                  <c:v>110</c:v>
                </c:pt>
                <c:pt idx="611">
                  <c:v>100</c:v>
                </c:pt>
                <c:pt idx="612">
                  <c:v>94</c:v>
                </c:pt>
                <c:pt idx="613">
                  <c:v>96</c:v>
                </c:pt>
                <c:pt idx="614">
                  <c:v>97</c:v>
                </c:pt>
                <c:pt idx="615">
                  <c:v>106</c:v>
                </c:pt>
                <c:pt idx="616">
                  <c:v>106</c:v>
                </c:pt>
                <c:pt idx="617">
                  <c:v>97</c:v>
                </c:pt>
                <c:pt idx="618">
                  <c:v>94</c:v>
                </c:pt>
                <c:pt idx="619">
                  <c:v>96</c:v>
                </c:pt>
                <c:pt idx="620">
                  <c:v>103</c:v>
                </c:pt>
                <c:pt idx="621">
                  <c:v>97</c:v>
                </c:pt>
                <c:pt idx="622">
                  <c:v>101</c:v>
                </c:pt>
                <c:pt idx="623">
                  <c:v>101</c:v>
                </c:pt>
                <c:pt idx="624">
                  <c:v>85</c:v>
                </c:pt>
                <c:pt idx="625">
                  <c:v>87</c:v>
                </c:pt>
                <c:pt idx="626">
                  <c:v>98</c:v>
                </c:pt>
                <c:pt idx="627">
                  <c:v>90</c:v>
                </c:pt>
                <c:pt idx="628">
                  <c:v>90</c:v>
                </c:pt>
                <c:pt idx="629">
                  <c:v>92</c:v>
                </c:pt>
                <c:pt idx="630">
                  <c:v>94</c:v>
                </c:pt>
                <c:pt idx="631">
                  <c:v>97</c:v>
                </c:pt>
                <c:pt idx="632">
                  <c:v>92</c:v>
                </c:pt>
                <c:pt idx="633">
                  <c:v>93</c:v>
                </c:pt>
                <c:pt idx="634">
                  <c:v>91</c:v>
                </c:pt>
                <c:pt idx="635">
                  <c:v>104</c:v>
                </c:pt>
                <c:pt idx="636">
                  <c:v>96</c:v>
                </c:pt>
                <c:pt idx="637">
                  <c:v>104</c:v>
                </c:pt>
                <c:pt idx="638">
                  <c:v>111</c:v>
                </c:pt>
                <c:pt idx="639">
                  <c:v>108</c:v>
                </c:pt>
                <c:pt idx="640">
                  <c:v>110</c:v>
                </c:pt>
                <c:pt idx="641">
                  <c:v>119</c:v>
                </c:pt>
                <c:pt idx="642">
                  <c:v>123</c:v>
                </c:pt>
                <c:pt idx="643">
                  <c:v>127</c:v>
                </c:pt>
                <c:pt idx="644">
                  <c:v>138</c:v>
                </c:pt>
                <c:pt idx="645">
                  <c:v>138</c:v>
                </c:pt>
                <c:pt idx="646">
                  <c:v>146</c:v>
                </c:pt>
                <c:pt idx="647">
                  <c:v>144</c:v>
                </c:pt>
                <c:pt idx="648">
                  <c:v>153</c:v>
                </c:pt>
                <c:pt idx="649">
                  <c:v>142</c:v>
                </c:pt>
                <c:pt idx="650">
                  <c:v>151</c:v>
                </c:pt>
                <c:pt idx="651">
                  <c:v>148</c:v>
                </c:pt>
                <c:pt idx="652">
                  <c:v>152</c:v>
                </c:pt>
                <c:pt idx="653">
                  <c:v>134</c:v>
                </c:pt>
                <c:pt idx="654">
                  <c:v>142</c:v>
                </c:pt>
                <c:pt idx="655">
                  <c:v>144</c:v>
                </c:pt>
                <c:pt idx="656">
                  <c:v>153</c:v>
                </c:pt>
                <c:pt idx="657">
                  <c:v>159</c:v>
                </c:pt>
                <c:pt idx="658">
                  <c:v>161</c:v>
                </c:pt>
                <c:pt idx="659">
                  <c:v>152</c:v>
                </c:pt>
                <c:pt idx="660">
                  <c:v>155</c:v>
                </c:pt>
                <c:pt idx="661">
                  <c:v>169</c:v>
                </c:pt>
                <c:pt idx="662">
                  <c:v>176</c:v>
                </c:pt>
                <c:pt idx="663">
                  <c:v>174</c:v>
                </c:pt>
                <c:pt idx="664">
                  <c:v>174</c:v>
                </c:pt>
                <c:pt idx="665">
                  <c:v>187</c:v>
                </c:pt>
                <c:pt idx="666">
                  <c:v>178</c:v>
                </c:pt>
                <c:pt idx="667">
                  <c:v>193</c:v>
                </c:pt>
                <c:pt idx="668">
                  <c:v>183</c:v>
                </c:pt>
                <c:pt idx="669">
                  <c:v>172</c:v>
                </c:pt>
                <c:pt idx="670">
                  <c:v>182</c:v>
                </c:pt>
                <c:pt idx="671">
                  <c:v>182</c:v>
                </c:pt>
                <c:pt idx="672">
                  <c:v>197</c:v>
                </c:pt>
                <c:pt idx="673">
                  <c:v>190</c:v>
                </c:pt>
                <c:pt idx="674">
                  <c:v>168</c:v>
                </c:pt>
                <c:pt idx="675">
                  <c:v>172</c:v>
                </c:pt>
                <c:pt idx="676">
                  <c:v>153</c:v>
                </c:pt>
                <c:pt idx="677">
                  <c:v>152</c:v>
                </c:pt>
                <c:pt idx="678">
                  <c:v>150</c:v>
                </c:pt>
                <c:pt idx="679">
                  <c:v>152</c:v>
                </c:pt>
                <c:pt idx="680">
                  <c:v>147</c:v>
                </c:pt>
                <c:pt idx="681">
                  <c:v>145</c:v>
                </c:pt>
                <c:pt idx="682">
                  <c:v>147</c:v>
                </c:pt>
                <c:pt idx="683">
                  <c:v>126</c:v>
                </c:pt>
                <c:pt idx="684">
                  <c:v>119</c:v>
                </c:pt>
                <c:pt idx="685">
                  <c:v>117</c:v>
                </c:pt>
                <c:pt idx="686">
                  <c:v>115</c:v>
                </c:pt>
                <c:pt idx="687">
                  <c:v>109</c:v>
                </c:pt>
                <c:pt idx="688">
                  <c:v>110</c:v>
                </c:pt>
                <c:pt idx="689">
                  <c:v>105</c:v>
                </c:pt>
                <c:pt idx="690">
                  <c:v>98</c:v>
                </c:pt>
                <c:pt idx="691">
                  <c:v>101</c:v>
                </c:pt>
                <c:pt idx="692">
                  <c:v>80</c:v>
                </c:pt>
                <c:pt idx="693">
                  <c:v>84</c:v>
                </c:pt>
                <c:pt idx="694">
                  <c:v>74</c:v>
                </c:pt>
                <c:pt idx="695">
                  <c:v>71</c:v>
                </c:pt>
                <c:pt idx="696">
                  <c:v>69</c:v>
                </c:pt>
                <c:pt idx="697">
                  <c:v>71</c:v>
                </c:pt>
                <c:pt idx="698">
                  <c:v>68</c:v>
                </c:pt>
                <c:pt idx="699">
                  <c:v>64</c:v>
                </c:pt>
                <c:pt idx="700">
                  <c:v>52</c:v>
                </c:pt>
                <c:pt idx="701">
                  <c:v>50</c:v>
                </c:pt>
                <c:pt idx="702">
                  <c:v>55</c:v>
                </c:pt>
                <c:pt idx="703">
                  <c:v>45</c:v>
                </c:pt>
                <c:pt idx="704">
                  <c:v>40</c:v>
                </c:pt>
                <c:pt idx="705">
                  <c:v>37</c:v>
                </c:pt>
                <c:pt idx="706">
                  <c:v>39</c:v>
                </c:pt>
                <c:pt idx="707">
                  <c:v>38</c:v>
                </c:pt>
                <c:pt idx="708">
                  <c:v>34</c:v>
                </c:pt>
                <c:pt idx="709">
                  <c:v>36</c:v>
                </c:pt>
                <c:pt idx="710">
                  <c:v>32</c:v>
                </c:pt>
                <c:pt idx="711">
                  <c:v>35</c:v>
                </c:pt>
                <c:pt idx="712">
                  <c:v>33</c:v>
                </c:pt>
                <c:pt idx="713">
                  <c:v>31</c:v>
                </c:pt>
                <c:pt idx="714">
                  <c:v>29</c:v>
                </c:pt>
                <c:pt idx="715">
                  <c:v>28</c:v>
                </c:pt>
                <c:pt idx="716">
                  <c:v>27</c:v>
                </c:pt>
                <c:pt idx="717">
                  <c:v>25</c:v>
                </c:pt>
                <c:pt idx="718">
                  <c:v>26</c:v>
                </c:pt>
                <c:pt idx="719">
                  <c:v>24</c:v>
                </c:pt>
                <c:pt idx="720">
                  <c:v>16</c:v>
                </c:pt>
                <c:pt idx="721">
                  <c:v>19</c:v>
                </c:pt>
                <c:pt idx="722">
                  <c:v>18</c:v>
                </c:pt>
                <c:pt idx="723">
                  <c:v>15</c:v>
                </c:pt>
                <c:pt idx="724">
                  <c:v>17</c:v>
                </c:pt>
                <c:pt idx="725">
                  <c:v>20</c:v>
                </c:pt>
                <c:pt idx="726">
                  <c:v>21</c:v>
                </c:pt>
                <c:pt idx="727">
                  <c:v>17</c:v>
                </c:pt>
                <c:pt idx="728">
                  <c:v>16</c:v>
                </c:pt>
                <c:pt idx="729">
                  <c:v>22</c:v>
                </c:pt>
                <c:pt idx="730">
                  <c:v>20</c:v>
                </c:pt>
                <c:pt idx="731">
                  <c:v>19</c:v>
                </c:pt>
                <c:pt idx="732">
                  <c:v>22</c:v>
                </c:pt>
                <c:pt idx="733">
                  <c:v>23</c:v>
                </c:pt>
                <c:pt idx="734">
                  <c:v>25</c:v>
                </c:pt>
                <c:pt idx="735">
                  <c:v>21</c:v>
                </c:pt>
                <c:pt idx="736">
                  <c:v>17</c:v>
                </c:pt>
                <c:pt idx="737">
                  <c:v>15</c:v>
                </c:pt>
                <c:pt idx="738">
                  <c:v>15</c:v>
                </c:pt>
                <c:pt idx="739">
                  <c:v>19</c:v>
                </c:pt>
                <c:pt idx="740">
                  <c:v>16</c:v>
                </c:pt>
                <c:pt idx="741">
                  <c:v>14</c:v>
                </c:pt>
                <c:pt idx="742">
                  <c:v>16</c:v>
                </c:pt>
                <c:pt idx="743">
                  <c:v>17</c:v>
                </c:pt>
                <c:pt idx="744">
                  <c:v>19</c:v>
                </c:pt>
                <c:pt idx="745">
                  <c:v>20</c:v>
                </c:pt>
                <c:pt idx="746">
                  <c:v>18</c:v>
                </c:pt>
                <c:pt idx="747">
                  <c:v>16</c:v>
                </c:pt>
                <c:pt idx="748">
                  <c:v>14</c:v>
                </c:pt>
                <c:pt idx="749">
                  <c:v>15</c:v>
                </c:pt>
                <c:pt idx="750">
                  <c:v>16</c:v>
                </c:pt>
                <c:pt idx="751">
                  <c:v>18</c:v>
                </c:pt>
                <c:pt idx="752">
                  <c:v>18</c:v>
                </c:pt>
                <c:pt idx="753">
                  <c:v>25</c:v>
                </c:pt>
                <c:pt idx="754">
                  <c:v>24</c:v>
                </c:pt>
                <c:pt idx="755">
                  <c:v>26</c:v>
                </c:pt>
                <c:pt idx="756">
                  <c:v>29</c:v>
                </c:pt>
                <c:pt idx="757">
                  <c:v>36</c:v>
                </c:pt>
                <c:pt idx="758">
                  <c:v>28</c:v>
                </c:pt>
                <c:pt idx="759">
                  <c:v>24</c:v>
                </c:pt>
                <c:pt idx="760">
                  <c:v>26</c:v>
                </c:pt>
                <c:pt idx="761">
                  <c:v>28</c:v>
                </c:pt>
                <c:pt idx="762">
                  <c:v>25</c:v>
                </c:pt>
                <c:pt idx="763">
                  <c:v>25</c:v>
                </c:pt>
                <c:pt idx="764">
                  <c:v>20</c:v>
                </c:pt>
                <c:pt idx="765">
                  <c:v>24</c:v>
                </c:pt>
                <c:pt idx="766">
                  <c:v>32</c:v>
                </c:pt>
                <c:pt idx="767">
                  <c:v>28</c:v>
                </c:pt>
                <c:pt idx="768">
                  <c:v>26</c:v>
                </c:pt>
                <c:pt idx="769">
                  <c:v>20</c:v>
                </c:pt>
                <c:pt idx="770">
                  <c:v>24</c:v>
                </c:pt>
                <c:pt idx="771">
                  <c:v>32</c:v>
                </c:pt>
                <c:pt idx="772">
                  <c:v>32</c:v>
                </c:pt>
                <c:pt idx="773">
                  <c:v>30</c:v>
                </c:pt>
                <c:pt idx="774">
                  <c:v>32</c:v>
                </c:pt>
                <c:pt idx="775">
                  <c:v>30</c:v>
                </c:pt>
                <c:pt idx="776">
                  <c:v>28</c:v>
                </c:pt>
                <c:pt idx="777">
                  <c:v>24</c:v>
                </c:pt>
                <c:pt idx="778">
                  <c:v>24</c:v>
                </c:pt>
                <c:pt idx="779">
                  <c:v>28</c:v>
                </c:pt>
                <c:pt idx="780">
                  <c:v>30</c:v>
                </c:pt>
                <c:pt idx="781">
                  <c:v>30</c:v>
                </c:pt>
                <c:pt idx="782">
                  <c:v>27</c:v>
                </c:pt>
                <c:pt idx="783">
                  <c:v>26</c:v>
                </c:pt>
                <c:pt idx="784">
                  <c:v>23</c:v>
                </c:pt>
                <c:pt idx="785">
                  <c:v>29</c:v>
                </c:pt>
                <c:pt idx="786">
                  <c:v>29</c:v>
                </c:pt>
                <c:pt idx="787">
                  <c:v>30</c:v>
                </c:pt>
                <c:pt idx="788">
                  <c:v>26</c:v>
                </c:pt>
                <c:pt idx="789">
                  <c:v>27</c:v>
                </c:pt>
                <c:pt idx="790">
                  <c:v>33</c:v>
                </c:pt>
                <c:pt idx="791">
                  <c:v>38</c:v>
                </c:pt>
                <c:pt idx="792">
                  <c:v>31</c:v>
                </c:pt>
                <c:pt idx="793">
                  <c:v>24</c:v>
                </c:pt>
                <c:pt idx="794">
                  <c:v>31</c:v>
                </c:pt>
                <c:pt idx="795">
                  <c:v>29</c:v>
                </c:pt>
                <c:pt idx="796">
                  <c:v>28</c:v>
                </c:pt>
                <c:pt idx="797">
                  <c:v>25</c:v>
                </c:pt>
                <c:pt idx="798">
                  <c:v>27</c:v>
                </c:pt>
                <c:pt idx="799">
                  <c:v>26</c:v>
                </c:pt>
                <c:pt idx="800">
                  <c:v>33</c:v>
                </c:pt>
                <c:pt idx="801">
                  <c:v>36</c:v>
                </c:pt>
                <c:pt idx="802">
                  <c:v>43</c:v>
                </c:pt>
                <c:pt idx="803">
                  <c:v>43</c:v>
                </c:pt>
                <c:pt idx="804">
                  <c:v>42</c:v>
                </c:pt>
                <c:pt idx="805">
                  <c:v>44</c:v>
                </c:pt>
                <c:pt idx="806">
                  <c:v>52</c:v>
                </c:pt>
                <c:pt idx="807">
                  <c:v>48</c:v>
                </c:pt>
                <c:pt idx="808">
                  <c:v>45</c:v>
                </c:pt>
                <c:pt idx="809">
                  <c:v>49</c:v>
                </c:pt>
                <c:pt idx="810">
                  <c:v>57</c:v>
                </c:pt>
                <c:pt idx="811">
                  <c:v>60</c:v>
                </c:pt>
                <c:pt idx="812">
                  <c:v>55</c:v>
                </c:pt>
                <c:pt idx="813">
                  <c:v>62</c:v>
                </c:pt>
                <c:pt idx="814">
                  <c:v>59</c:v>
                </c:pt>
                <c:pt idx="815">
                  <c:v>53</c:v>
                </c:pt>
                <c:pt idx="816">
                  <c:v>53</c:v>
                </c:pt>
                <c:pt idx="817">
                  <c:v>54</c:v>
                </c:pt>
                <c:pt idx="818">
                  <c:v>57</c:v>
                </c:pt>
                <c:pt idx="819">
                  <c:v>56</c:v>
                </c:pt>
                <c:pt idx="820">
                  <c:v>58</c:v>
                </c:pt>
                <c:pt idx="821">
                  <c:v>59</c:v>
                </c:pt>
                <c:pt idx="822">
                  <c:v>50</c:v>
                </c:pt>
                <c:pt idx="823">
                  <c:v>49</c:v>
                </c:pt>
                <c:pt idx="824">
                  <c:v>50</c:v>
                </c:pt>
                <c:pt idx="825">
                  <c:v>48</c:v>
                </c:pt>
                <c:pt idx="826">
                  <c:v>60</c:v>
                </c:pt>
                <c:pt idx="827">
                  <c:v>71</c:v>
                </c:pt>
                <c:pt idx="828">
                  <c:v>63</c:v>
                </c:pt>
                <c:pt idx="829">
                  <c:v>62</c:v>
                </c:pt>
                <c:pt idx="830">
                  <c:v>49</c:v>
                </c:pt>
                <c:pt idx="831">
                  <c:v>41</c:v>
                </c:pt>
                <c:pt idx="832">
                  <c:v>42</c:v>
                </c:pt>
                <c:pt idx="833">
                  <c:v>48</c:v>
                </c:pt>
                <c:pt idx="834">
                  <c:v>52</c:v>
                </c:pt>
                <c:pt idx="835">
                  <c:v>45</c:v>
                </c:pt>
                <c:pt idx="836">
                  <c:v>48</c:v>
                </c:pt>
                <c:pt idx="837">
                  <c:v>45</c:v>
                </c:pt>
                <c:pt idx="838">
                  <c:v>46</c:v>
                </c:pt>
                <c:pt idx="839">
                  <c:v>44</c:v>
                </c:pt>
                <c:pt idx="840">
                  <c:v>47</c:v>
                </c:pt>
                <c:pt idx="841">
                  <c:v>44</c:v>
                </c:pt>
                <c:pt idx="842">
                  <c:v>43</c:v>
                </c:pt>
                <c:pt idx="843">
                  <c:v>45</c:v>
                </c:pt>
                <c:pt idx="844">
                  <c:v>36</c:v>
                </c:pt>
                <c:pt idx="845">
                  <c:v>39</c:v>
                </c:pt>
                <c:pt idx="846">
                  <c:v>44</c:v>
                </c:pt>
                <c:pt idx="847">
                  <c:v>50</c:v>
                </c:pt>
                <c:pt idx="848">
                  <c:v>54</c:v>
                </c:pt>
                <c:pt idx="849">
                  <c:v>51</c:v>
                </c:pt>
                <c:pt idx="850">
                  <c:v>50</c:v>
                </c:pt>
                <c:pt idx="851">
                  <c:v>50</c:v>
                </c:pt>
                <c:pt idx="852">
                  <c:v>38</c:v>
                </c:pt>
                <c:pt idx="853">
                  <c:v>41</c:v>
                </c:pt>
                <c:pt idx="854">
                  <c:v>39</c:v>
                </c:pt>
                <c:pt idx="855">
                  <c:v>46</c:v>
                </c:pt>
                <c:pt idx="856">
                  <c:v>48</c:v>
                </c:pt>
                <c:pt idx="857">
                  <c:v>44</c:v>
                </c:pt>
                <c:pt idx="858">
                  <c:v>39</c:v>
                </c:pt>
                <c:pt idx="859">
                  <c:v>40</c:v>
                </c:pt>
                <c:pt idx="860">
                  <c:v>37</c:v>
                </c:pt>
                <c:pt idx="861">
                  <c:v>33</c:v>
                </c:pt>
                <c:pt idx="862">
                  <c:v>33</c:v>
                </c:pt>
                <c:pt idx="863">
                  <c:v>38</c:v>
                </c:pt>
                <c:pt idx="864">
                  <c:v>32</c:v>
                </c:pt>
                <c:pt idx="865">
                  <c:v>34</c:v>
                </c:pt>
                <c:pt idx="866">
                  <c:v>34</c:v>
                </c:pt>
                <c:pt idx="867">
                  <c:v>34</c:v>
                </c:pt>
                <c:pt idx="868">
                  <c:v>37</c:v>
                </c:pt>
                <c:pt idx="869">
                  <c:v>47</c:v>
                </c:pt>
                <c:pt idx="870">
                  <c:v>36</c:v>
                </c:pt>
                <c:pt idx="871">
                  <c:v>41</c:v>
                </c:pt>
                <c:pt idx="872">
                  <c:v>39</c:v>
                </c:pt>
                <c:pt idx="873">
                  <c:v>30</c:v>
                </c:pt>
                <c:pt idx="874">
                  <c:v>37</c:v>
                </c:pt>
                <c:pt idx="875">
                  <c:v>35</c:v>
                </c:pt>
                <c:pt idx="876">
                  <c:v>35</c:v>
                </c:pt>
                <c:pt idx="877">
                  <c:v>35</c:v>
                </c:pt>
                <c:pt idx="878">
                  <c:v>34</c:v>
                </c:pt>
                <c:pt idx="879">
                  <c:v>31</c:v>
                </c:pt>
                <c:pt idx="880">
                  <c:v>28</c:v>
                </c:pt>
                <c:pt idx="881">
                  <c:v>25</c:v>
                </c:pt>
                <c:pt idx="882">
                  <c:v>35</c:v>
                </c:pt>
                <c:pt idx="883">
                  <c:v>33</c:v>
                </c:pt>
                <c:pt idx="884">
                  <c:v>31</c:v>
                </c:pt>
                <c:pt idx="885">
                  <c:v>33</c:v>
                </c:pt>
                <c:pt idx="886">
                  <c:v>32</c:v>
                </c:pt>
                <c:pt idx="887">
                  <c:v>34</c:v>
                </c:pt>
                <c:pt idx="888">
                  <c:v>33</c:v>
                </c:pt>
                <c:pt idx="889">
                  <c:v>32</c:v>
                </c:pt>
                <c:pt idx="890">
                  <c:v>26</c:v>
                </c:pt>
                <c:pt idx="891">
                  <c:v>26</c:v>
                </c:pt>
                <c:pt idx="892">
                  <c:v>26</c:v>
                </c:pt>
                <c:pt idx="893">
                  <c:v>28</c:v>
                </c:pt>
                <c:pt idx="894">
                  <c:v>27</c:v>
                </c:pt>
                <c:pt idx="895">
                  <c:v>29</c:v>
                </c:pt>
                <c:pt idx="896">
                  <c:v>30</c:v>
                </c:pt>
                <c:pt idx="897">
                  <c:v>32</c:v>
                </c:pt>
                <c:pt idx="898">
                  <c:v>30</c:v>
                </c:pt>
                <c:pt idx="899">
                  <c:v>30</c:v>
                </c:pt>
                <c:pt idx="900">
                  <c:v>30</c:v>
                </c:pt>
                <c:pt idx="901">
                  <c:v>27</c:v>
                </c:pt>
                <c:pt idx="902">
                  <c:v>30</c:v>
                </c:pt>
                <c:pt idx="903">
                  <c:v>31</c:v>
                </c:pt>
                <c:pt idx="904">
                  <c:v>32</c:v>
                </c:pt>
                <c:pt idx="905">
                  <c:v>35</c:v>
                </c:pt>
                <c:pt idx="906">
                  <c:v>26</c:v>
                </c:pt>
                <c:pt idx="907">
                  <c:v>32</c:v>
                </c:pt>
                <c:pt idx="908">
                  <c:v>25</c:v>
                </c:pt>
                <c:pt idx="909">
                  <c:v>21</c:v>
                </c:pt>
                <c:pt idx="910">
                  <c:v>19</c:v>
                </c:pt>
                <c:pt idx="911">
                  <c:v>24</c:v>
                </c:pt>
                <c:pt idx="912">
                  <c:v>28</c:v>
                </c:pt>
                <c:pt idx="913">
                  <c:v>28</c:v>
                </c:pt>
                <c:pt idx="914">
                  <c:v>23</c:v>
                </c:pt>
                <c:pt idx="915">
                  <c:v>22</c:v>
                </c:pt>
                <c:pt idx="916">
                  <c:v>24</c:v>
                </c:pt>
                <c:pt idx="917">
                  <c:v>27</c:v>
                </c:pt>
                <c:pt idx="918">
                  <c:v>28</c:v>
                </c:pt>
                <c:pt idx="919">
                  <c:v>29</c:v>
                </c:pt>
                <c:pt idx="920">
                  <c:v>30</c:v>
                </c:pt>
                <c:pt idx="921">
                  <c:v>27</c:v>
                </c:pt>
                <c:pt idx="922">
                  <c:v>30</c:v>
                </c:pt>
                <c:pt idx="923">
                  <c:v>30</c:v>
                </c:pt>
                <c:pt idx="924">
                  <c:v>29</c:v>
                </c:pt>
                <c:pt idx="925">
                  <c:v>25</c:v>
                </c:pt>
                <c:pt idx="926">
                  <c:v>21</c:v>
                </c:pt>
                <c:pt idx="927">
                  <c:v>26</c:v>
                </c:pt>
                <c:pt idx="928">
                  <c:v>26</c:v>
                </c:pt>
                <c:pt idx="929">
                  <c:v>23</c:v>
                </c:pt>
                <c:pt idx="930">
                  <c:v>21</c:v>
                </c:pt>
                <c:pt idx="931">
                  <c:v>22</c:v>
                </c:pt>
                <c:pt idx="932">
                  <c:v>27</c:v>
                </c:pt>
                <c:pt idx="933">
                  <c:v>31</c:v>
                </c:pt>
                <c:pt idx="934">
                  <c:v>35</c:v>
                </c:pt>
                <c:pt idx="935">
                  <c:v>33</c:v>
                </c:pt>
                <c:pt idx="936">
                  <c:v>31</c:v>
                </c:pt>
                <c:pt idx="937">
                  <c:v>31</c:v>
                </c:pt>
                <c:pt idx="938">
                  <c:v>33</c:v>
                </c:pt>
                <c:pt idx="939">
                  <c:v>32</c:v>
                </c:pt>
                <c:pt idx="940">
                  <c:v>33</c:v>
                </c:pt>
                <c:pt idx="941">
                  <c:v>28</c:v>
                </c:pt>
                <c:pt idx="942">
                  <c:v>25</c:v>
                </c:pt>
                <c:pt idx="943">
                  <c:v>23</c:v>
                </c:pt>
                <c:pt idx="944">
                  <c:v>23</c:v>
                </c:pt>
                <c:pt idx="945">
                  <c:v>26</c:v>
                </c:pt>
                <c:pt idx="946">
                  <c:v>26</c:v>
                </c:pt>
                <c:pt idx="947">
                  <c:v>28</c:v>
                </c:pt>
                <c:pt idx="948">
                  <c:v>29</c:v>
                </c:pt>
                <c:pt idx="949">
                  <c:v>27</c:v>
                </c:pt>
                <c:pt idx="950">
                  <c:v>30</c:v>
                </c:pt>
                <c:pt idx="951">
                  <c:v>29</c:v>
                </c:pt>
                <c:pt idx="952">
                  <c:v>24</c:v>
                </c:pt>
                <c:pt idx="953">
                  <c:v>25</c:v>
                </c:pt>
                <c:pt idx="954">
                  <c:v>25</c:v>
                </c:pt>
                <c:pt idx="955">
                  <c:v>33</c:v>
                </c:pt>
                <c:pt idx="956">
                  <c:v>32</c:v>
                </c:pt>
                <c:pt idx="957">
                  <c:v>37</c:v>
                </c:pt>
                <c:pt idx="958">
                  <c:v>32</c:v>
                </c:pt>
                <c:pt idx="959">
                  <c:v>33</c:v>
                </c:pt>
                <c:pt idx="960">
                  <c:v>40</c:v>
                </c:pt>
                <c:pt idx="961">
                  <c:v>45</c:v>
                </c:pt>
                <c:pt idx="962">
                  <c:v>47</c:v>
                </c:pt>
                <c:pt idx="963">
                  <c:v>47</c:v>
                </c:pt>
                <c:pt idx="964">
                  <c:v>47</c:v>
                </c:pt>
                <c:pt idx="965">
                  <c:v>44</c:v>
                </c:pt>
                <c:pt idx="966">
                  <c:v>39</c:v>
                </c:pt>
                <c:pt idx="967">
                  <c:v>42</c:v>
                </c:pt>
                <c:pt idx="968">
                  <c:v>38</c:v>
                </c:pt>
                <c:pt idx="969">
                  <c:v>33</c:v>
                </c:pt>
                <c:pt idx="970">
                  <c:v>35</c:v>
                </c:pt>
                <c:pt idx="971">
                  <c:v>37</c:v>
                </c:pt>
                <c:pt idx="972">
                  <c:v>38</c:v>
                </c:pt>
                <c:pt idx="973">
                  <c:v>37</c:v>
                </c:pt>
                <c:pt idx="974">
                  <c:v>34</c:v>
                </c:pt>
                <c:pt idx="975">
                  <c:v>30</c:v>
                </c:pt>
                <c:pt idx="976">
                  <c:v>30</c:v>
                </c:pt>
                <c:pt idx="977">
                  <c:v>36</c:v>
                </c:pt>
                <c:pt idx="978">
                  <c:v>34</c:v>
                </c:pt>
                <c:pt idx="979">
                  <c:v>33</c:v>
                </c:pt>
                <c:pt idx="980">
                  <c:v>32</c:v>
                </c:pt>
                <c:pt idx="981">
                  <c:v>33</c:v>
                </c:pt>
                <c:pt idx="982">
                  <c:v>36</c:v>
                </c:pt>
                <c:pt idx="983">
                  <c:v>32</c:v>
                </c:pt>
                <c:pt idx="984">
                  <c:v>34</c:v>
                </c:pt>
                <c:pt idx="985">
                  <c:v>35</c:v>
                </c:pt>
                <c:pt idx="986">
                  <c:v>35</c:v>
                </c:pt>
                <c:pt idx="987">
                  <c:v>31</c:v>
                </c:pt>
                <c:pt idx="988">
                  <c:v>34</c:v>
                </c:pt>
                <c:pt idx="989">
                  <c:v>29</c:v>
                </c:pt>
                <c:pt idx="990">
                  <c:v>29</c:v>
                </c:pt>
                <c:pt idx="991">
                  <c:v>29</c:v>
                </c:pt>
                <c:pt idx="992">
                  <c:v>34</c:v>
                </c:pt>
                <c:pt idx="993">
                  <c:v>38</c:v>
                </c:pt>
                <c:pt idx="994">
                  <c:v>38</c:v>
                </c:pt>
                <c:pt idx="995">
                  <c:v>39</c:v>
                </c:pt>
                <c:pt idx="996">
                  <c:v>32</c:v>
                </c:pt>
                <c:pt idx="997">
                  <c:v>29</c:v>
                </c:pt>
                <c:pt idx="998">
                  <c:v>27</c:v>
                </c:pt>
                <c:pt idx="999">
                  <c:v>29</c:v>
                </c:pt>
                <c:pt idx="1000">
                  <c:v>31</c:v>
                </c:pt>
                <c:pt idx="1001">
                  <c:v>34</c:v>
                </c:pt>
                <c:pt idx="1002">
                  <c:v>38</c:v>
                </c:pt>
                <c:pt idx="1003">
                  <c:v>41</c:v>
                </c:pt>
                <c:pt idx="1004">
                  <c:v>44</c:v>
                </c:pt>
                <c:pt idx="1005">
                  <c:v>46</c:v>
                </c:pt>
                <c:pt idx="1006">
                  <c:v>44</c:v>
                </c:pt>
                <c:pt idx="1007">
                  <c:v>42</c:v>
                </c:pt>
                <c:pt idx="1008">
                  <c:v>45</c:v>
                </c:pt>
                <c:pt idx="1009">
                  <c:v>36</c:v>
                </c:pt>
                <c:pt idx="1010">
                  <c:v>36</c:v>
                </c:pt>
                <c:pt idx="1011">
                  <c:v>36</c:v>
                </c:pt>
                <c:pt idx="1012">
                  <c:v>32</c:v>
                </c:pt>
                <c:pt idx="1013">
                  <c:v>27</c:v>
                </c:pt>
                <c:pt idx="1014">
                  <c:v>29</c:v>
                </c:pt>
                <c:pt idx="1015">
                  <c:v>29</c:v>
                </c:pt>
                <c:pt idx="1016">
                  <c:v>32</c:v>
                </c:pt>
                <c:pt idx="1017">
                  <c:v>33</c:v>
                </c:pt>
                <c:pt idx="1018">
                  <c:v>31</c:v>
                </c:pt>
                <c:pt idx="1019">
                  <c:v>27</c:v>
                </c:pt>
                <c:pt idx="1020">
                  <c:v>25</c:v>
                </c:pt>
                <c:pt idx="1021">
                  <c:v>25</c:v>
                </c:pt>
                <c:pt idx="1022">
                  <c:v>25</c:v>
                </c:pt>
                <c:pt idx="1023">
                  <c:v>28</c:v>
                </c:pt>
                <c:pt idx="1024">
                  <c:v>27</c:v>
                </c:pt>
                <c:pt idx="1025">
                  <c:v>33</c:v>
                </c:pt>
                <c:pt idx="1026">
                  <c:v>34</c:v>
                </c:pt>
                <c:pt idx="1027">
                  <c:v>30</c:v>
                </c:pt>
                <c:pt idx="1028">
                  <c:v>31</c:v>
                </c:pt>
                <c:pt idx="1029">
                  <c:v>25</c:v>
                </c:pt>
                <c:pt idx="1030">
                  <c:v>23</c:v>
                </c:pt>
                <c:pt idx="1031">
                  <c:v>24</c:v>
                </c:pt>
                <c:pt idx="1032">
                  <c:v>17</c:v>
                </c:pt>
                <c:pt idx="1033">
                  <c:v>18</c:v>
                </c:pt>
                <c:pt idx="1034">
                  <c:v>20</c:v>
                </c:pt>
                <c:pt idx="1035">
                  <c:v>21</c:v>
                </c:pt>
                <c:pt idx="1036">
                  <c:v>24</c:v>
                </c:pt>
                <c:pt idx="1037">
                  <c:v>23</c:v>
                </c:pt>
                <c:pt idx="1038">
                  <c:v>26</c:v>
                </c:pt>
                <c:pt idx="1039">
                  <c:v>28</c:v>
                </c:pt>
                <c:pt idx="1040">
                  <c:v>27</c:v>
                </c:pt>
                <c:pt idx="1041">
                  <c:v>30</c:v>
                </c:pt>
                <c:pt idx="1042">
                  <c:v>26</c:v>
                </c:pt>
                <c:pt idx="1043">
                  <c:v>27</c:v>
                </c:pt>
                <c:pt idx="1044">
                  <c:v>27</c:v>
                </c:pt>
                <c:pt idx="1045">
                  <c:v>30</c:v>
                </c:pt>
                <c:pt idx="1046">
                  <c:v>27</c:v>
                </c:pt>
                <c:pt idx="1047">
                  <c:v>26</c:v>
                </c:pt>
                <c:pt idx="1048">
                  <c:v>22</c:v>
                </c:pt>
                <c:pt idx="1049">
                  <c:v>27</c:v>
                </c:pt>
                <c:pt idx="1050">
                  <c:v>30</c:v>
                </c:pt>
                <c:pt idx="1051">
                  <c:v>32</c:v>
                </c:pt>
                <c:pt idx="1052">
                  <c:v>30</c:v>
                </c:pt>
                <c:pt idx="1053">
                  <c:v>33</c:v>
                </c:pt>
                <c:pt idx="1054">
                  <c:v>30</c:v>
                </c:pt>
                <c:pt idx="1055">
                  <c:v>27</c:v>
                </c:pt>
                <c:pt idx="1056">
                  <c:v>26</c:v>
                </c:pt>
                <c:pt idx="1057">
                  <c:v>30</c:v>
                </c:pt>
                <c:pt idx="1058">
                  <c:v>29</c:v>
                </c:pt>
                <c:pt idx="1059">
                  <c:v>28</c:v>
                </c:pt>
                <c:pt idx="1060">
                  <c:v>24</c:v>
                </c:pt>
                <c:pt idx="1061">
                  <c:v>22</c:v>
                </c:pt>
                <c:pt idx="1062">
                  <c:v>21</c:v>
                </c:pt>
                <c:pt idx="1063">
                  <c:v>20</c:v>
                </c:pt>
                <c:pt idx="1064">
                  <c:v>20</c:v>
                </c:pt>
                <c:pt idx="1065">
                  <c:v>19</c:v>
                </c:pt>
                <c:pt idx="1066">
                  <c:v>18</c:v>
                </c:pt>
                <c:pt idx="1067">
                  <c:v>17</c:v>
                </c:pt>
                <c:pt idx="1068">
                  <c:v>21</c:v>
                </c:pt>
                <c:pt idx="1069">
                  <c:v>20</c:v>
                </c:pt>
                <c:pt idx="1070">
                  <c:v>22</c:v>
                </c:pt>
                <c:pt idx="1071">
                  <c:v>27</c:v>
                </c:pt>
                <c:pt idx="1072">
                  <c:v>28</c:v>
                </c:pt>
                <c:pt idx="1073">
                  <c:v>27</c:v>
                </c:pt>
                <c:pt idx="1074">
                  <c:v>27</c:v>
                </c:pt>
                <c:pt idx="1075">
                  <c:v>22</c:v>
                </c:pt>
                <c:pt idx="1076">
                  <c:v>19</c:v>
                </c:pt>
                <c:pt idx="1077">
                  <c:v>20</c:v>
                </c:pt>
                <c:pt idx="1078">
                  <c:v>22</c:v>
                </c:pt>
                <c:pt idx="1079">
                  <c:v>24</c:v>
                </c:pt>
                <c:pt idx="1080">
                  <c:v>28</c:v>
                </c:pt>
                <c:pt idx="1081">
                  <c:v>24</c:v>
                </c:pt>
                <c:pt idx="1082">
                  <c:v>25</c:v>
                </c:pt>
                <c:pt idx="1083">
                  <c:v>25</c:v>
                </c:pt>
                <c:pt idx="1084">
                  <c:v>24</c:v>
                </c:pt>
                <c:pt idx="1085">
                  <c:v>19</c:v>
                </c:pt>
                <c:pt idx="1086">
                  <c:v>29</c:v>
                </c:pt>
                <c:pt idx="1087">
                  <c:v>30</c:v>
                </c:pt>
                <c:pt idx="1088">
                  <c:v>29</c:v>
                </c:pt>
                <c:pt idx="1089">
                  <c:v>30</c:v>
                </c:pt>
                <c:pt idx="1090">
                  <c:v>29</c:v>
                </c:pt>
                <c:pt idx="1091">
                  <c:v>27</c:v>
                </c:pt>
                <c:pt idx="1092">
                  <c:v>27</c:v>
                </c:pt>
                <c:pt idx="1093">
                  <c:v>23</c:v>
                </c:pt>
                <c:pt idx="1094">
                  <c:v>23</c:v>
                </c:pt>
                <c:pt idx="1095">
                  <c:v>24</c:v>
                </c:pt>
                <c:pt idx="1096">
                  <c:v>24</c:v>
                </c:pt>
                <c:pt idx="1097">
                  <c:v>23</c:v>
                </c:pt>
                <c:pt idx="1098">
                  <c:v>28</c:v>
                </c:pt>
                <c:pt idx="1099">
                  <c:v>24</c:v>
                </c:pt>
                <c:pt idx="1100">
                  <c:v>22</c:v>
                </c:pt>
                <c:pt idx="1101">
                  <c:v>21</c:v>
                </c:pt>
                <c:pt idx="1102">
                  <c:v>22</c:v>
                </c:pt>
                <c:pt idx="1103">
                  <c:v>21</c:v>
                </c:pt>
                <c:pt idx="1104">
                  <c:v>19</c:v>
                </c:pt>
                <c:pt idx="1105">
                  <c:v>23</c:v>
                </c:pt>
                <c:pt idx="1106">
                  <c:v>18</c:v>
                </c:pt>
                <c:pt idx="1107">
                  <c:v>27</c:v>
                </c:pt>
                <c:pt idx="1108">
                  <c:v>23</c:v>
                </c:pt>
                <c:pt idx="1109">
                  <c:v>19</c:v>
                </c:pt>
                <c:pt idx="1110">
                  <c:v>20</c:v>
                </c:pt>
                <c:pt idx="1111">
                  <c:v>16</c:v>
                </c:pt>
                <c:pt idx="1112">
                  <c:v>21</c:v>
                </c:pt>
                <c:pt idx="1113">
                  <c:v>27</c:v>
                </c:pt>
                <c:pt idx="1114">
                  <c:v>26</c:v>
                </c:pt>
                <c:pt idx="1115">
                  <c:v>23</c:v>
                </c:pt>
                <c:pt idx="1116">
                  <c:v>24</c:v>
                </c:pt>
                <c:pt idx="1117">
                  <c:v>19</c:v>
                </c:pt>
                <c:pt idx="1118">
                  <c:v>15</c:v>
                </c:pt>
                <c:pt idx="1119">
                  <c:v>18</c:v>
                </c:pt>
                <c:pt idx="1120">
                  <c:v>16</c:v>
                </c:pt>
                <c:pt idx="1121">
                  <c:v>16</c:v>
                </c:pt>
                <c:pt idx="1122">
                  <c:v>20</c:v>
                </c:pt>
                <c:pt idx="1123">
                  <c:v>15</c:v>
                </c:pt>
                <c:pt idx="1124">
                  <c:v>15</c:v>
                </c:pt>
                <c:pt idx="1125">
                  <c:v>16</c:v>
                </c:pt>
                <c:pt idx="1126">
                  <c:v>17</c:v>
                </c:pt>
                <c:pt idx="1127">
                  <c:v>12</c:v>
                </c:pt>
                <c:pt idx="1128">
                  <c:v>13</c:v>
                </c:pt>
                <c:pt idx="1129">
                  <c:v>12</c:v>
                </c:pt>
                <c:pt idx="1130">
                  <c:v>8</c:v>
                </c:pt>
                <c:pt idx="1131">
                  <c:v>12</c:v>
                </c:pt>
                <c:pt idx="1132">
                  <c:v>13</c:v>
                </c:pt>
                <c:pt idx="1133">
                  <c:v>13</c:v>
                </c:pt>
                <c:pt idx="1134">
                  <c:v>17</c:v>
                </c:pt>
                <c:pt idx="1135">
                  <c:v>19</c:v>
                </c:pt>
                <c:pt idx="1136">
                  <c:v>20</c:v>
                </c:pt>
                <c:pt idx="1137">
                  <c:v>17</c:v>
                </c:pt>
                <c:pt idx="1138">
                  <c:v>18</c:v>
                </c:pt>
                <c:pt idx="1139">
                  <c:v>20</c:v>
                </c:pt>
                <c:pt idx="1140">
                  <c:v>21</c:v>
                </c:pt>
                <c:pt idx="1141">
                  <c:v>18</c:v>
                </c:pt>
                <c:pt idx="1142">
                  <c:v>21</c:v>
                </c:pt>
                <c:pt idx="1143">
                  <c:v>20</c:v>
                </c:pt>
                <c:pt idx="1144">
                  <c:v>21</c:v>
                </c:pt>
                <c:pt idx="1145">
                  <c:v>14</c:v>
                </c:pt>
                <c:pt idx="1146">
                  <c:v>11</c:v>
                </c:pt>
                <c:pt idx="1147">
                  <c:v>7</c:v>
                </c:pt>
                <c:pt idx="1148">
                  <c:v>8</c:v>
                </c:pt>
                <c:pt idx="1149">
                  <c:v>9</c:v>
                </c:pt>
                <c:pt idx="1150">
                  <c:v>13</c:v>
                </c:pt>
                <c:pt idx="1151">
                  <c:v>14</c:v>
                </c:pt>
                <c:pt idx="1152">
                  <c:v>22</c:v>
                </c:pt>
                <c:pt idx="1153">
                  <c:v>18</c:v>
                </c:pt>
                <c:pt idx="1154">
                  <c:v>14</c:v>
                </c:pt>
                <c:pt idx="1155">
                  <c:v>15</c:v>
                </c:pt>
                <c:pt idx="1156">
                  <c:v>13</c:v>
                </c:pt>
                <c:pt idx="1157">
                  <c:v>13</c:v>
                </c:pt>
                <c:pt idx="1158">
                  <c:v>16</c:v>
                </c:pt>
                <c:pt idx="1159">
                  <c:v>14</c:v>
                </c:pt>
                <c:pt idx="1160">
                  <c:v>12</c:v>
                </c:pt>
                <c:pt idx="1161">
                  <c:v>15</c:v>
                </c:pt>
                <c:pt idx="1162">
                  <c:v>11</c:v>
                </c:pt>
                <c:pt idx="1163">
                  <c:v>9</c:v>
                </c:pt>
                <c:pt idx="1164">
                  <c:v>10</c:v>
                </c:pt>
                <c:pt idx="1165">
                  <c:v>12</c:v>
                </c:pt>
                <c:pt idx="1166">
                  <c:v>9</c:v>
                </c:pt>
                <c:pt idx="1167">
                  <c:v>12</c:v>
                </c:pt>
                <c:pt idx="1168">
                  <c:v>10</c:v>
                </c:pt>
                <c:pt idx="1169">
                  <c:v>13</c:v>
                </c:pt>
                <c:pt idx="1170">
                  <c:v>14</c:v>
                </c:pt>
                <c:pt idx="1171">
                  <c:v>16</c:v>
                </c:pt>
                <c:pt idx="1172">
                  <c:v>11</c:v>
                </c:pt>
                <c:pt idx="1173">
                  <c:v>10</c:v>
                </c:pt>
                <c:pt idx="1174">
                  <c:v>12</c:v>
                </c:pt>
                <c:pt idx="1175">
                  <c:v>14</c:v>
                </c:pt>
                <c:pt idx="1176">
                  <c:v>16</c:v>
                </c:pt>
                <c:pt idx="1177">
                  <c:v>14</c:v>
                </c:pt>
                <c:pt idx="1178">
                  <c:v>11</c:v>
                </c:pt>
                <c:pt idx="1179">
                  <c:v>13</c:v>
                </c:pt>
                <c:pt idx="1180">
                  <c:v>14</c:v>
                </c:pt>
                <c:pt idx="1181">
                  <c:v>12</c:v>
                </c:pt>
                <c:pt idx="1182">
                  <c:v>12</c:v>
                </c:pt>
                <c:pt idx="1183">
                  <c:v>8</c:v>
                </c:pt>
                <c:pt idx="1184">
                  <c:v>8</c:v>
                </c:pt>
                <c:pt idx="1185">
                  <c:v>11</c:v>
                </c:pt>
                <c:pt idx="1186">
                  <c:v>9</c:v>
                </c:pt>
                <c:pt idx="1187">
                  <c:v>9</c:v>
                </c:pt>
                <c:pt idx="1188">
                  <c:v>9</c:v>
                </c:pt>
                <c:pt idx="1189">
                  <c:v>7</c:v>
                </c:pt>
                <c:pt idx="1190">
                  <c:v>14</c:v>
                </c:pt>
                <c:pt idx="1191">
                  <c:v>13</c:v>
                </c:pt>
                <c:pt idx="1192">
                  <c:v>11</c:v>
                </c:pt>
                <c:pt idx="1193">
                  <c:v>10</c:v>
                </c:pt>
                <c:pt idx="1194">
                  <c:v>8</c:v>
                </c:pt>
                <c:pt idx="1195">
                  <c:v>9</c:v>
                </c:pt>
                <c:pt idx="1196">
                  <c:v>10</c:v>
                </c:pt>
                <c:pt idx="1197">
                  <c:v>5</c:v>
                </c:pt>
                <c:pt idx="1198">
                  <c:v>6</c:v>
                </c:pt>
                <c:pt idx="1199">
                  <c:v>5</c:v>
                </c:pt>
                <c:pt idx="1200">
                  <c:v>5</c:v>
                </c:pt>
                <c:pt idx="1201">
                  <c:v>9</c:v>
                </c:pt>
                <c:pt idx="1202">
                  <c:v>11</c:v>
                </c:pt>
                <c:pt idx="1203">
                  <c:v>11</c:v>
                </c:pt>
                <c:pt idx="1204">
                  <c:v>10</c:v>
                </c:pt>
                <c:pt idx="1205">
                  <c:v>13</c:v>
                </c:pt>
                <c:pt idx="1206">
                  <c:v>13</c:v>
                </c:pt>
                <c:pt idx="1207">
                  <c:v>13</c:v>
                </c:pt>
                <c:pt idx="1208">
                  <c:v>11</c:v>
                </c:pt>
                <c:pt idx="1209">
                  <c:v>11</c:v>
                </c:pt>
                <c:pt idx="1210">
                  <c:v>10</c:v>
                </c:pt>
                <c:pt idx="1211">
                  <c:v>11</c:v>
                </c:pt>
                <c:pt idx="1212">
                  <c:v>10</c:v>
                </c:pt>
                <c:pt idx="1213">
                  <c:v>9</c:v>
                </c:pt>
              </c:numCache>
            </c:numRef>
          </c:val>
          <c:smooth val="0"/>
          <c:extLst>
            <c:ext xmlns:c16="http://schemas.microsoft.com/office/drawing/2014/chart" uri="{C3380CC4-5D6E-409C-BE32-E72D297353CC}">
              <c16:uniqueId val="{00000000-1F8A-406A-A280-CC99B3396438}"/>
            </c:ext>
          </c:extLst>
        </c:ser>
        <c:dLbls>
          <c:showLegendKey val="0"/>
          <c:showVal val="0"/>
          <c:showCatName val="0"/>
          <c:showSerName val="0"/>
          <c:showPercent val="0"/>
          <c:showBubbleSize val="0"/>
        </c:dLbls>
        <c:marker val="1"/>
        <c:smooth val="0"/>
        <c:axId val="378372488"/>
        <c:axId val="378372880"/>
      </c:lineChart>
      <c:lineChart>
        <c:grouping val="standard"/>
        <c:varyColors val="0"/>
        <c:ser>
          <c:idx val="2"/>
          <c:order val="2"/>
          <c:tx>
            <c:strRef>
              <c:f>Sheet1!$D$1</c:f>
              <c:strCache>
                <c:ptCount val="1"/>
                <c:pt idx="0">
                  <c:v>ICU%</c:v>
                </c:pt>
              </c:strCache>
            </c:strRef>
          </c:tx>
          <c:spPr>
            <a:ln w="38100">
              <a:solidFill>
                <a:srgbClr val="00B050"/>
              </a:solidFill>
            </a:ln>
          </c:spPr>
          <c:marker>
            <c:symbol val="none"/>
          </c:marker>
          <c:cat>
            <c:numRef>
              <c:f>Sheet1!$A$5:$A$1277</c:f>
              <c:numCache>
                <c:formatCode>mm/dd/yy;@</c:formatCode>
                <c:ptCount val="1273"/>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pt idx="50">
                  <c:v>43977</c:v>
                </c:pt>
                <c:pt idx="51">
                  <c:v>43978</c:v>
                </c:pt>
                <c:pt idx="52">
                  <c:v>43979</c:v>
                </c:pt>
                <c:pt idx="53">
                  <c:v>43980</c:v>
                </c:pt>
                <c:pt idx="54">
                  <c:v>43981</c:v>
                </c:pt>
                <c:pt idx="55">
                  <c:v>43982</c:v>
                </c:pt>
                <c:pt idx="56">
                  <c:v>43983</c:v>
                </c:pt>
                <c:pt idx="57">
                  <c:v>43984</c:v>
                </c:pt>
                <c:pt idx="58">
                  <c:v>43985</c:v>
                </c:pt>
                <c:pt idx="59">
                  <c:v>43986</c:v>
                </c:pt>
                <c:pt idx="60">
                  <c:v>43987</c:v>
                </c:pt>
                <c:pt idx="61">
                  <c:v>43988</c:v>
                </c:pt>
                <c:pt idx="62">
                  <c:v>43989</c:v>
                </c:pt>
                <c:pt idx="63">
                  <c:v>43990</c:v>
                </c:pt>
                <c:pt idx="64">
                  <c:v>43991</c:v>
                </c:pt>
                <c:pt idx="65">
                  <c:v>43992</c:v>
                </c:pt>
                <c:pt idx="66">
                  <c:v>43993</c:v>
                </c:pt>
                <c:pt idx="67">
                  <c:v>43994</c:v>
                </c:pt>
                <c:pt idx="68">
                  <c:v>43995</c:v>
                </c:pt>
                <c:pt idx="69">
                  <c:v>43996</c:v>
                </c:pt>
                <c:pt idx="70">
                  <c:v>43997</c:v>
                </c:pt>
                <c:pt idx="71">
                  <c:v>43998</c:v>
                </c:pt>
                <c:pt idx="72">
                  <c:v>43999</c:v>
                </c:pt>
                <c:pt idx="73">
                  <c:v>44000</c:v>
                </c:pt>
                <c:pt idx="74">
                  <c:v>44001</c:v>
                </c:pt>
                <c:pt idx="75">
                  <c:v>44002</c:v>
                </c:pt>
                <c:pt idx="76">
                  <c:v>44003</c:v>
                </c:pt>
                <c:pt idx="77">
                  <c:v>44004</c:v>
                </c:pt>
                <c:pt idx="78">
                  <c:v>44005</c:v>
                </c:pt>
                <c:pt idx="79">
                  <c:v>44006</c:v>
                </c:pt>
                <c:pt idx="80">
                  <c:v>44007</c:v>
                </c:pt>
                <c:pt idx="81">
                  <c:v>44008</c:v>
                </c:pt>
                <c:pt idx="82">
                  <c:v>44009</c:v>
                </c:pt>
                <c:pt idx="83">
                  <c:v>44010</c:v>
                </c:pt>
                <c:pt idx="84">
                  <c:v>44011</c:v>
                </c:pt>
                <c:pt idx="85">
                  <c:v>44012</c:v>
                </c:pt>
                <c:pt idx="86">
                  <c:v>44013</c:v>
                </c:pt>
                <c:pt idx="87">
                  <c:v>44014</c:v>
                </c:pt>
                <c:pt idx="88">
                  <c:v>44015</c:v>
                </c:pt>
                <c:pt idx="89">
                  <c:v>44016</c:v>
                </c:pt>
                <c:pt idx="90">
                  <c:v>44017</c:v>
                </c:pt>
                <c:pt idx="91">
                  <c:v>44018</c:v>
                </c:pt>
                <c:pt idx="92">
                  <c:v>44019</c:v>
                </c:pt>
                <c:pt idx="93">
                  <c:v>44020</c:v>
                </c:pt>
                <c:pt idx="94">
                  <c:v>44021</c:v>
                </c:pt>
                <c:pt idx="95">
                  <c:v>44022</c:v>
                </c:pt>
                <c:pt idx="96">
                  <c:v>44023</c:v>
                </c:pt>
                <c:pt idx="97">
                  <c:v>44024</c:v>
                </c:pt>
                <c:pt idx="98">
                  <c:v>44025</c:v>
                </c:pt>
                <c:pt idx="99">
                  <c:v>44026</c:v>
                </c:pt>
                <c:pt idx="100">
                  <c:v>44027</c:v>
                </c:pt>
                <c:pt idx="101">
                  <c:v>44028</c:v>
                </c:pt>
                <c:pt idx="102">
                  <c:v>44029</c:v>
                </c:pt>
                <c:pt idx="103">
                  <c:v>44030</c:v>
                </c:pt>
                <c:pt idx="104">
                  <c:v>44031</c:v>
                </c:pt>
                <c:pt idx="105">
                  <c:v>44032</c:v>
                </c:pt>
                <c:pt idx="106">
                  <c:v>44033</c:v>
                </c:pt>
                <c:pt idx="107">
                  <c:v>44034</c:v>
                </c:pt>
                <c:pt idx="108">
                  <c:v>44035</c:v>
                </c:pt>
                <c:pt idx="109">
                  <c:v>44036</c:v>
                </c:pt>
                <c:pt idx="110">
                  <c:v>44037</c:v>
                </c:pt>
                <c:pt idx="111">
                  <c:v>44038</c:v>
                </c:pt>
                <c:pt idx="112">
                  <c:v>44039</c:v>
                </c:pt>
                <c:pt idx="113">
                  <c:v>44040</c:v>
                </c:pt>
                <c:pt idx="114">
                  <c:v>44041</c:v>
                </c:pt>
                <c:pt idx="115">
                  <c:v>44042</c:v>
                </c:pt>
                <c:pt idx="116">
                  <c:v>44043</c:v>
                </c:pt>
                <c:pt idx="117">
                  <c:v>44044</c:v>
                </c:pt>
                <c:pt idx="118">
                  <c:v>44045</c:v>
                </c:pt>
                <c:pt idx="119">
                  <c:v>44046</c:v>
                </c:pt>
                <c:pt idx="120">
                  <c:v>44047</c:v>
                </c:pt>
                <c:pt idx="121">
                  <c:v>44048</c:v>
                </c:pt>
                <c:pt idx="122">
                  <c:v>44049</c:v>
                </c:pt>
                <c:pt idx="123">
                  <c:v>44050</c:v>
                </c:pt>
                <c:pt idx="124">
                  <c:v>44051</c:v>
                </c:pt>
                <c:pt idx="125">
                  <c:v>44052</c:v>
                </c:pt>
                <c:pt idx="126">
                  <c:v>44053</c:v>
                </c:pt>
                <c:pt idx="127">
                  <c:v>44054</c:v>
                </c:pt>
                <c:pt idx="128">
                  <c:v>44055</c:v>
                </c:pt>
                <c:pt idx="129">
                  <c:v>44056</c:v>
                </c:pt>
                <c:pt idx="130">
                  <c:v>44057</c:v>
                </c:pt>
                <c:pt idx="131">
                  <c:v>44058</c:v>
                </c:pt>
                <c:pt idx="132">
                  <c:v>44059</c:v>
                </c:pt>
                <c:pt idx="133">
                  <c:v>44060</c:v>
                </c:pt>
                <c:pt idx="134">
                  <c:v>44061</c:v>
                </c:pt>
                <c:pt idx="135">
                  <c:v>44062</c:v>
                </c:pt>
                <c:pt idx="136">
                  <c:v>44063</c:v>
                </c:pt>
                <c:pt idx="137">
                  <c:v>44064</c:v>
                </c:pt>
                <c:pt idx="138">
                  <c:v>44065</c:v>
                </c:pt>
                <c:pt idx="139">
                  <c:v>44066</c:v>
                </c:pt>
                <c:pt idx="140">
                  <c:v>44067</c:v>
                </c:pt>
                <c:pt idx="141">
                  <c:v>44068</c:v>
                </c:pt>
                <c:pt idx="142">
                  <c:v>44069</c:v>
                </c:pt>
                <c:pt idx="143">
                  <c:v>44070</c:v>
                </c:pt>
                <c:pt idx="144">
                  <c:v>44071</c:v>
                </c:pt>
                <c:pt idx="145">
                  <c:v>44072</c:v>
                </c:pt>
                <c:pt idx="146">
                  <c:v>44073</c:v>
                </c:pt>
                <c:pt idx="147">
                  <c:v>44074</c:v>
                </c:pt>
                <c:pt idx="148">
                  <c:v>44075</c:v>
                </c:pt>
                <c:pt idx="149">
                  <c:v>44076</c:v>
                </c:pt>
                <c:pt idx="150">
                  <c:v>44077</c:v>
                </c:pt>
                <c:pt idx="151">
                  <c:v>44078</c:v>
                </c:pt>
                <c:pt idx="152">
                  <c:v>44079</c:v>
                </c:pt>
                <c:pt idx="153">
                  <c:v>44080</c:v>
                </c:pt>
                <c:pt idx="154">
                  <c:v>44081</c:v>
                </c:pt>
                <c:pt idx="155">
                  <c:v>44082</c:v>
                </c:pt>
                <c:pt idx="156">
                  <c:v>44083</c:v>
                </c:pt>
                <c:pt idx="157">
                  <c:v>44084</c:v>
                </c:pt>
                <c:pt idx="158">
                  <c:v>44085</c:v>
                </c:pt>
                <c:pt idx="159">
                  <c:v>44086</c:v>
                </c:pt>
                <c:pt idx="160">
                  <c:v>44087</c:v>
                </c:pt>
                <c:pt idx="161">
                  <c:v>44088</c:v>
                </c:pt>
                <c:pt idx="162">
                  <c:v>44089</c:v>
                </c:pt>
                <c:pt idx="163">
                  <c:v>44090</c:v>
                </c:pt>
                <c:pt idx="164">
                  <c:v>44091</c:v>
                </c:pt>
                <c:pt idx="165">
                  <c:v>44092</c:v>
                </c:pt>
                <c:pt idx="166">
                  <c:v>44093</c:v>
                </c:pt>
                <c:pt idx="167">
                  <c:v>44094</c:v>
                </c:pt>
                <c:pt idx="168">
                  <c:v>44095</c:v>
                </c:pt>
                <c:pt idx="169">
                  <c:v>44096</c:v>
                </c:pt>
                <c:pt idx="170">
                  <c:v>44097</c:v>
                </c:pt>
                <c:pt idx="171">
                  <c:v>44098</c:v>
                </c:pt>
                <c:pt idx="172">
                  <c:v>44099</c:v>
                </c:pt>
                <c:pt idx="173">
                  <c:v>44100</c:v>
                </c:pt>
                <c:pt idx="174">
                  <c:v>44101</c:v>
                </c:pt>
                <c:pt idx="175">
                  <c:v>44102</c:v>
                </c:pt>
                <c:pt idx="176">
                  <c:v>44103</c:v>
                </c:pt>
                <c:pt idx="177">
                  <c:v>44104</c:v>
                </c:pt>
                <c:pt idx="178">
                  <c:v>44105</c:v>
                </c:pt>
                <c:pt idx="179">
                  <c:v>44106</c:v>
                </c:pt>
                <c:pt idx="180">
                  <c:v>44107</c:v>
                </c:pt>
                <c:pt idx="181">
                  <c:v>44108</c:v>
                </c:pt>
                <c:pt idx="182">
                  <c:v>44109</c:v>
                </c:pt>
                <c:pt idx="183">
                  <c:v>44110</c:v>
                </c:pt>
                <c:pt idx="184">
                  <c:v>44111</c:v>
                </c:pt>
                <c:pt idx="185">
                  <c:v>44112</c:v>
                </c:pt>
                <c:pt idx="186">
                  <c:v>44113</c:v>
                </c:pt>
                <c:pt idx="187">
                  <c:v>44114</c:v>
                </c:pt>
                <c:pt idx="188">
                  <c:v>44115</c:v>
                </c:pt>
                <c:pt idx="189">
                  <c:v>44116</c:v>
                </c:pt>
                <c:pt idx="190">
                  <c:v>44117</c:v>
                </c:pt>
                <c:pt idx="191">
                  <c:v>44118</c:v>
                </c:pt>
                <c:pt idx="192">
                  <c:v>44119</c:v>
                </c:pt>
                <c:pt idx="193">
                  <c:v>44120</c:v>
                </c:pt>
                <c:pt idx="194">
                  <c:v>44121</c:v>
                </c:pt>
                <c:pt idx="195">
                  <c:v>44122</c:v>
                </c:pt>
                <c:pt idx="196">
                  <c:v>44123</c:v>
                </c:pt>
                <c:pt idx="197">
                  <c:v>44124</c:v>
                </c:pt>
                <c:pt idx="198">
                  <c:v>44125</c:v>
                </c:pt>
                <c:pt idx="199">
                  <c:v>44126</c:v>
                </c:pt>
                <c:pt idx="200">
                  <c:v>44127</c:v>
                </c:pt>
                <c:pt idx="201">
                  <c:v>44128</c:v>
                </c:pt>
                <c:pt idx="202">
                  <c:v>44129</c:v>
                </c:pt>
                <c:pt idx="203">
                  <c:v>44130</c:v>
                </c:pt>
                <c:pt idx="204">
                  <c:v>44131</c:v>
                </c:pt>
                <c:pt idx="205">
                  <c:v>44132</c:v>
                </c:pt>
                <c:pt idx="206">
                  <c:v>44133</c:v>
                </c:pt>
                <c:pt idx="207">
                  <c:v>44134</c:v>
                </c:pt>
                <c:pt idx="208">
                  <c:v>44135</c:v>
                </c:pt>
                <c:pt idx="209">
                  <c:v>44136</c:v>
                </c:pt>
                <c:pt idx="210">
                  <c:v>44137</c:v>
                </c:pt>
                <c:pt idx="211">
                  <c:v>44138</c:v>
                </c:pt>
                <c:pt idx="212">
                  <c:v>44139</c:v>
                </c:pt>
                <c:pt idx="213">
                  <c:v>44140</c:v>
                </c:pt>
                <c:pt idx="214">
                  <c:v>44141</c:v>
                </c:pt>
                <c:pt idx="215">
                  <c:v>44142</c:v>
                </c:pt>
                <c:pt idx="216">
                  <c:v>44143</c:v>
                </c:pt>
                <c:pt idx="217">
                  <c:v>44144</c:v>
                </c:pt>
                <c:pt idx="218">
                  <c:v>44145</c:v>
                </c:pt>
                <c:pt idx="219">
                  <c:v>44146</c:v>
                </c:pt>
                <c:pt idx="220">
                  <c:v>44147</c:v>
                </c:pt>
                <c:pt idx="221">
                  <c:v>44148</c:v>
                </c:pt>
                <c:pt idx="222">
                  <c:v>44149</c:v>
                </c:pt>
                <c:pt idx="223">
                  <c:v>44150</c:v>
                </c:pt>
                <c:pt idx="224">
                  <c:v>44151</c:v>
                </c:pt>
                <c:pt idx="225">
                  <c:v>44152</c:v>
                </c:pt>
                <c:pt idx="226">
                  <c:v>44153</c:v>
                </c:pt>
                <c:pt idx="227">
                  <c:v>44154</c:v>
                </c:pt>
                <c:pt idx="228">
                  <c:v>44155</c:v>
                </c:pt>
                <c:pt idx="229">
                  <c:v>44156</c:v>
                </c:pt>
                <c:pt idx="230">
                  <c:v>44157</c:v>
                </c:pt>
                <c:pt idx="231">
                  <c:v>44158</c:v>
                </c:pt>
                <c:pt idx="232">
                  <c:v>44159</c:v>
                </c:pt>
                <c:pt idx="233">
                  <c:v>44160</c:v>
                </c:pt>
                <c:pt idx="234">
                  <c:v>44161</c:v>
                </c:pt>
                <c:pt idx="235">
                  <c:v>44162</c:v>
                </c:pt>
                <c:pt idx="236">
                  <c:v>44163</c:v>
                </c:pt>
                <c:pt idx="237">
                  <c:v>44164</c:v>
                </c:pt>
                <c:pt idx="238">
                  <c:v>44165</c:v>
                </c:pt>
                <c:pt idx="239">
                  <c:v>44166</c:v>
                </c:pt>
                <c:pt idx="240">
                  <c:v>44167</c:v>
                </c:pt>
                <c:pt idx="241">
                  <c:v>44168</c:v>
                </c:pt>
                <c:pt idx="242">
                  <c:v>44169</c:v>
                </c:pt>
                <c:pt idx="243">
                  <c:v>44170</c:v>
                </c:pt>
                <c:pt idx="244">
                  <c:v>44171</c:v>
                </c:pt>
                <c:pt idx="245">
                  <c:v>44172</c:v>
                </c:pt>
                <c:pt idx="246">
                  <c:v>44173</c:v>
                </c:pt>
                <c:pt idx="247">
                  <c:v>44174</c:v>
                </c:pt>
                <c:pt idx="248">
                  <c:v>44175</c:v>
                </c:pt>
                <c:pt idx="249">
                  <c:v>44176</c:v>
                </c:pt>
                <c:pt idx="250">
                  <c:v>44177</c:v>
                </c:pt>
                <c:pt idx="251">
                  <c:v>44178</c:v>
                </c:pt>
                <c:pt idx="252">
                  <c:v>44179</c:v>
                </c:pt>
                <c:pt idx="253">
                  <c:v>44180</c:v>
                </c:pt>
                <c:pt idx="254">
                  <c:v>44181</c:v>
                </c:pt>
                <c:pt idx="255">
                  <c:v>44182</c:v>
                </c:pt>
                <c:pt idx="256">
                  <c:v>44183</c:v>
                </c:pt>
                <c:pt idx="257">
                  <c:v>44184</c:v>
                </c:pt>
                <c:pt idx="258">
                  <c:v>44185</c:v>
                </c:pt>
                <c:pt idx="259">
                  <c:v>44186</c:v>
                </c:pt>
                <c:pt idx="260">
                  <c:v>44187</c:v>
                </c:pt>
                <c:pt idx="261">
                  <c:v>44188</c:v>
                </c:pt>
                <c:pt idx="262">
                  <c:v>44189</c:v>
                </c:pt>
                <c:pt idx="263">
                  <c:v>44190</c:v>
                </c:pt>
                <c:pt idx="264">
                  <c:v>44191</c:v>
                </c:pt>
                <c:pt idx="265">
                  <c:v>44192</c:v>
                </c:pt>
                <c:pt idx="266">
                  <c:v>44193</c:v>
                </c:pt>
                <c:pt idx="267">
                  <c:v>44194</c:v>
                </c:pt>
                <c:pt idx="268">
                  <c:v>44195</c:v>
                </c:pt>
                <c:pt idx="269">
                  <c:v>44196</c:v>
                </c:pt>
                <c:pt idx="270">
                  <c:v>44197</c:v>
                </c:pt>
                <c:pt idx="271">
                  <c:v>44198</c:v>
                </c:pt>
                <c:pt idx="272">
                  <c:v>44199</c:v>
                </c:pt>
                <c:pt idx="273">
                  <c:v>44200</c:v>
                </c:pt>
                <c:pt idx="274">
                  <c:v>44201</c:v>
                </c:pt>
                <c:pt idx="275">
                  <c:v>44202</c:v>
                </c:pt>
                <c:pt idx="276">
                  <c:v>44203</c:v>
                </c:pt>
                <c:pt idx="277">
                  <c:v>44204</c:v>
                </c:pt>
                <c:pt idx="278">
                  <c:v>44205</c:v>
                </c:pt>
                <c:pt idx="279">
                  <c:v>44206</c:v>
                </c:pt>
                <c:pt idx="280">
                  <c:v>44207</c:v>
                </c:pt>
                <c:pt idx="281">
                  <c:v>44208</c:v>
                </c:pt>
                <c:pt idx="282">
                  <c:v>44209</c:v>
                </c:pt>
                <c:pt idx="283">
                  <c:v>44210</c:v>
                </c:pt>
                <c:pt idx="284">
                  <c:v>44211</c:v>
                </c:pt>
                <c:pt idx="285">
                  <c:v>44212</c:v>
                </c:pt>
                <c:pt idx="286">
                  <c:v>44213</c:v>
                </c:pt>
                <c:pt idx="287">
                  <c:v>44214</c:v>
                </c:pt>
                <c:pt idx="288">
                  <c:v>44215</c:v>
                </c:pt>
                <c:pt idx="289">
                  <c:v>44216</c:v>
                </c:pt>
                <c:pt idx="290">
                  <c:v>44217</c:v>
                </c:pt>
                <c:pt idx="291">
                  <c:v>44218</c:v>
                </c:pt>
                <c:pt idx="292">
                  <c:v>44219</c:v>
                </c:pt>
                <c:pt idx="293">
                  <c:v>44220</c:v>
                </c:pt>
                <c:pt idx="294">
                  <c:v>44221</c:v>
                </c:pt>
                <c:pt idx="295">
                  <c:v>44222</c:v>
                </c:pt>
                <c:pt idx="296">
                  <c:v>44223</c:v>
                </c:pt>
                <c:pt idx="297">
                  <c:v>44224</c:v>
                </c:pt>
                <c:pt idx="298">
                  <c:v>44225</c:v>
                </c:pt>
                <c:pt idx="299">
                  <c:v>44226</c:v>
                </c:pt>
                <c:pt idx="300">
                  <c:v>44227</c:v>
                </c:pt>
                <c:pt idx="301">
                  <c:v>44228</c:v>
                </c:pt>
                <c:pt idx="302">
                  <c:v>44229</c:v>
                </c:pt>
                <c:pt idx="303">
                  <c:v>44230</c:v>
                </c:pt>
                <c:pt idx="304">
                  <c:v>44231</c:v>
                </c:pt>
                <c:pt idx="305">
                  <c:v>44232</c:v>
                </c:pt>
                <c:pt idx="306">
                  <c:v>44233</c:v>
                </c:pt>
                <c:pt idx="307">
                  <c:v>44234</c:v>
                </c:pt>
                <c:pt idx="308">
                  <c:v>44235</c:v>
                </c:pt>
                <c:pt idx="309">
                  <c:v>44236</c:v>
                </c:pt>
                <c:pt idx="310">
                  <c:v>44237</c:v>
                </c:pt>
                <c:pt idx="311">
                  <c:v>44238</c:v>
                </c:pt>
                <c:pt idx="312">
                  <c:v>44239</c:v>
                </c:pt>
                <c:pt idx="313">
                  <c:v>44240</c:v>
                </c:pt>
                <c:pt idx="314">
                  <c:v>44241</c:v>
                </c:pt>
                <c:pt idx="315">
                  <c:v>44242</c:v>
                </c:pt>
                <c:pt idx="316">
                  <c:v>44243</c:v>
                </c:pt>
                <c:pt idx="317">
                  <c:v>44244</c:v>
                </c:pt>
                <c:pt idx="318">
                  <c:v>44245</c:v>
                </c:pt>
                <c:pt idx="319">
                  <c:v>44246</c:v>
                </c:pt>
                <c:pt idx="320">
                  <c:v>44247</c:v>
                </c:pt>
                <c:pt idx="321">
                  <c:v>44248</c:v>
                </c:pt>
                <c:pt idx="322">
                  <c:v>44249</c:v>
                </c:pt>
                <c:pt idx="323">
                  <c:v>44250</c:v>
                </c:pt>
                <c:pt idx="324">
                  <c:v>44251</c:v>
                </c:pt>
                <c:pt idx="325">
                  <c:v>44252</c:v>
                </c:pt>
                <c:pt idx="326">
                  <c:v>44253</c:v>
                </c:pt>
                <c:pt idx="327">
                  <c:v>44254</c:v>
                </c:pt>
                <c:pt idx="328">
                  <c:v>44255</c:v>
                </c:pt>
                <c:pt idx="329">
                  <c:v>44256</c:v>
                </c:pt>
                <c:pt idx="330">
                  <c:v>44257</c:v>
                </c:pt>
                <c:pt idx="331">
                  <c:v>44258</c:v>
                </c:pt>
                <c:pt idx="332">
                  <c:v>44259</c:v>
                </c:pt>
                <c:pt idx="333">
                  <c:v>44260</c:v>
                </c:pt>
                <c:pt idx="334">
                  <c:v>44261</c:v>
                </c:pt>
                <c:pt idx="335">
                  <c:v>44262</c:v>
                </c:pt>
                <c:pt idx="336">
                  <c:v>44263</c:v>
                </c:pt>
                <c:pt idx="337">
                  <c:v>44264</c:v>
                </c:pt>
                <c:pt idx="338">
                  <c:v>44265</c:v>
                </c:pt>
                <c:pt idx="339">
                  <c:v>44266</c:v>
                </c:pt>
                <c:pt idx="340">
                  <c:v>44267</c:v>
                </c:pt>
                <c:pt idx="341">
                  <c:v>44268</c:v>
                </c:pt>
                <c:pt idx="342">
                  <c:v>44269</c:v>
                </c:pt>
                <c:pt idx="343">
                  <c:v>44270</c:v>
                </c:pt>
                <c:pt idx="344">
                  <c:v>44271</c:v>
                </c:pt>
                <c:pt idx="345">
                  <c:v>44272</c:v>
                </c:pt>
                <c:pt idx="346">
                  <c:v>44273</c:v>
                </c:pt>
                <c:pt idx="347">
                  <c:v>44274</c:v>
                </c:pt>
                <c:pt idx="348">
                  <c:v>44275</c:v>
                </c:pt>
                <c:pt idx="349">
                  <c:v>44276</c:v>
                </c:pt>
                <c:pt idx="350">
                  <c:v>44277</c:v>
                </c:pt>
                <c:pt idx="351">
                  <c:v>44278</c:v>
                </c:pt>
                <c:pt idx="352">
                  <c:v>44279</c:v>
                </c:pt>
                <c:pt idx="353">
                  <c:v>44280</c:v>
                </c:pt>
                <c:pt idx="354">
                  <c:v>44281</c:v>
                </c:pt>
                <c:pt idx="355">
                  <c:v>44282</c:v>
                </c:pt>
                <c:pt idx="356">
                  <c:v>44283</c:v>
                </c:pt>
                <c:pt idx="357">
                  <c:v>44284</c:v>
                </c:pt>
                <c:pt idx="358">
                  <c:v>44285</c:v>
                </c:pt>
                <c:pt idx="359">
                  <c:v>44286</c:v>
                </c:pt>
                <c:pt idx="360">
                  <c:v>44287</c:v>
                </c:pt>
                <c:pt idx="361">
                  <c:v>44288</c:v>
                </c:pt>
                <c:pt idx="362">
                  <c:v>44289</c:v>
                </c:pt>
                <c:pt idx="363">
                  <c:v>44290</c:v>
                </c:pt>
                <c:pt idx="364">
                  <c:v>44291</c:v>
                </c:pt>
                <c:pt idx="365">
                  <c:v>44292</c:v>
                </c:pt>
                <c:pt idx="366">
                  <c:v>44293</c:v>
                </c:pt>
                <c:pt idx="367">
                  <c:v>44294</c:v>
                </c:pt>
                <c:pt idx="368">
                  <c:v>44295</c:v>
                </c:pt>
                <c:pt idx="369">
                  <c:v>44296</c:v>
                </c:pt>
                <c:pt idx="370">
                  <c:v>44297</c:v>
                </c:pt>
                <c:pt idx="371">
                  <c:v>44298</c:v>
                </c:pt>
                <c:pt idx="372">
                  <c:v>44299</c:v>
                </c:pt>
                <c:pt idx="373">
                  <c:v>44300</c:v>
                </c:pt>
                <c:pt idx="374">
                  <c:v>44301</c:v>
                </c:pt>
                <c:pt idx="375">
                  <c:v>44302</c:v>
                </c:pt>
                <c:pt idx="376">
                  <c:v>44303</c:v>
                </c:pt>
                <c:pt idx="377">
                  <c:v>44304</c:v>
                </c:pt>
                <c:pt idx="378">
                  <c:v>44305</c:v>
                </c:pt>
                <c:pt idx="379">
                  <c:v>44306</c:v>
                </c:pt>
                <c:pt idx="380">
                  <c:v>44307</c:v>
                </c:pt>
                <c:pt idx="381">
                  <c:v>44308</c:v>
                </c:pt>
                <c:pt idx="382">
                  <c:v>44309</c:v>
                </c:pt>
                <c:pt idx="383">
                  <c:v>44310</c:v>
                </c:pt>
                <c:pt idx="384">
                  <c:v>44311</c:v>
                </c:pt>
                <c:pt idx="385">
                  <c:v>44312</c:v>
                </c:pt>
                <c:pt idx="386">
                  <c:v>44313</c:v>
                </c:pt>
                <c:pt idx="387">
                  <c:v>44314</c:v>
                </c:pt>
                <c:pt idx="388">
                  <c:v>44315</c:v>
                </c:pt>
                <c:pt idx="389">
                  <c:v>44316</c:v>
                </c:pt>
                <c:pt idx="390">
                  <c:v>44317</c:v>
                </c:pt>
                <c:pt idx="391">
                  <c:v>44318</c:v>
                </c:pt>
                <c:pt idx="392">
                  <c:v>44319</c:v>
                </c:pt>
                <c:pt idx="393">
                  <c:v>44320</c:v>
                </c:pt>
                <c:pt idx="394">
                  <c:v>44321</c:v>
                </c:pt>
                <c:pt idx="395">
                  <c:v>44322</c:v>
                </c:pt>
                <c:pt idx="396">
                  <c:v>44323</c:v>
                </c:pt>
                <c:pt idx="397">
                  <c:v>44324</c:v>
                </c:pt>
                <c:pt idx="398">
                  <c:v>44325</c:v>
                </c:pt>
                <c:pt idx="399">
                  <c:v>44326</c:v>
                </c:pt>
                <c:pt idx="400">
                  <c:v>44327</c:v>
                </c:pt>
                <c:pt idx="401">
                  <c:v>44328</c:v>
                </c:pt>
                <c:pt idx="402">
                  <c:v>44329</c:v>
                </c:pt>
                <c:pt idx="403">
                  <c:v>44330</c:v>
                </c:pt>
                <c:pt idx="404">
                  <c:v>44331</c:v>
                </c:pt>
                <c:pt idx="405">
                  <c:v>44332</c:v>
                </c:pt>
                <c:pt idx="406">
                  <c:v>44333</c:v>
                </c:pt>
                <c:pt idx="407">
                  <c:v>44334</c:v>
                </c:pt>
                <c:pt idx="408">
                  <c:v>44335</c:v>
                </c:pt>
                <c:pt idx="409">
                  <c:v>44336</c:v>
                </c:pt>
                <c:pt idx="410">
                  <c:v>44337</c:v>
                </c:pt>
                <c:pt idx="411">
                  <c:v>44338</c:v>
                </c:pt>
                <c:pt idx="412">
                  <c:v>44339</c:v>
                </c:pt>
                <c:pt idx="413">
                  <c:v>44340</c:v>
                </c:pt>
                <c:pt idx="414">
                  <c:v>44341</c:v>
                </c:pt>
                <c:pt idx="415">
                  <c:v>44342</c:v>
                </c:pt>
                <c:pt idx="416">
                  <c:v>44343</c:v>
                </c:pt>
                <c:pt idx="417">
                  <c:v>44344</c:v>
                </c:pt>
                <c:pt idx="418">
                  <c:v>44345</c:v>
                </c:pt>
                <c:pt idx="419">
                  <c:v>44346</c:v>
                </c:pt>
                <c:pt idx="420">
                  <c:v>44347</c:v>
                </c:pt>
                <c:pt idx="421">
                  <c:v>44348</c:v>
                </c:pt>
                <c:pt idx="422">
                  <c:v>44349</c:v>
                </c:pt>
                <c:pt idx="423">
                  <c:v>44350</c:v>
                </c:pt>
                <c:pt idx="424">
                  <c:v>44351</c:v>
                </c:pt>
                <c:pt idx="425">
                  <c:v>44352</c:v>
                </c:pt>
                <c:pt idx="426">
                  <c:v>44353</c:v>
                </c:pt>
                <c:pt idx="427">
                  <c:v>44354</c:v>
                </c:pt>
                <c:pt idx="428">
                  <c:v>44355</c:v>
                </c:pt>
                <c:pt idx="429">
                  <c:v>44356</c:v>
                </c:pt>
                <c:pt idx="430">
                  <c:v>44357</c:v>
                </c:pt>
                <c:pt idx="431">
                  <c:v>44358</c:v>
                </c:pt>
                <c:pt idx="432">
                  <c:v>44359</c:v>
                </c:pt>
                <c:pt idx="433">
                  <c:v>44360</c:v>
                </c:pt>
                <c:pt idx="434">
                  <c:v>44361</c:v>
                </c:pt>
                <c:pt idx="435">
                  <c:v>44362</c:v>
                </c:pt>
                <c:pt idx="436">
                  <c:v>44363</c:v>
                </c:pt>
                <c:pt idx="437">
                  <c:v>44364</c:v>
                </c:pt>
                <c:pt idx="438">
                  <c:v>44365</c:v>
                </c:pt>
                <c:pt idx="439">
                  <c:v>44366</c:v>
                </c:pt>
                <c:pt idx="440">
                  <c:v>44367</c:v>
                </c:pt>
                <c:pt idx="441">
                  <c:v>44368</c:v>
                </c:pt>
                <c:pt idx="442">
                  <c:v>44369</c:v>
                </c:pt>
                <c:pt idx="443">
                  <c:v>44370</c:v>
                </c:pt>
                <c:pt idx="444">
                  <c:v>44371</c:v>
                </c:pt>
                <c:pt idx="445">
                  <c:v>44372</c:v>
                </c:pt>
                <c:pt idx="446">
                  <c:v>44373</c:v>
                </c:pt>
                <c:pt idx="447">
                  <c:v>44374</c:v>
                </c:pt>
                <c:pt idx="448">
                  <c:v>44375</c:v>
                </c:pt>
                <c:pt idx="449">
                  <c:v>44376</c:v>
                </c:pt>
                <c:pt idx="450">
                  <c:v>44377</c:v>
                </c:pt>
                <c:pt idx="451">
                  <c:v>44378</c:v>
                </c:pt>
                <c:pt idx="452">
                  <c:v>44379</c:v>
                </c:pt>
                <c:pt idx="453">
                  <c:v>44380</c:v>
                </c:pt>
                <c:pt idx="454">
                  <c:v>44381</c:v>
                </c:pt>
                <c:pt idx="455">
                  <c:v>44382</c:v>
                </c:pt>
                <c:pt idx="456">
                  <c:v>44383</c:v>
                </c:pt>
                <c:pt idx="457">
                  <c:v>44384</c:v>
                </c:pt>
                <c:pt idx="458">
                  <c:v>44385</c:v>
                </c:pt>
                <c:pt idx="459">
                  <c:v>44386</c:v>
                </c:pt>
                <c:pt idx="460">
                  <c:v>44387</c:v>
                </c:pt>
                <c:pt idx="461">
                  <c:v>44388</c:v>
                </c:pt>
                <c:pt idx="462">
                  <c:v>44389</c:v>
                </c:pt>
                <c:pt idx="463">
                  <c:v>44390</c:v>
                </c:pt>
                <c:pt idx="464">
                  <c:v>44391</c:v>
                </c:pt>
                <c:pt idx="465">
                  <c:v>44392</c:v>
                </c:pt>
                <c:pt idx="466">
                  <c:v>44393</c:v>
                </c:pt>
                <c:pt idx="467">
                  <c:v>44394</c:v>
                </c:pt>
                <c:pt idx="468">
                  <c:v>44395</c:v>
                </c:pt>
                <c:pt idx="469">
                  <c:v>44396</c:v>
                </c:pt>
                <c:pt idx="470">
                  <c:v>44397</c:v>
                </c:pt>
                <c:pt idx="471">
                  <c:v>44398</c:v>
                </c:pt>
                <c:pt idx="472">
                  <c:v>44399</c:v>
                </c:pt>
                <c:pt idx="473">
                  <c:v>44400</c:v>
                </c:pt>
                <c:pt idx="474">
                  <c:v>44401</c:v>
                </c:pt>
                <c:pt idx="475">
                  <c:v>44402</c:v>
                </c:pt>
                <c:pt idx="476">
                  <c:v>44403</c:v>
                </c:pt>
                <c:pt idx="477">
                  <c:v>44404</c:v>
                </c:pt>
                <c:pt idx="478">
                  <c:v>44405</c:v>
                </c:pt>
                <c:pt idx="479">
                  <c:v>44406</c:v>
                </c:pt>
                <c:pt idx="480">
                  <c:v>44407</c:v>
                </c:pt>
                <c:pt idx="481">
                  <c:v>44408</c:v>
                </c:pt>
                <c:pt idx="482">
                  <c:v>44409</c:v>
                </c:pt>
                <c:pt idx="483">
                  <c:v>44410</c:v>
                </c:pt>
                <c:pt idx="484">
                  <c:v>44411</c:v>
                </c:pt>
                <c:pt idx="485">
                  <c:v>44412</c:v>
                </c:pt>
                <c:pt idx="486">
                  <c:v>44413</c:v>
                </c:pt>
                <c:pt idx="487">
                  <c:v>44414</c:v>
                </c:pt>
                <c:pt idx="488">
                  <c:v>44415</c:v>
                </c:pt>
                <c:pt idx="489">
                  <c:v>44416</c:v>
                </c:pt>
                <c:pt idx="490">
                  <c:v>44417</c:v>
                </c:pt>
                <c:pt idx="491">
                  <c:v>44418</c:v>
                </c:pt>
                <c:pt idx="492">
                  <c:v>44419</c:v>
                </c:pt>
                <c:pt idx="493">
                  <c:v>44420</c:v>
                </c:pt>
                <c:pt idx="494">
                  <c:v>44421</c:v>
                </c:pt>
                <c:pt idx="495">
                  <c:v>44422</c:v>
                </c:pt>
                <c:pt idx="496">
                  <c:v>44423</c:v>
                </c:pt>
                <c:pt idx="497">
                  <c:v>44424</c:v>
                </c:pt>
                <c:pt idx="498">
                  <c:v>44425</c:v>
                </c:pt>
                <c:pt idx="499">
                  <c:v>44426</c:v>
                </c:pt>
                <c:pt idx="500">
                  <c:v>44427</c:v>
                </c:pt>
                <c:pt idx="501">
                  <c:v>44428</c:v>
                </c:pt>
                <c:pt idx="502">
                  <c:v>44429</c:v>
                </c:pt>
                <c:pt idx="503">
                  <c:v>44430</c:v>
                </c:pt>
                <c:pt idx="504">
                  <c:v>44431</c:v>
                </c:pt>
                <c:pt idx="505">
                  <c:v>44432</c:v>
                </c:pt>
                <c:pt idx="506">
                  <c:v>44433</c:v>
                </c:pt>
                <c:pt idx="507">
                  <c:v>44434</c:v>
                </c:pt>
                <c:pt idx="508">
                  <c:v>44435</c:v>
                </c:pt>
                <c:pt idx="509">
                  <c:v>44436</c:v>
                </c:pt>
                <c:pt idx="510">
                  <c:v>44437</c:v>
                </c:pt>
                <c:pt idx="511">
                  <c:v>44438</c:v>
                </c:pt>
                <c:pt idx="512">
                  <c:v>44439</c:v>
                </c:pt>
                <c:pt idx="513">
                  <c:v>44440</c:v>
                </c:pt>
                <c:pt idx="514">
                  <c:v>44441</c:v>
                </c:pt>
                <c:pt idx="515">
                  <c:v>44442</c:v>
                </c:pt>
                <c:pt idx="516">
                  <c:v>44443</c:v>
                </c:pt>
                <c:pt idx="517">
                  <c:v>44444</c:v>
                </c:pt>
                <c:pt idx="518">
                  <c:v>44445</c:v>
                </c:pt>
                <c:pt idx="519">
                  <c:v>44446</c:v>
                </c:pt>
                <c:pt idx="520">
                  <c:v>44447</c:v>
                </c:pt>
                <c:pt idx="521">
                  <c:v>44448</c:v>
                </c:pt>
                <c:pt idx="522">
                  <c:v>44449</c:v>
                </c:pt>
                <c:pt idx="523">
                  <c:v>44450</c:v>
                </c:pt>
                <c:pt idx="524">
                  <c:v>44451</c:v>
                </c:pt>
                <c:pt idx="525">
                  <c:v>44452</c:v>
                </c:pt>
                <c:pt idx="526">
                  <c:v>44453</c:v>
                </c:pt>
                <c:pt idx="527">
                  <c:v>44454</c:v>
                </c:pt>
                <c:pt idx="528">
                  <c:v>44455</c:v>
                </c:pt>
                <c:pt idx="529">
                  <c:v>44456</c:v>
                </c:pt>
                <c:pt idx="530">
                  <c:v>44457</c:v>
                </c:pt>
                <c:pt idx="531">
                  <c:v>44458</c:v>
                </c:pt>
                <c:pt idx="532">
                  <c:v>44459</c:v>
                </c:pt>
                <c:pt idx="533">
                  <c:v>44460</c:v>
                </c:pt>
                <c:pt idx="534">
                  <c:v>44461</c:v>
                </c:pt>
                <c:pt idx="535">
                  <c:v>44462</c:v>
                </c:pt>
                <c:pt idx="536">
                  <c:v>44463</c:v>
                </c:pt>
                <c:pt idx="537">
                  <c:v>44464</c:v>
                </c:pt>
                <c:pt idx="538">
                  <c:v>44465</c:v>
                </c:pt>
                <c:pt idx="539">
                  <c:v>44466</c:v>
                </c:pt>
                <c:pt idx="540">
                  <c:v>44467</c:v>
                </c:pt>
                <c:pt idx="541">
                  <c:v>44468</c:v>
                </c:pt>
                <c:pt idx="542">
                  <c:v>44469</c:v>
                </c:pt>
                <c:pt idx="543">
                  <c:v>44470</c:v>
                </c:pt>
                <c:pt idx="544">
                  <c:v>44471</c:v>
                </c:pt>
                <c:pt idx="545">
                  <c:v>44472</c:v>
                </c:pt>
                <c:pt idx="546">
                  <c:v>44473</c:v>
                </c:pt>
                <c:pt idx="547">
                  <c:v>44474</c:v>
                </c:pt>
                <c:pt idx="548">
                  <c:v>44475</c:v>
                </c:pt>
                <c:pt idx="549">
                  <c:v>44476</c:v>
                </c:pt>
                <c:pt idx="550">
                  <c:v>44477</c:v>
                </c:pt>
                <c:pt idx="551">
                  <c:v>44478</c:v>
                </c:pt>
                <c:pt idx="552">
                  <c:v>44479</c:v>
                </c:pt>
                <c:pt idx="553">
                  <c:v>44480</c:v>
                </c:pt>
                <c:pt idx="554">
                  <c:v>44481</c:v>
                </c:pt>
                <c:pt idx="555">
                  <c:v>44482</c:v>
                </c:pt>
                <c:pt idx="556">
                  <c:v>44483</c:v>
                </c:pt>
                <c:pt idx="557">
                  <c:v>44484</c:v>
                </c:pt>
                <c:pt idx="558">
                  <c:v>44485</c:v>
                </c:pt>
                <c:pt idx="559">
                  <c:v>44486</c:v>
                </c:pt>
                <c:pt idx="560">
                  <c:v>44487</c:v>
                </c:pt>
                <c:pt idx="561">
                  <c:v>44488</c:v>
                </c:pt>
                <c:pt idx="562">
                  <c:v>44489</c:v>
                </c:pt>
                <c:pt idx="563">
                  <c:v>44490</c:v>
                </c:pt>
                <c:pt idx="564">
                  <c:v>44491</c:v>
                </c:pt>
                <c:pt idx="565">
                  <c:v>44492</c:v>
                </c:pt>
                <c:pt idx="566">
                  <c:v>44493</c:v>
                </c:pt>
                <c:pt idx="567">
                  <c:v>44494</c:v>
                </c:pt>
                <c:pt idx="568">
                  <c:v>44495</c:v>
                </c:pt>
                <c:pt idx="569">
                  <c:v>44496</c:v>
                </c:pt>
                <c:pt idx="570">
                  <c:v>44497</c:v>
                </c:pt>
                <c:pt idx="571">
                  <c:v>44498</c:v>
                </c:pt>
                <c:pt idx="572">
                  <c:v>44499</c:v>
                </c:pt>
                <c:pt idx="573">
                  <c:v>44500</c:v>
                </c:pt>
                <c:pt idx="574">
                  <c:v>44501</c:v>
                </c:pt>
                <c:pt idx="575">
                  <c:v>44502</c:v>
                </c:pt>
                <c:pt idx="576">
                  <c:v>44503</c:v>
                </c:pt>
                <c:pt idx="577">
                  <c:v>44504</c:v>
                </c:pt>
                <c:pt idx="578">
                  <c:v>44505</c:v>
                </c:pt>
                <c:pt idx="579">
                  <c:v>44506</c:v>
                </c:pt>
                <c:pt idx="580">
                  <c:v>44507</c:v>
                </c:pt>
                <c:pt idx="581">
                  <c:v>44508</c:v>
                </c:pt>
                <c:pt idx="582">
                  <c:v>44509</c:v>
                </c:pt>
                <c:pt idx="583">
                  <c:v>44510</c:v>
                </c:pt>
                <c:pt idx="584">
                  <c:v>44511</c:v>
                </c:pt>
                <c:pt idx="585">
                  <c:v>44512</c:v>
                </c:pt>
                <c:pt idx="586">
                  <c:v>44513</c:v>
                </c:pt>
                <c:pt idx="587">
                  <c:v>44514</c:v>
                </c:pt>
                <c:pt idx="588">
                  <c:v>44515</c:v>
                </c:pt>
                <c:pt idx="589">
                  <c:v>44516</c:v>
                </c:pt>
                <c:pt idx="590">
                  <c:v>44517</c:v>
                </c:pt>
                <c:pt idx="591">
                  <c:v>44518</c:v>
                </c:pt>
                <c:pt idx="592">
                  <c:v>44519</c:v>
                </c:pt>
                <c:pt idx="593">
                  <c:v>44520</c:v>
                </c:pt>
                <c:pt idx="594">
                  <c:v>44521</c:v>
                </c:pt>
                <c:pt idx="595">
                  <c:v>44522</c:v>
                </c:pt>
                <c:pt idx="596">
                  <c:v>44523</c:v>
                </c:pt>
                <c:pt idx="597">
                  <c:v>44524</c:v>
                </c:pt>
                <c:pt idx="598">
                  <c:v>44525</c:v>
                </c:pt>
                <c:pt idx="599">
                  <c:v>44526</c:v>
                </c:pt>
                <c:pt idx="600">
                  <c:v>44527</c:v>
                </c:pt>
                <c:pt idx="601">
                  <c:v>44528</c:v>
                </c:pt>
                <c:pt idx="602">
                  <c:v>44529</c:v>
                </c:pt>
                <c:pt idx="603">
                  <c:v>44530</c:v>
                </c:pt>
                <c:pt idx="604">
                  <c:v>44531</c:v>
                </c:pt>
                <c:pt idx="605">
                  <c:v>44532</c:v>
                </c:pt>
                <c:pt idx="606">
                  <c:v>44533</c:v>
                </c:pt>
                <c:pt idx="607">
                  <c:v>44534</c:v>
                </c:pt>
                <c:pt idx="608">
                  <c:v>44535</c:v>
                </c:pt>
                <c:pt idx="609">
                  <c:v>44536</c:v>
                </c:pt>
                <c:pt idx="610">
                  <c:v>44537</c:v>
                </c:pt>
                <c:pt idx="611">
                  <c:v>44538</c:v>
                </c:pt>
                <c:pt idx="612">
                  <c:v>44539</c:v>
                </c:pt>
                <c:pt idx="613">
                  <c:v>44540</c:v>
                </c:pt>
                <c:pt idx="614">
                  <c:v>44541</c:v>
                </c:pt>
                <c:pt idx="615">
                  <c:v>44542</c:v>
                </c:pt>
                <c:pt idx="616">
                  <c:v>44543</c:v>
                </c:pt>
                <c:pt idx="617">
                  <c:v>44544</c:v>
                </c:pt>
                <c:pt idx="618">
                  <c:v>44545</c:v>
                </c:pt>
                <c:pt idx="619">
                  <c:v>44546</c:v>
                </c:pt>
                <c:pt idx="620">
                  <c:v>44547</c:v>
                </c:pt>
                <c:pt idx="621">
                  <c:v>44548</c:v>
                </c:pt>
                <c:pt idx="622">
                  <c:v>44549</c:v>
                </c:pt>
                <c:pt idx="623">
                  <c:v>44550</c:v>
                </c:pt>
                <c:pt idx="624">
                  <c:v>44551</c:v>
                </c:pt>
                <c:pt idx="625">
                  <c:v>44552</c:v>
                </c:pt>
                <c:pt idx="626">
                  <c:v>44553</c:v>
                </c:pt>
                <c:pt idx="627">
                  <c:v>44554</c:v>
                </c:pt>
                <c:pt idx="628">
                  <c:v>44555</c:v>
                </c:pt>
                <c:pt idx="629">
                  <c:v>44556</c:v>
                </c:pt>
                <c:pt idx="630">
                  <c:v>44557</c:v>
                </c:pt>
                <c:pt idx="631">
                  <c:v>44558</c:v>
                </c:pt>
                <c:pt idx="632">
                  <c:v>44559</c:v>
                </c:pt>
                <c:pt idx="633">
                  <c:v>44560</c:v>
                </c:pt>
                <c:pt idx="634">
                  <c:v>44561</c:v>
                </c:pt>
                <c:pt idx="635">
                  <c:v>44562</c:v>
                </c:pt>
                <c:pt idx="636">
                  <c:v>44563</c:v>
                </c:pt>
                <c:pt idx="637">
                  <c:v>44564</c:v>
                </c:pt>
                <c:pt idx="638">
                  <c:v>44565</c:v>
                </c:pt>
                <c:pt idx="639">
                  <c:v>44566</c:v>
                </c:pt>
                <c:pt idx="640">
                  <c:v>44567</c:v>
                </c:pt>
                <c:pt idx="641">
                  <c:v>44568</c:v>
                </c:pt>
                <c:pt idx="642">
                  <c:v>44569</c:v>
                </c:pt>
                <c:pt idx="643">
                  <c:v>44570</c:v>
                </c:pt>
                <c:pt idx="644">
                  <c:v>44571</c:v>
                </c:pt>
                <c:pt idx="645">
                  <c:v>44572</c:v>
                </c:pt>
                <c:pt idx="646">
                  <c:v>44573</c:v>
                </c:pt>
                <c:pt idx="647">
                  <c:v>44574</c:v>
                </c:pt>
                <c:pt idx="648">
                  <c:v>44575</c:v>
                </c:pt>
                <c:pt idx="649">
                  <c:v>44576</c:v>
                </c:pt>
                <c:pt idx="650">
                  <c:v>44577</c:v>
                </c:pt>
                <c:pt idx="651">
                  <c:v>44578</c:v>
                </c:pt>
                <c:pt idx="652">
                  <c:v>44579</c:v>
                </c:pt>
                <c:pt idx="653">
                  <c:v>44580</c:v>
                </c:pt>
                <c:pt idx="654">
                  <c:v>44581</c:v>
                </c:pt>
                <c:pt idx="655">
                  <c:v>44582</c:v>
                </c:pt>
                <c:pt idx="656">
                  <c:v>44583</c:v>
                </c:pt>
                <c:pt idx="657">
                  <c:v>44584</c:v>
                </c:pt>
                <c:pt idx="658">
                  <c:v>44585</c:v>
                </c:pt>
                <c:pt idx="659">
                  <c:v>44586</c:v>
                </c:pt>
                <c:pt idx="660">
                  <c:v>44587</c:v>
                </c:pt>
                <c:pt idx="661">
                  <c:v>44588</c:v>
                </c:pt>
                <c:pt idx="662">
                  <c:v>44589</c:v>
                </c:pt>
                <c:pt idx="663">
                  <c:v>44590</c:v>
                </c:pt>
                <c:pt idx="664">
                  <c:v>44591</c:v>
                </c:pt>
                <c:pt idx="665">
                  <c:v>44592</c:v>
                </c:pt>
                <c:pt idx="666">
                  <c:v>44593</c:v>
                </c:pt>
                <c:pt idx="667">
                  <c:v>44594</c:v>
                </c:pt>
                <c:pt idx="668">
                  <c:v>44595</c:v>
                </c:pt>
                <c:pt idx="669">
                  <c:v>44596</c:v>
                </c:pt>
                <c:pt idx="670">
                  <c:v>44597</c:v>
                </c:pt>
                <c:pt idx="671">
                  <c:v>44598</c:v>
                </c:pt>
                <c:pt idx="672">
                  <c:v>44599</c:v>
                </c:pt>
                <c:pt idx="673">
                  <c:v>44600</c:v>
                </c:pt>
                <c:pt idx="674">
                  <c:v>44601</c:v>
                </c:pt>
                <c:pt idx="675">
                  <c:v>44602</c:v>
                </c:pt>
                <c:pt idx="676">
                  <c:v>44603</c:v>
                </c:pt>
                <c:pt idx="677">
                  <c:v>44604</c:v>
                </c:pt>
                <c:pt idx="678">
                  <c:v>44605</c:v>
                </c:pt>
                <c:pt idx="679">
                  <c:v>44606</c:v>
                </c:pt>
                <c:pt idx="680">
                  <c:v>44607</c:v>
                </c:pt>
                <c:pt idx="681">
                  <c:v>44608</c:v>
                </c:pt>
                <c:pt idx="682">
                  <c:v>44609</c:v>
                </c:pt>
                <c:pt idx="683">
                  <c:v>44610</c:v>
                </c:pt>
                <c:pt idx="684">
                  <c:v>44611</c:v>
                </c:pt>
                <c:pt idx="685">
                  <c:v>44612</c:v>
                </c:pt>
                <c:pt idx="686">
                  <c:v>44613</c:v>
                </c:pt>
                <c:pt idx="687">
                  <c:v>44614</c:v>
                </c:pt>
                <c:pt idx="688">
                  <c:v>44615</c:v>
                </c:pt>
                <c:pt idx="689">
                  <c:v>44616</c:v>
                </c:pt>
                <c:pt idx="690">
                  <c:v>44617</c:v>
                </c:pt>
                <c:pt idx="691">
                  <c:v>44618</c:v>
                </c:pt>
                <c:pt idx="692">
                  <c:v>44619</c:v>
                </c:pt>
                <c:pt idx="693">
                  <c:v>44620</c:v>
                </c:pt>
                <c:pt idx="694">
                  <c:v>44621</c:v>
                </c:pt>
                <c:pt idx="695">
                  <c:v>44622</c:v>
                </c:pt>
                <c:pt idx="696">
                  <c:v>44623</c:v>
                </c:pt>
                <c:pt idx="697">
                  <c:v>44624</c:v>
                </c:pt>
                <c:pt idx="698">
                  <c:v>44625</c:v>
                </c:pt>
                <c:pt idx="699">
                  <c:v>44626</c:v>
                </c:pt>
                <c:pt idx="700">
                  <c:v>44627</c:v>
                </c:pt>
                <c:pt idx="701">
                  <c:v>44628</c:v>
                </c:pt>
                <c:pt idx="702">
                  <c:v>44629</c:v>
                </c:pt>
                <c:pt idx="703">
                  <c:v>44630</c:v>
                </c:pt>
                <c:pt idx="704">
                  <c:v>44631</c:v>
                </c:pt>
                <c:pt idx="705">
                  <c:v>44632</c:v>
                </c:pt>
                <c:pt idx="706">
                  <c:v>44633</c:v>
                </c:pt>
                <c:pt idx="707">
                  <c:v>44634</c:v>
                </c:pt>
                <c:pt idx="708">
                  <c:v>44635</c:v>
                </c:pt>
                <c:pt idx="709">
                  <c:v>44636</c:v>
                </c:pt>
                <c:pt idx="710">
                  <c:v>44637</c:v>
                </c:pt>
                <c:pt idx="711">
                  <c:v>44638</c:v>
                </c:pt>
                <c:pt idx="712">
                  <c:v>44639</c:v>
                </c:pt>
                <c:pt idx="713">
                  <c:v>44640</c:v>
                </c:pt>
                <c:pt idx="714">
                  <c:v>44641</c:v>
                </c:pt>
                <c:pt idx="715">
                  <c:v>44642</c:v>
                </c:pt>
                <c:pt idx="716">
                  <c:v>44643</c:v>
                </c:pt>
                <c:pt idx="717">
                  <c:v>44644</c:v>
                </c:pt>
                <c:pt idx="718">
                  <c:v>44645</c:v>
                </c:pt>
                <c:pt idx="719">
                  <c:v>44646</c:v>
                </c:pt>
                <c:pt idx="720">
                  <c:v>44647</c:v>
                </c:pt>
                <c:pt idx="721">
                  <c:v>44648</c:v>
                </c:pt>
                <c:pt idx="722">
                  <c:v>44649</c:v>
                </c:pt>
                <c:pt idx="723">
                  <c:v>44650</c:v>
                </c:pt>
                <c:pt idx="724">
                  <c:v>44651</c:v>
                </c:pt>
                <c:pt idx="725">
                  <c:v>44652</c:v>
                </c:pt>
                <c:pt idx="726">
                  <c:v>44653</c:v>
                </c:pt>
                <c:pt idx="727">
                  <c:v>44654</c:v>
                </c:pt>
                <c:pt idx="728">
                  <c:v>44655</c:v>
                </c:pt>
                <c:pt idx="729">
                  <c:v>44656</c:v>
                </c:pt>
                <c:pt idx="730">
                  <c:v>44657</c:v>
                </c:pt>
                <c:pt idx="731">
                  <c:v>44658</c:v>
                </c:pt>
                <c:pt idx="732">
                  <c:v>44659</c:v>
                </c:pt>
                <c:pt idx="733">
                  <c:v>44660</c:v>
                </c:pt>
                <c:pt idx="734">
                  <c:v>44661</c:v>
                </c:pt>
                <c:pt idx="735">
                  <c:v>44662</c:v>
                </c:pt>
                <c:pt idx="736">
                  <c:v>44663</c:v>
                </c:pt>
                <c:pt idx="737">
                  <c:v>44664</c:v>
                </c:pt>
                <c:pt idx="738">
                  <c:v>44665</c:v>
                </c:pt>
                <c:pt idx="739">
                  <c:v>44666</c:v>
                </c:pt>
                <c:pt idx="740">
                  <c:v>44667</c:v>
                </c:pt>
                <c:pt idx="741">
                  <c:v>44668</c:v>
                </c:pt>
                <c:pt idx="742">
                  <c:v>44669</c:v>
                </c:pt>
                <c:pt idx="743">
                  <c:v>44670</c:v>
                </c:pt>
                <c:pt idx="744">
                  <c:v>44671</c:v>
                </c:pt>
                <c:pt idx="745">
                  <c:v>44672</c:v>
                </c:pt>
                <c:pt idx="746">
                  <c:v>44673</c:v>
                </c:pt>
                <c:pt idx="747">
                  <c:v>44674</c:v>
                </c:pt>
                <c:pt idx="748">
                  <c:v>44675</c:v>
                </c:pt>
                <c:pt idx="749">
                  <c:v>44676</c:v>
                </c:pt>
                <c:pt idx="750">
                  <c:v>44677</c:v>
                </c:pt>
                <c:pt idx="751">
                  <c:v>44678</c:v>
                </c:pt>
                <c:pt idx="752">
                  <c:v>44679</c:v>
                </c:pt>
                <c:pt idx="753">
                  <c:v>44680</c:v>
                </c:pt>
                <c:pt idx="754">
                  <c:v>44681</c:v>
                </c:pt>
                <c:pt idx="755">
                  <c:v>44682</c:v>
                </c:pt>
                <c:pt idx="756">
                  <c:v>44683</c:v>
                </c:pt>
                <c:pt idx="757">
                  <c:v>44684</c:v>
                </c:pt>
                <c:pt idx="758">
                  <c:v>44685</c:v>
                </c:pt>
                <c:pt idx="759">
                  <c:v>44686</c:v>
                </c:pt>
                <c:pt idx="760">
                  <c:v>44687</c:v>
                </c:pt>
                <c:pt idx="761">
                  <c:v>44688</c:v>
                </c:pt>
                <c:pt idx="762">
                  <c:v>44689</c:v>
                </c:pt>
                <c:pt idx="763">
                  <c:v>44690</c:v>
                </c:pt>
                <c:pt idx="764">
                  <c:v>44691</c:v>
                </c:pt>
                <c:pt idx="765">
                  <c:v>44692</c:v>
                </c:pt>
                <c:pt idx="766">
                  <c:v>44693</c:v>
                </c:pt>
                <c:pt idx="767">
                  <c:v>44694</c:v>
                </c:pt>
                <c:pt idx="768">
                  <c:v>44695</c:v>
                </c:pt>
                <c:pt idx="769">
                  <c:v>44696</c:v>
                </c:pt>
                <c:pt idx="770">
                  <c:v>44697</c:v>
                </c:pt>
                <c:pt idx="771">
                  <c:v>44698</c:v>
                </c:pt>
                <c:pt idx="772">
                  <c:v>44699</c:v>
                </c:pt>
                <c:pt idx="773">
                  <c:v>44700</c:v>
                </c:pt>
                <c:pt idx="774">
                  <c:v>44701</c:v>
                </c:pt>
                <c:pt idx="775">
                  <c:v>44702</c:v>
                </c:pt>
                <c:pt idx="776">
                  <c:v>44703</c:v>
                </c:pt>
                <c:pt idx="777">
                  <c:v>44704</c:v>
                </c:pt>
                <c:pt idx="778">
                  <c:v>44705</c:v>
                </c:pt>
                <c:pt idx="779">
                  <c:v>44706</c:v>
                </c:pt>
                <c:pt idx="780">
                  <c:v>44707</c:v>
                </c:pt>
                <c:pt idx="781">
                  <c:v>44708</c:v>
                </c:pt>
                <c:pt idx="782">
                  <c:v>44709</c:v>
                </c:pt>
                <c:pt idx="783">
                  <c:v>44710</c:v>
                </c:pt>
                <c:pt idx="784">
                  <c:v>44711</c:v>
                </c:pt>
                <c:pt idx="785">
                  <c:v>44712</c:v>
                </c:pt>
                <c:pt idx="786">
                  <c:v>44713</c:v>
                </c:pt>
                <c:pt idx="787">
                  <c:v>44714</c:v>
                </c:pt>
                <c:pt idx="788">
                  <c:v>44715</c:v>
                </c:pt>
                <c:pt idx="789">
                  <c:v>44716</c:v>
                </c:pt>
                <c:pt idx="790">
                  <c:v>44717</c:v>
                </c:pt>
                <c:pt idx="791">
                  <c:v>44718</c:v>
                </c:pt>
                <c:pt idx="792">
                  <c:v>44719</c:v>
                </c:pt>
                <c:pt idx="793">
                  <c:v>44720</c:v>
                </c:pt>
                <c:pt idx="794">
                  <c:v>44721</c:v>
                </c:pt>
                <c:pt idx="795">
                  <c:v>44722</c:v>
                </c:pt>
                <c:pt idx="796">
                  <c:v>44723</c:v>
                </c:pt>
                <c:pt idx="797">
                  <c:v>44724</c:v>
                </c:pt>
                <c:pt idx="798">
                  <c:v>44725</c:v>
                </c:pt>
                <c:pt idx="799">
                  <c:v>44726</c:v>
                </c:pt>
                <c:pt idx="800">
                  <c:v>44727</c:v>
                </c:pt>
                <c:pt idx="801">
                  <c:v>44728</c:v>
                </c:pt>
                <c:pt idx="802">
                  <c:v>44729</c:v>
                </c:pt>
                <c:pt idx="803">
                  <c:v>44730</c:v>
                </c:pt>
                <c:pt idx="804">
                  <c:v>44731</c:v>
                </c:pt>
                <c:pt idx="805">
                  <c:v>44732</c:v>
                </c:pt>
                <c:pt idx="806">
                  <c:v>44733</c:v>
                </c:pt>
                <c:pt idx="807">
                  <c:v>44734</c:v>
                </c:pt>
                <c:pt idx="808">
                  <c:v>44735</c:v>
                </c:pt>
                <c:pt idx="809">
                  <c:v>44736</c:v>
                </c:pt>
                <c:pt idx="810">
                  <c:v>44737</c:v>
                </c:pt>
                <c:pt idx="811">
                  <c:v>44738</c:v>
                </c:pt>
                <c:pt idx="812">
                  <c:v>44739</c:v>
                </c:pt>
                <c:pt idx="813">
                  <c:v>44740</c:v>
                </c:pt>
                <c:pt idx="814">
                  <c:v>44741</c:v>
                </c:pt>
                <c:pt idx="815">
                  <c:v>44742</c:v>
                </c:pt>
                <c:pt idx="816">
                  <c:v>44743</c:v>
                </c:pt>
                <c:pt idx="817">
                  <c:v>44744</c:v>
                </c:pt>
                <c:pt idx="818">
                  <c:v>44745</c:v>
                </c:pt>
                <c:pt idx="819">
                  <c:v>44746</c:v>
                </c:pt>
                <c:pt idx="820">
                  <c:v>44747</c:v>
                </c:pt>
                <c:pt idx="821">
                  <c:v>44748</c:v>
                </c:pt>
                <c:pt idx="822">
                  <c:v>44749</c:v>
                </c:pt>
                <c:pt idx="823">
                  <c:v>44750</c:v>
                </c:pt>
                <c:pt idx="824">
                  <c:v>44751</c:v>
                </c:pt>
                <c:pt idx="825">
                  <c:v>44752</c:v>
                </c:pt>
                <c:pt idx="826">
                  <c:v>44753</c:v>
                </c:pt>
                <c:pt idx="827">
                  <c:v>44754</c:v>
                </c:pt>
                <c:pt idx="828">
                  <c:v>44755</c:v>
                </c:pt>
                <c:pt idx="829">
                  <c:v>44756</c:v>
                </c:pt>
                <c:pt idx="830">
                  <c:v>44757</c:v>
                </c:pt>
                <c:pt idx="831">
                  <c:v>44758</c:v>
                </c:pt>
                <c:pt idx="832">
                  <c:v>44759</c:v>
                </c:pt>
                <c:pt idx="833">
                  <c:v>44760</c:v>
                </c:pt>
                <c:pt idx="834">
                  <c:v>44761</c:v>
                </c:pt>
                <c:pt idx="835">
                  <c:v>44762</c:v>
                </c:pt>
                <c:pt idx="836">
                  <c:v>44763</c:v>
                </c:pt>
                <c:pt idx="837">
                  <c:v>44764</c:v>
                </c:pt>
                <c:pt idx="838">
                  <c:v>44765</c:v>
                </c:pt>
                <c:pt idx="839">
                  <c:v>44766</c:v>
                </c:pt>
                <c:pt idx="840">
                  <c:v>44767</c:v>
                </c:pt>
                <c:pt idx="841">
                  <c:v>44768</c:v>
                </c:pt>
                <c:pt idx="842">
                  <c:v>44769</c:v>
                </c:pt>
                <c:pt idx="843">
                  <c:v>44770</c:v>
                </c:pt>
                <c:pt idx="844">
                  <c:v>44771</c:v>
                </c:pt>
                <c:pt idx="845">
                  <c:v>44772</c:v>
                </c:pt>
                <c:pt idx="846">
                  <c:v>44773</c:v>
                </c:pt>
                <c:pt idx="847">
                  <c:v>44774</c:v>
                </c:pt>
                <c:pt idx="848">
                  <c:v>44775</c:v>
                </c:pt>
                <c:pt idx="849">
                  <c:v>44776</c:v>
                </c:pt>
                <c:pt idx="850">
                  <c:v>44777</c:v>
                </c:pt>
                <c:pt idx="851">
                  <c:v>44778</c:v>
                </c:pt>
                <c:pt idx="852">
                  <c:v>44779</c:v>
                </c:pt>
                <c:pt idx="853">
                  <c:v>44780</c:v>
                </c:pt>
                <c:pt idx="854">
                  <c:v>44781</c:v>
                </c:pt>
                <c:pt idx="855">
                  <c:v>44782</c:v>
                </c:pt>
                <c:pt idx="856">
                  <c:v>44783</c:v>
                </c:pt>
                <c:pt idx="857">
                  <c:v>44784</c:v>
                </c:pt>
                <c:pt idx="858">
                  <c:v>44785</c:v>
                </c:pt>
                <c:pt idx="859">
                  <c:v>44786</c:v>
                </c:pt>
                <c:pt idx="860">
                  <c:v>44787</c:v>
                </c:pt>
                <c:pt idx="861">
                  <c:v>44788</c:v>
                </c:pt>
                <c:pt idx="862">
                  <c:v>44789</c:v>
                </c:pt>
                <c:pt idx="863">
                  <c:v>44790</c:v>
                </c:pt>
                <c:pt idx="864">
                  <c:v>44791</c:v>
                </c:pt>
                <c:pt idx="865">
                  <c:v>44792</c:v>
                </c:pt>
                <c:pt idx="866">
                  <c:v>44793</c:v>
                </c:pt>
                <c:pt idx="867">
                  <c:v>44794</c:v>
                </c:pt>
                <c:pt idx="868">
                  <c:v>44795</c:v>
                </c:pt>
                <c:pt idx="869">
                  <c:v>44796</c:v>
                </c:pt>
                <c:pt idx="870">
                  <c:v>44797</c:v>
                </c:pt>
                <c:pt idx="871">
                  <c:v>44798</c:v>
                </c:pt>
                <c:pt idx="872">
                  <c:v>44799</c:v>
                </c:pt>
                <c:pt idx="873">
                  <c:v>44800</c:v>
                </c:pt>
                <c:pt idx="874">
                  <c:v>44801</c:v>
                </c:pt>
                <c:pt idx="875">
                  <c:v>44802</c:v>
                </c:pt>
                <c:pt idx="876">
                  <c:v>44803</c:v>
                </c:pt>
                <c:pt idx="877">
                  <c:v>44804</c:v>
                </c:pt>
                <c:pt idx="878">
                  <c:v>44805</c:v>
                </c:pt>
                <c:pt idx="879">
                  <c:v>44806</c:v>
                </c:pt>
                <c:pt idx="880">
                  <c:v>44807</c:v>
                </c:pt>
                <c:pt idx="881">
                  <c:v>44808</c:v>
                </c:pt>
                <c:pt idx="882">
                  <c:v>44809</c:v>
                </c:pt>
                <c:pt idx="883">
                  <c:v>44810</c:v>
                </c:pt>
                <c:pt idx="884">
                  <c:v>44811</c:v>
                </c:pt>
                <c:pt idx="885">
                  <c:v>44812</c:v>
                </c:pt>
                <c:pt idx="886">
                  <c:v>44813</c:v>
                </c:pt>
                <c:pt idx="887">
                  <c:v>44814</c:v>
                </c:pt>
                <c:pt idx="888">
                  <c:v>44815</c:v>
                </c:pt>
                <c:pt idx="889">
                  <c:v>44816</c:v>
                </c:pt>
                <c:pt idx="890">
                  <c:v>44817</c:v>
                </c:pt>
                <c:pt idx="891">
                  <c:v>44818</c:v>
                </c:pt>
                <c:pt idx="892">
                  <c:v>44819</c:v>
                </c:pt>
                <c:pt idx="893">
                  <c:v>44820</c:v>
                </c:pt>
                <c:pt idx="894">
                  <c:v>44821</c:v>
                </c:pt>
                <c:pt idx="895">
                  <c:v>44822</c:v>
                </c:pt>
                <c:pt idx="896">
                  <c:v>44823</c:v>
                </c:pt>
                <c:pt idx="897">
                  <c:v>44824</c:v>
                </c:pt>
                <c:pt idx="898">
                  <c:v>44825</c:v>
                </c:pt>
                <c:pt idx="899">
                  <c:v>44826</c:v>
                </c:pt>
                <c:pt idx="900">
                  <c:v>44827</c:v>
                </c:pt>
                <c:pt idx="901">
                  <c:v>44828</c:v>
                </c:pt>
                <c:pt idx="902">
                  <c:v>44829</c:v>
                </c:pt>
                <c:pt idx="903">
                  <c:v>44830</c:v>
                </c:pt>
                <c:pt idx="904">
                  <c:v>44831</c:v>
                </c:pt>
                <c:pt idx="905">
                  <c:v>44832</c:v>
                </c:pt>
                <c:pt idx="906">
                  <c:v>44833</c:v>
                </c:pt>
                <c:pt idx="907">
                  <c:v>44834</c:v>
                </c:pt>
                <c:pt idx="908">
                  <c:v>44835</c:v>
                </c:pt>
                <c:pt idx="909">
                  <c:v>44836</c:v>
                </c:pt>
                <c:pt idx="910">
                  <c:v>44837</c:v>
                </c:pt>
                <c:pt idx="911">
                  <c:v>44838</c:v>
                </c:pt>
                <c:pt idx="912">
                  <c:v>44839</c:v>
                </c:pt>
                <c:pt idx="913">
                  <c:v>44840</c:v>
                </c:pt>
                <c:pt idx="914">
                  <c:v>44841</c:v>
                </c:pt>
                <c:pt idx="915">
                  <c:v>44842</c:v>
                </c:pt>
                <c:pt idx="916">
                  <c:v>44843</c:v>
                </c:pt>
                <c:pt idx="917">
                  <c:v>44844</c:v>
                </c:pt>
                <c:pt idx="918">
                  <c:v>44845</c:v>
                </c:pt>
                <c:pt idx="919">
                  <c:v>44846</c:v>
                </c:pt>
                <c:pt idx="920">
                  <c:v>44847</c:v>
                </c:pt>
                <c:pt idx="921">
                  <c:v>44848</c:v>
                </c:pt>
                <c:pt idx="922">
                  <c:v>44849</c:v>
                </c:pt>
                <c:pt idx="923">
                  <c:v>44850</c:v>
                </c:pt>
                <c:pt idx="924">
                  <c:v>44851</c:v>
                </c:pt>
                <c:pt idx="925">
                  <c:v>44852</c:v>
                </c:pt>
                <c:pt idx="926">
                  <c:v>44853</c:v>
                </c:pt>
                <c:pt idx="927">
                  <c:v>44854</c:v>
                </c:pt>
                <c:pt idx="928">
                  <c:v>44855</c:v>
                </c:pt>
                <c:pt idx="929">
                  <c:v>44856</c:v>
                </c:pt>
                <c:pt idx="930">
                  <c:v>44857</c:v>
                </c:pt>
                <c:pt idx="931">
                  <c:v>44858</c:v>
                </c:pt>
                <c:pt idx="932">
                  <c:v>44859</c:v>
                </c:pt>
                <c:pt idx="933">
                  <c:v>44860</c:v>
                </c:pt>
                <c:pt idx="934">
                  <c:v>44861</c:v>
                </c:pt>
                <c:pt idx="935">
                  <c:v>44862</c:v>
                </c:pt>
                <c:pt idx="936">
                  <c:v>44863</c:v>
                </c:pt>
                <c:pt idx="937">
                  <c:v>44864</c:v>
                </c:pt>
                <c:pt idx="938">
                  <c:v>44865</c:v>
                </c:pt>
                <c:pt idx="939">
                  <c:v>44866</c:v>
                </c:pt>
                <c:pt idx="940">
                  <c:v>44867</c:v>
                </c:pt>
                <c:pt idx="941">
                  <c:v>44868</c:v>
                </c:pt>
                <c:pt idx="942">
                  <c:v>44869</c:v>
                </c:pt>
                <c:pt idx="943">
                  <c:v>44870</c:v>
                </c:pt>
                <c:pt idx="944">
                  <c:v>44871</c:v>
                </c:pt>
                <c:pt idx="945">
                  <c:v>44872</c:v>
                </c:pt>
                <c:pt idx="946">
                  <c:v>44873</c:v>
                </c:pt>
                <c:pt idx="947">
                  <c:v>44874</c:v>
                </c:pt>
                <c:pt idx="948">
                  <c:v>44875</c:v>
                </c:pt>
                <c:pt idx="949">
                  <c:v>44876</c:v>
                </c:pt>
                <c:pt idx="950">
                  <c:v>44877</c:v>
                </c:pt>
                <c:pt idx="951">
                  <c:v>44878</c:v>
                </c:pt>
                <c:pt idx="952">
                  <c:v>44879</c:v>
                </c:pt>
                <c:pt idx="953">
                  <c:v>44880</c:v>
                </c:pt>
                <c:pt idx="954">
                  <c:v>44881</c:v>
                </c:pt>
                <c:pt idx="955">
                  <c:v>44882</c:v>
                </c:pt>
                <c:pt idx="956">
                  <c:v>44883</c:v>
                </c:pt>
                <c:pt idx="957">
                  <c:v>44884</c:v>
                </c:pt>
                <c:pt idx="958">
                  <c:v>44885</c:v>
                </c:pt>
                <c:pt idx="959">
                  <c:v>44886</c:v>
                </c:pt>
                <c:pt idx="960">
                  <c:v>44887</c:v>
                </c:pt>
                <c:pt idx="961">
                  <c:v>44888</c:v>
                </c:pt>
                <c:pt idx="962">
                  <c:v>44889</c:v>
                </c:pt>
                <c:pt idx="963">
                  <c:v>44890</c:v>
                </c:pt>
                <c:pt idx="964">
                  <c:v>44891</c:v>
                </c:pt>
                <c:pt idx="965">
                  <c:v>44892</c:v>
                </c:pt>
                <c:pt idx="966">
                  <c:v>44893</c:v>
                </c:pt>
                <c:pt idx="967">
                  <c:v>44894</c:v>
                </c:pt>
                <c:pt idx="968">
                  <c:v>44895</c:v>
                </c:pt>
                <c:pt idx="969">
                  <c:v>44896</c:v>
                </c:pt>
                <c:pt idx="970">
                  <c:v>44897</c:v>
                </c:pt>
                <c:pt idx="971">
                  <c:v>44898</c:v>
                </c:pt>
                <c:pt idx="972">
                  <c:v>44899</c:v>
                </c:pt>
                <c:pt idx="973">
                  <c:v>44900</c:v>
                </c:pt>
                <c:pt idx="974">
                  <c:v>44901</c:v>
                </c:pt>
                <c:pt idx="975">
                  <c:v>44902</c:v>
                </c:pt>
                <c:pt idx="976">
                  <c:v>44903</c:v>
                </c:pt>
                <c:pt idx="977">
                  <c:v>44904</c:v>
                </c:pt>
                <c:pt idx="978">
                  <c:v>44905</c:v>
                </c:pt>
                <c:pt idx="979">
                  <c:v>44906</c:v>
                </c:pt>
                <c:pt idx="980">
                  <c:v>44907</c:v>
                </c:pt>
                <c:pt idx="981">
                  <c:v>44908</c:v>
                </c:pt>
                <c:pt idx="982">
                  <c:v>44909</c:v>
                </c:pt>
                <c:pt idx="983">
                  <c:v>44910</c:v>
                </c:pt>
                <c:pt idx="984">
                  <c:v>44911</c:v>
                </c:pt>
                <c:pt idx="985">
                  <c:v>44912</c:v>
                </c:pt>
                <c:pt idx="986">
                  <c:v>44913</c:v>
                </c:pt>
                <c:pt idx="987">
                  <c:v>44914</c:v>
                </c:pt>
                <c:pt idx="988">
                  <c:v>44915</c:v>
                </c:pt>
                <c:pt idx="989">
                  <c:v>44916</c:v>
                </c:pt>
                <c:pt idx="990">
                  <c:v>44917</c:v>
                </c:pt>
                <c:pt idx="991">
                  <c:v>44918</c:v>
                </c:pt>
                <c:pt idx="992">
                  <c:v>44919</c:v>
                </c:pt>
                <c:pt idx="993">
                  <c:v>44920</c:v>
                </c:pt>
                <c:pt idx="994">
                  <c:v>44921</c:v>
                </c:pt>
                <c:pt idx="995">
                  <c:v>44922</c:v>
                </c:pt>
                <c:pt idx="996">
                  <c:v>44923</c:v>
                </c:pt>
                <c:pt idx="997">
                  <c:v>44924</c:v>
                </c:pt>
                <c:pt idx="998">
                  <c:v>44925</c:v>
                </c:pt>
                <c:pt idx="999">
                  <c:v>44926</c:v>
                </c:pt>
                <c:pt idx="1000">
                  <c:v>44927</c:v>
                </c:pt>
                <c:pt idx="1001">
                  <c:v>44928</c:v>
                </c:pt>
                <c:pt idx="1002">
                  <c:v>44929</c:v>
                </c:pt>
                <c:pt idx="1003">
                  <c:v>44930</c:v>
                </c:pt>
                <c:pt idx="1004">
                  <c:v>44931</c:v>
                </c:pt>
                <c:pt idx="1005">
                  <c:v>44932</c:v>
                </c:pt>
                <c:pt idx="1006">
                  <c:v>44933</c:v>
                </c:pt>
                <c:pt idx="1007">
                  <c:v>44934</c:v>
                </c:pt>
                <c:pt idx="1008">
                  <c:v>44935</c:v>
                </c:pt>
                <c:pt idx="1009">
                  <c:v>44936</c:v>
                </c:pt>
                <c:pt idx="1010">
                  <c:v>44937</c:v>
                </c:pt>
                <c:pt idx="1011">
                  <c:v>44938</c:v>
                </c:pt>
                <c:pt idx="1012">
                  <c:v>44939</c:v>
                </c:pt>
                <c:pt idx="1013">
                  <c:v>44940</c:v>
                </c:pt>
                <c:pt idx="1014">
                  <c:v>44941</c:v>
                </c:pt>
                <c:pt idx="1015">
                  <c:v>44942</c:v>
                </c:pt>
                <c:pt idx="1016">
                  <c:v>44943</c:v>
                </c:pt>
                <c:pt idx="1017">
                  <c:v>44944</c:v>
                </c:pt>
                <c:pt idx="1018">
                  <c:v>44945</c:v>
                </c:pt>
                <c:pt idx="1019">
                  <c:v>44946</c:v>
                </c:pt>
                <c:pt idx="1020">
                  <c:v>44947</c:v>
                </c:pt>
                <c:pt idx="1021">
                  <c:v>44948</c:v>
                </c:pt>
                <c:pt idx="1022">
                  <c:v>44949</c:v>
                </c:pt>
                <c:pt idx="1023">
                  <c:v>44950</c:v>
                </c:pt>
                <c:pt idx="1024">
                  <c:v>44951</c:v>
                </c:pt>
                <c:pt idx="1025">
                  <c:v>44952</c:v>
                </c:pt>
                <c:pt idx="1026">
                  <c:v>44953</c:v>
                </c:pt>
                <c:pt idx="1027">
                  <c:v>44954</c:v>
                </c:pt>
                <c:pt idx="1028">
                  <c:v>44955</c:v>
                </c:pt>
                <c:pt idx="1029">
                  <c:v>44956</c:v>
                </c:pt>
                <c:pt idx="1030">
                  <c:v>44957</c:v>
                </c:pt>
                <c:pt idx="1031">
                  <c:v>44958</c:v>
                </c:pt>
                <c:pt idx="1032">
                  <c:v>44959</c:v>
                </c:pt>
                <c:pt idx="1033">
                  <c:v>44960</c:v>
                </c:pt>
                <c:pt idx="1034">
                  <c:v>44961</c:v>
                </c:pt>
                <c:pt idx="1035">
                  <c:v>44962</c:v>
                </c:pt>
                <c:pt idx="1036">
                  <c:v>44963</c:v>
                </c:pt>
                <c:pt idx="1037">
                  <c:v>44964</c:v>
                </c:pt>
                <c:pt idx="1038">
                  <c:v>44965</c:v>
                </c:pt>
                <c:pt idx="1039">
                  <c:v>44966</c:v>
                </c:pt>
                <c:pt idx="1040">
                  <c:v>44967</c:v>
                </c:pt>
                <c:pt idx="1041">
                  <c:v>44968</c:v>
                </c:pt>
                <c:pt idx="1042">
                  <c:v>44969</c:v>
                </c:pt>
                <c:pt idx="1043">
                  <c:v>44970</c:v>
                </c:pt>
                <c:pt idx="1044">
                  <c:v>44971</c:v>
                </c:pt>
                <c:pt idx="1045">
                  <c:v>44972</c:v>
                </c:pt>
                <c:pt idx="1046">
                  <c:v>44973</c:v>
                </c:pt>
                <c:pt idx="1047">
                  <c:v>44974</c:v>
                </c:pt>
                <c:pt idx="1048">
                  <c:v>44975</c:v>
                </c:pt>
                <c:pt idx="1049">
                  <c:v>44976</c:v>
                </c:pt>
                <c:pt idx="1050">
                  <c:v>44977</c:v>
                </c:pt>
                <c:pt idx="1051">
                  <c:v>44978</c:v>
                </c:pt>
                <c:pt idx="1052">
                  <c:v>44979</c:v>
                </c:pt>
                <c:pt idx="1053">
                  <c:v>44980</c:v>
                </c:pt>
                <c:pt idx="1054">
                  <c:v>44981</c:v>
                </c:pt>
                <c:pt idx="1055">
                  <c:v>44982</c:v>
                </c:pt>
                <c:pt idx="1056">
                  <c:v>44983</c:v>
                </c:pt>
                <c:pt idx="1057">
                  <c:v>44984</c:v>
                </c:pt>
                <c:pt idx="1058">
                  <c:v>44985</c:v>
                </c:pt>
                <c:pt idx="1059">
                  <c:v>44986</c:v>
                </c:pt>
                <c:pt idx="1060">
                  <c:v>44987</c:v>
                </c:pt>
                <c:pt idx="1061">
                  <c:v>44988</c:v>
                </c:pt>
                <c:pt idx="1062">
                  <c:v>44989</c:v>
                </c:pt>
                <c:pt idx="1063">
                  <c:v>44990</c:v>
                </c:pt>
                <c:pt idx="1064">
                  <c:v>44991</c:v>
                </c:pt>
                <c:pt idx="1065">
                  <c:v>44992</c:v>
                </c:pt>
                <c:pt idx="1066">
                  <c:v>44993</c:v>
                </c:pt>
                <c:pt idx="1067">
                  <c:v>44994</c:v>
                </c:pt>
                <c:pt idx="1068">
                  <c:v>44995</c:v>
                </c:pt>
                <c:pt idx="1069">
                  <c:v>44996</c:v>
                </c:pt>
                <c:pt idx="1070">
                  <c:v>44997</c:v>
                </c:pt>
                <c:pt idx="1071">
                  <c:v>44998</c:v>
                </c:pt>
                <c:pt idx="1072">
                  <c:v>44999</c:v>
                </c:pt>
                <c:pt idx="1073">
                  <c:v>45000</c:v>
                </c:pt>
                <c:pt idx="1074">
                  <c:v>45001</c:v>
                </c:pt>
                <c:pt idx="1075">
                  <c:v>45002</c:v>
                </c:pt>
                <c:pt idx="1076">
                  <c:v>45003</c:v>
                </c:pt>
                <c:pt idx="1077">
                  <c:v>45004</c:v>
                </c:pt>
                <c:pt idx="1078">
                  <c:v>45005</c:v>
                </c:pt>
                <c:pt idx="1079">
                  <c:v>45006</c:v>
                </c:pt>
                <c:pt idx="1080">
                  <c:v>45007</c:v>
                </c:pt>
                <c:pt idx="1081">
                  <c:v>45008</c:v>
                </c:pt>
                <c:pt idx="1082">
                  <c:v>45009</c:v>
                </c:pt>
                <c:pt idx="1083">
                  <c:v>45010</c:v>
                </c:pt>
                <c:pt idx="1084">
                  <c:v>45011</c:v>
                </c:pt>
                <c:pt idx="1085">
                  <c:v>45012</c:v>
                </c:pt>
                <c:pt idx="1086">
                  <c:v>45013</c:v>
                </c:pt>
                <c:pt idx="1087">
                  <c:v>45014</c:v>
                </c:pt>
                <c:pt idx="1088">
                  <c:v>45015</c:v>
                </c:pt>
                <c:pt idx="1089">
                  <c:v>45016</c:v>
                </c:pt>
                <c:pt idx="1090">
                  <c:v>45017</c:v>
                </c:pt>
                <c:pt idx="1091">
                  <c:v>45018</c:v>
                </c:pt>
                <c:pt idx="1092">
                  <c:v>45019</c:v>
                </c:pt>
                <c:pt idx="1093">
                  <c:v>45020</c:v>
                </c:pt>
                <c:pt idx="1094">
                  <c:v>45021</c:v>
                </c:pt>
                <c:pt idx="1095">
                  <c:v>45022</c:v>
                </c:pt>
                <c:pt idx="1096">
                  <c:v>45023</c:v>
                </c:pt>
                <c:pt idx="1097">
                  <c:v>45024</c:v>
                </c:pt>
                <c:pt idx="1098">
                  <c:v>45025</c:v>
                </c:pt>
                <c:pt idx="1099">
                  <c:v>45026</c:v>
                </c:pt>
                <c:pt idx="1100">
                  <c:v>45027</c:v>
                </c:pt>
                <c:pt idx="1101">
                  <c:v>45028</c:v>
                </c:pt>
                <c:pt idx="1102">
                  <c:v>45029</c:v>
                </c:pt>
                <c:pt idx="1103">
                  <c:v>45030</c:v>
                </c:pt>
                <c:pt idx="1104">
                  <c:v>45031</c:v>
                </c:pt>
                <c:pt idx="1105">
                  <c:v>45032</c:v>
                </c:pt>
                <c:pt idx="1106">
                  <c:v>45033</c:v>
                </c:pt>
                <c:pt idx="1107">
                  <c:v>45034</c:v>
                </c:pt>
                <c:pt idx="1108">
                  <c:v>45035</c:v>
                </c:pt>
                <c:pt idx="1109">
                  <c:v>45036</c:v>
                </c:pt>
                <c:pt idx="1110">
                  <c:v>45037</c:v>
                </c:pt>
                <c:pt idx="1111">
                  <c:v>45038</c:v>
                </c:pt>
                <c:pt idx="1112">
                  <c:v>45039</c:v>
                </c:pt>
                <c:pt idx="1113">
                  <c:v>45040</c:v>
                </c:pt>
                <c:pt idx="1114">
                  <c:v>45041</c:v>
                </c:pt>
                <c:pt idx="1115">
                  <c:v>45042</c:v>
                </c:pt>
                <c:pt idx="1116">
                  <c:v>45043</c:v>
                </c:pt>
                <c:pt idx="1117">
                  <c:v>45044</c:v>
                </c:pt>
                <c:pt idx="1118">
                  <c:v>45045</c:v>
                </c:pt>
                <c:pt idx="1119">
                  <c:v>45046</c:v>
                </c:pt>
                <c:pt idx="1120">
                  <c:v>45047</c:v>
                </c:pt>
                <c:pt idx="1121">
                  <c:v>45048</c:v>
                </c:pt>
                <c:pt idx="1122">
                  <c:v>45049</c:v>
                </c:pt>
                <c:pt idx="1123">
                  <c:v>45050</c:v>
                </c:pt>
                <c:pt idx="1124">
                  <c:v>45051</c:v>
                </c:pt>
                <c:pt idx="1125">
                  <c:v>45052</c:v>
                </c:pt>
                <c:pt idx="1126">
                  <c:v>45053</c:v>
                </c:pt>
                <c:pt idx="1127">
                  <c:v>45054</c:v>
                </c:pt>
                <c:pt idx="1128">
                  <c:v>45055</c:v>
                </c:pt>
                <c:pt idx="1129">
                  <c:v>45056</c:v>
                </c:pt>
                <c:pt idx="1130">
                  <c:v>45057</c:v>
                </c:pt>
                <c:pt idx="1131">
                  <c:v>45058</c:v>
                </c:pt>
                <c:pt idx="1132">
                  <c:v>45059</c:v>
                </c:pt>
                <c:pt idx="1133">
                  <c:v>45060</c:v>
                </c:pt>
                <c:pt idx="1134">
                  <c:v>45061</c:v>
                </c:pt>
                <c:pt idx="1135">
                  <c:v>45062</c:v>
                </c:pt>
                <c:pt idx="1136">
                  <c:v>45063</c:v>
                </c:pt>
                <c:pt idx="1137">
                  <c:v>45064</c:v>
                </c:pt>
                <c:pt idx="1138">
                  <c:v>45065</c:v>
                </c:pt>
                <c:pt idx="1139">
                  <c:v>45066</c:v>
                </c:pt>
                <c:pt idx="1140">
                  <c:v>45067</c:v>
                </c:pt>
                <c:pt idx="1141">
                  <c:v>45068</c:v>
                </c:pt>
                <c:pt idx="1142">
                  <c:v>45069</c:v>
                </c:pt>
                <c:pt idx="1143">
                  <c:v>45070</c:v>
                </c:pt>
                <c:pt idx="1144">
                  <c:v>45071</c:v>
                </c:pt>
                <c:pt idx="1145">
                  <c:v>45072</c:v>
                </c:pt>
                <c:pt idx="1146">
                  <c:v>45073</c:v>
                </c:pt>
                <c:pt idx="1147">
                  <c:v>45074</c:v>
                </c:pt>
                <c:pt idx="1148">
                  <c:v>45075</c:v>
                </c:pt>
                <c:pt idx="1149">
                  <c:v>45076</c:v>
                </c:pt>
                <c:pt idx="1150">
                  <c:v>45077</c:v>
                </c:pt>
                <c:pt idx="1151">
                  <c:v>45078</c:v>
                </c:pt>
                <c:pt idx="1152">
                  <c:v>45079</c:v>
                </c:pt>
                <c:pt idx="1153">
                  <c:v>45080</c:v>
                </c:pt>
                <c:pt idx="1154">
                  <c:v>45081</c:v>
                </c:pt>
                <c:pt idx="1155">
                  <c:v>45082</c:v>
                </c:pt>
                <c:pt idx="1156">
                  <c:v>45083</c:v>
                </c:pt>
                <c:pt idx="1157">
                  <c:v>45084</c:v>
                </c:pt>
                <c:pt idx="1158">
                  <c:v>45085</c:v>
                </c:pt>
                <c:pt idx="1159">
                  <c:v>45086</c:v>
                </c:pt>
                <c:pt idx="1160">
                  <c:v>45087</c:v>
                </c:pt>
                <c:pt idx="1161">
                  <c:v>45088</c:v>
                </c:pt>
                <c:pt idx="1162">
                  <c:v>45089</c:v>
                </c:pt>
                <c:pt idx="1163">
                  <c:v>45090</c:v>
                </c:pt>
                <c:pt idx="1164">
                  <c:v>45091</c:v>
                </c:pt>
                <c:pt idx="1165">
                  <c:v>45092</c:v>
                </c:pt>
                <c:pt idx="1166">
                  <c:v>45093</c:v>
                </c:pt>
                <c:pt idx="1167">
                  <c:v>45094</c:v>
                </c:pt>
                <c:pt idx="1168">
                  <c:v>45095</c:v>
                </c:pt>
                <c:pt idx="1169">
                  <c:v>45096</c:v>
                </c:pt>
                <c:pt idx="1170">
                  <c:v>45097</c:v>
                </c:pt>
                <c:pt idx="1171">
                  <c:v>45098</c:v>
                </c:pt>
                <c:pt idx="1172">
                  <c:v>45099</c:v>
                </c:pt>
                <c:pt idx="1173">
                  <c:v>45100</c:v>
                </c:pt>
                <c:pt idx="1174">
                  <c:v>45101</c:v>
                </c:pt>
                <c:pt idx="1175">
                  <c:v>45102</c:v>
                </c:pt>
                <c:pt idx="1176">
                  <c:v>45103</c:v>
                </c:pt>
                <c:pt idx="1177">
                  <c:v>45104</c:v>
                </c:pt>
                <c:pt idx="1178">
                  <c:v>45105</c:v>
                </c:pt>
                <c:pt idx="1179">
                  <c:v>45106</c:v>
                </c:pt>
                <c:pt idx="1180">
                  <c:v>45107</c:v>
                </c:pt>
                <c:pt idx="1181">
                  <c:v>45108</c:v>
                </c:pt>
                <c:pt idx="1182">
                  <c:v>45109</c:v>
                </c:pt>
                <c:pt idx="1183">
                  <c:v>45110</c:v>
                </c:pt>
                <c:pt idx="1184">
                  <c:v>45111</c:v>
                </c:pt>
                <c:pt idx="1185">
                  <c:v>45112</c:v>
                </c:pt>
                <c:pt idx="1186">
                  <c:v>45113</c:v>
                </c:pt>
                <c:pt idx="1187">
                  <c:v>45114</c:v>
                </c:pt>
                <c:pt idx="1188">
                  <c:v>45115</c:v>
                </c:pt>
                <c:pt idx="1189">
                  <c:v>45116</c:v>
                </c:pt>
                <c:pt idx="1190">
                  <c:v>45117</c:v>
                </c:pt>
                <c:pt idx="1191">
                  <c:v>45118</c:v>
                </c:pt>
                <c:pt idx="1192">
                  <c:v>45119</c:v>
                </c:pt>
                <c:pt idx="1193">
                  <c:v>45120</c:v>
                </c:pt>
                <c:pt idx="1194">
                  <c:v>45121</c:v>
                </c:pt>
                <c:pt idx="1195">
                  <c:v>45122</c:v>
                </c:pt>
                <c:pt idx="1196">
                  <c:v>45123</c:v>
                </c:pt>
                <c:pt idx="1197">
                  <c:v>45124</c:v>
                </c:pt>
                <c:pt idx="1198">
                  <c:v>45125</c:v>
                </c:pt>
                <c:pt idx="1199">
                  <c:v>45126</c:v>
                </c:pt>
                <c:pt idx="1200">
                  <c:v>45127</c:v>
                </c:pt>
                <c:pt idx="1201">
                  <c:v>45128</c:v>
                </c:pt>
                <c:pt idx="1202">
                  <c:v>45129</c:v>
                </c:pt>
                <c:pt idx="1203">
                  <c:v>45130</c:v>
                </c:pt>
                <c:pt idx="1204">
                  <c:v>45131</c:v>
                </c:pt>
                <c:pt idx="1205">
                  <c:v>45132</c:v>
                </c:pt>
                <c:pt idx="1206">
                  <c:v>45133</c:v>
                </c:pt>
                <c:pt idx="1207">
                  <c:v>45134</c:v>
                </c:pt>
                <c:pt idx="1208">
                  <c:v>45135</c:v>
                </c:pt>
                <c:pt idx="1209">
                  <c:v>45136</c:v>
                </c:pt>
                <c:pt idx="1210">
                  <c:v>45137</c:v>
                </c:pt>
                <c:pt idx="1211">
                  <c:v>45138</c:v>
                </c:pt>
                <c:pt idx="1212">
                  <c:v>45139</c:v>
                </c:pt>
                <c:pt idx="1213">
                  <c:v>45140</c:v>
                </c:pt>
                <c:pt idx="1214">
                  <c:v>45141</c:v>
                </c:pt>
                <c:pt idx="1215">
                  <c:v>45142</c:v>
                </c:pt>
                <c:pt idx="1216">
                  <c:v>45143</c:v>
                </c:pt>
                <c:pt idx="1217">
                  <c:v>45144</c:v>
                </c:pt>
                <c:pt idx="1218">
                  <c:v>45145</c:v>
                </c:pt>
                <c:pt idx="1219">
                  <c:v>45146</c:v>
                </c:pt>
                <c:pt idx="1220">
                  <c:v>45147</c:v>
                </c:pt>
                <c:pt idx="1221">
                  <c:v>45148</c:v>
                </c:pt>
                <c:pt idx="1222">
                  <c:v>45149</c:v>
                </c:pt>
                <c:pt idx="1223">
                  <c:v>45150</c:v>
                </c:pt>
                <c:pt idx="1224">
                  <c:v>45151</c:v>
                </c:pt>
                <c:pt idx="1225">
                  <c:v>45152</c:v>
                </c:pt>
                <c:pt idx="1226">
                  <c:v>45153</c:v>
                </c:pt>
                <c:pt idx="1227">
                  <c:v>45154</c:v>
                </c:pt>
                <c:pt idx="1228">
                  <c:v>45155</c:v>
                </c:pt>
                <c:pt idx="1229">
                  <c:v>45156</c:v>
                </c:pt>
                <c:pt idx="1230">
                  <c:v>45157</c:v>
                </c:pt>
                <c:pt idx="1231">
                  <c:v>45158</c:v>
                </c:pt>
                <c:pt idx="1232">
                  <c:v>45159</c:v>
                </c:pt>
                <c:pt idx="1233">
                  <c:v>45160</c:v>
                </c:pt>
                <c:pt idx="1234">
                  <c:v>45161</c:v>
                </c:pt>
                <c:pt idx="1235">
                  <c:v>45162</c:v>
                </c:pt>
                <c:pt idx="1236">
                  <c:v>45163</c:v>
                </c:pt>
                <c:pt idx="1237">
                  <c:v>45164</c:v>
                </c:pt>
                <c:pt idx="1238">
                  <c:v>45165</c:v>
                </c:pt>
                <c:pt idx="1239">
                  <c:v>45166</c:v>
                </c:pt>
                <c:pt idx="1240">
                  <c:v>45167</c:v>
                </c:pt>
                <c:pt idx="1241">
                  <c:v>45168</c:v>
                </c:pt>
                <c:pt idx="1242">
                  <c:v>45169</c:v>
                </c:pt>
                <c:pt idx="1243">
                  <c:v>45170</c:v>
                </c:pt>
                <c:pt idx="1244">
                  <c:v>45171</c:v>
                </c:pt>
                <c:pt idx="1245">
                  <c:v>45172</c:v>
                </c:pt>
                <c:pt idx="1246">
                  <c:v>45173</c:v>
                </c:pt>
                <c:pt idx="1247">
                  <c:v>45174</c:v>
                </c:pt>
                <c:pt idx="1248">
                  <c:v>45175</c:v>
                </c:pt>
                <c:pt idx="1249">
                  <c:v>45176</c:v>
                </c:pt>
                <c:pt idx="1250">
                  <c:v>45177</c:v>
                </c:pt>
                <c:pt idx="1251">
                  <c:v>45178</c:v>
                </c:pt>
                <c:pt idx="1252">
                  <c:v>45179</c:v>
                </c:pt>
                <c:pt idx="1253">
                  <c:v>45180</c:v>
                </c:pt>
                <c:pt idx="1254">
                  <c:v>45181</c:v>
                </c:pt>
                <c:pt idx="1255">
                  <c:v>45182</c:v>
                </c:pt>
                <c:pt idx="1256">
                  <c:v>45183</c:v>
                </c:pt>
                <c:pt idx="1257">
                  <c:v>45184</c:v>
                </c:pt>
                <c:pt idx="1258">
                  <c:v>45185</c:v>
                </c:pt>
                <c:pt idx="1259">
                  <c:v>45186</c:v>
                </c:pt>
                <c:pt idx="1260">
                  <c:v>45187</c:v>
                </c:pt>
                <c:pt idx="1261">
                  <c:v>45188</c:v>
                </c:pt>
                <c:pt idx="1262">
                  <c:v>45189</c:v>
                </c:pt>
                <c:pt idx="1263">
                  <c:v>45190</c:v>
                </c:pt>
                <c:pt idx="1264">
                  <c:v>45191</c:v>
                </c:pt>
                <c:pt idx="1265">
                  <c:v>45192</c:v>
                </c:pt>
                <c:pt idx="1266">
                  <c:v>45193</c:v>
                </c:pt>
                <c:pt idx="1267">
                  <c:v>45194</c:v>
                </c:pt>
                <c:pt idx="1268">
                  <c:v>45195</c:v>
                </c:pt>
                <c:pt idx="1269">
                  <c:v>45196</c:v>
                </c:pt>
                <c:pt idx="1270">
                  <c:v>45197</c:v>
                </c:pt>
                <c:pt idx="1271">
                  <c:v>45198</c:v>
                </c:pt>
                <c:pt idx="1272">
                  <c:v>45199</c:v>
                </c:pt>
              </c:numCache>
            </c:numRef>
          </c:cat>
          <c:val>
            <c:numRef>
              <c:f>Sheet1!$D$5:$D$1277</c:f>
              <c:numCache>
                <c:formatCode>0.0%</c:formatCode>
                <c:ptCount val="1273"/>
                <c:pt idx="0">
                  <c:v>0.29545454545454547</c:v>
                </c:pt>
                <c:pt idx="1">
                  <c:v>0.29596412556053814</c:v>
                </c:pt>
                <c:pt idx="2">
                  <c:v>0.28110599078341014</c:v>
                </c:pt>
                <c:pt idx="3">
                  <c:v>0.31132075471698112</c:v>
                </c:pt>
                <c:pt idx="4">
                  <c:v>0.29292929292929293</c:v>
                </c:pt>
                <c:pt idx="5">
                  <c:v>0.29702970297029702</c:v>
                </c:pt>
                <c:pt idx="6">
                  <c:v>0.25742574257425743</c:v>
                </c:pt>
                <c:pt idx="7">
                  <c:v>0.26020408163265307</c:v>
                </c:pt>
                <c:pt idx="8">
                  <c:v>0.25742574257425743</c:v>
                </c:pt>
                <c:pt idx="9">
                  <c:v>0.25531914893617019</c:v>
                </c:pt>
                <c:pt idx="10">
                  <c:v>0.27868852459016391</c:v>
                </c:pt>
                <c:pt idx="11">
                  <c:v>0.25595238095238093</c:v>
                </c:pt>
                <c:pt idx="12">
                  <c:v>0.23837209302325582</c:v>
                </c:pt>
                <c:pt idx="13">
                  <c:v>0.23312883435582821</c:v>
                </c:pt>
                <c:pt idx="14">
                  <c:v>0.22941176470588234</c:v>
                </c:pt>
                <c:pt idx="15">
                  <c:v>0.21383647798742139</c:v>
                </c:pt>
                <c:pt idx="16">
                  <c:v>0.22981366459627328</c:v>
                </c:pt>
                <c:pt idx="17">
                  <c:v>0.21556886227544911</c:v>
                </c:pt>
                <c:pt idx="18">
                  <c:v>0.20359281437125748</c:v>
                </c:pt>
                <c:pt idx="19">
                  <c:v>0.20481927710843373</c:v>
                </c:pt>
                <c:pt idx="20">
                  <c:v>0.24705882352941178</c:v>
                </c:pt>
                <c:pt idx="21">
                  <c:v>0.22641509433962265</c:v>
                </c:pt>
                <c:pt idx="22">
                  <c:v>0.24183006535947713</c:v>
                </c:pt>
                <c:pt idx="23">
                  <c:v>0.25</c:v>
                </c:pt>
                <c:pt idx="24">
                  <c:v>0.29921259842519687</c:v>
                </c:pt>
                <c:pt idx="25">
                  <c:v>0.26056338028169013</c:v>
                </c:pt>
                <c:pt idx="26">
                  <c:v>0.25190839694656486</c:v>
                </c:pt>
                <c:pt idx="27">
                  <c:v>0.26400000000000001</c:v>
                </c:pt>
                <c:pt idx="28">
                  <c:v>0.22413793103448276</c:v>
                </c:pt>
                <c:pt idx="29">
                  <c:v>0.22500000000000001</c:v>
                </c:pt>
                <c:pt idx="30">
                  <c:v>0.22222222222222221</c:v>
                </c:pt>
                <c:pt idx="31">
                  <c:v>0.23232323232323232</c:v>
                </c:pt>
                <c:pt idx="32">
                  <c:v>0.24242424242424243</c:v>
                </c:pt>
                <c:pt idx="33">
                  <c:v>0.21951219512195122</c:v>
                </c:pt>
                <c:pt idx="34">
                  <c:v>0.21249999999999999</c:v>
                </c:pt>
                <c:pt idx="35">
                  <c:v>0.21333333333333335</c:v>
                </c:pt>
                <c:pt idx="36">
                  <c:v>0.24</c:v>
                </c:pt>
                <c:pt idx="37">
                  <c:v>0.24285714285714285</c:v>
                </c:pt>
                <c:pt idx="38">
                  <c:v>0.27160493827160492</c:v>
                </c:pt>
                <c:pt idx="39">
                  <c:v>0.27027027027027029</c:v>
                </c:pt>
                <c:pt idx="40">
                  <c:v>0.30864197530864196</c:v>
                </c:pt>
                <c:pt idx="41">
                  <c:v>0.27027027027027029</c:v>
                </c:pt>
                <c:pt idx="42">
                  <c:v>0.27777777777777779</c:v>
                </c:pt>
                <c:pt idx="43">
                  <c:v>0.28235294117647058</c:v>
                </c:pt>
                <c:pt idx="44">
                  <c:v>0.32051282051282054</c:v>
                </c:pt>
                <c:pt idx="45">
                  <c:v>0.34615384615384615</c:v>
                </c:pt>
                <c:pt idx="46">
                  <c:v>0.32894736842105265</c:v>
                </c:pt>
                <c:pt idx="47">
                  <c:v>0.32857142857142857</c:v>
                </c:pt>
                <c:pt idx="48">
                  <c:v>0.29729729729729731</c:v>
                </c:pt>
                <c:pt idx="49">
                  <c:v>0.32857142857142857</c:v>
                </c:pt>
                <c:pt idx="50">
                  <c:v>0.31168831168831168</c:v>
                </c:pt>
                <c:pt idx="51">
                  <c:v>0.25675675675675674</c:v>
                </c:pt>
                <c:pt idx="52">
                  <c:v>0.25352112676056338</c:v>
                </c:pt>
                <c:pt idx="53">
                  <c:v>0.2608695652173913</c:v>
                </c:pt>
                <c:pt idx="54">
                  <c:v>0.31428571428571428</c:v>
                </c:pt>
                <c:pt idx="55">
                  <c:v>0.27536231884057971</c:v>
                </c:pt>
                <c:pt idx="56">
                  <c:v>0.27536231884057971</c:v>
                </c:pt>
                <c:pt idx="57">
                  <c:v>0.26984126984126983</c:v>
                </c:pt>
                <c:pt idx="58">
                  <c:v>0.24637681159420291</c:v>
                </c:pt>
                <c:pt idx="59">
                  <c:v>0.28205128205128205</c:v>
                </c:pt>
                <c:pt idx="60">
                  <c:v>0.28915662650602408</c:v>
                </c:pt>
                <c:pt idx="61">
                  <c:v>0.27777777777777779</c:v>
                </c:pt>
                <c:pt idx="62">
                  <c:v>0.28235294117647058</c:v>
                </c:pt>
                <c:pt idx="63">
                  <c:v>0.2696629213483146</c:v>
                </c:pt>
                <c:pt idx="64">
                  <c:v>0.32258064516129031</c:v>
                </c:pt>
                <c:pt idx="65">
                  <c:v>0.32608695652173914</c:v>
                </c:pt>
                <c:pt idx="66">
                  <c:v>0.32291666666666669</c:v>
                </c:pt>
                <c:pt idx="67">
                  <c:v>0.34285714285714286</c:v>
                </c:pt>
                <c:pt idx="68">
                  <c:v>0.32432432432432434</c:v>
                </c:pt>
                <c:pt idx="69">
                  <c:v>0.33333333333333331</c:v>
                </c:pt>
                <c:pt idx="70">
                  <c:v>0.34545454545454546</c:v>
                </c:pt>
                <c:pt idx="71">
                  <c:v>0.32203389830508472</c:v>
                </c:pt>
                <c:pt idx="72">
                  <c:v>0.30894308943089432</c:v>
                </c:pt>
                <c:pt idx="73">
                  <c:v>0.28225806451612906</c:v>
                </c:pt>
                <c:pt idx="74">
                  <c:v>0.29230769230769232</c:v>
                </c:pt>
                <c:pt idx="75">
                  <c:v>0.30327868852459017</c:v>
                </c:pt>
                <c:pt idx="76">
                  <c:v>0.3475177304964539</c:v>
                </c:pt>
                <c:pt idx="77">
                  <c:v>0.29545454545454547</c:v>
                </c:pt>
                <c:pt idx="78">
                  <c:v>0.31690140845070425</c:v>
                </c:pt>
                <c:pt idx="79">
                  <c:v>0.31007751937984496</c:v>
                </c:pt>
                <c:pt idx="80">
                  <c:v>0.30656934306569344</c:v>
                </c:pt>
                <c:pt idx="81">
                  <c:v>0.28467153284671531</c:v>
                </c:pt>
                <c:pt idx="82">
                  <c:v>0.28467153284671531</c:v>
                </c:pt>
                <c:pt idx="83">
                  <c:v>0.27659574468085107</c:v>
                </c:pt>
                <c:pt idx="84">
                  <c:v>0.27027027027027029</c:v>
                </c:pt>
                <c:pt idx="85">
                  <c:v>0.25531914893617019</c:v>
                </c:pt>
                <c:pt idx="86">
                  <c:v>0.25786163522012578</c:v>
                </c:pt>
                <c:pt idx="87">
                  <c:v>0.27044025157232704</c:v>
                </c:pt>
                <c:pt idx="88">
                  <c:v>0.23749999999999999</c:v>
                </c:pt>
                <c:pt idx="89">
                  <c:v>0.25786163522012578</c:v>
                </c:pt>
                <c:pt idx="90">
                  <c:v>0.26143790849673204</c:v>
                </c:pt>
                <c:pt idx="91">
                  <c:v>0.28313253012048195</c:v>
                </c:pt>
                <c:pt idx="92">
                  <c:v>0.27044025157232704</c:v>
                </c:pt>
                <c:pt idx="93">
                  <c:v>0.24390243902439024</c:v>
                </c:pt>
                <c:pt idx="94">
                  <c:v>0.26701570680628273</c:v>
                </c:pt>
                <c:pt idx="95">
                  <c:v>0.24864864864864866</c:v>
                </c:pt>
                <c:pt idx="96">
                  <c:v>0.23936170212765959</c:v>
                </c:pt>
                <c:pt idx="97">
                  <c:v>0.25252525252525254</c:v>
                </c:pt>
                <c:pt idx="98">
                  <c:v>0.24390243902439024</c:v>
                </c:pt>
                <c:pt idx="99">
                  <c:v>0.24242424242424243</c:v>
                </c:pt>
                <c:pt idx="100">
                  <c:v>0.23958333333333334</c:v>
                </c:pt>
                <c:pt idx="101">
                  <c:v>0.25242718446601942</c:v>
                </c:pt>
                <c:pt idx="102">
                  <c:v>0.22772277227722773</c:v>
                </c:pt>
                <c:pt idx="103">
                  <c:v>0.25742574257425743</c:v>
                </c:pt>
                <c:pt idx="104">
                  <c:v>0.26291079812206575</c:v>
                </c:pt>
                <c:pt idx="105">
                  <c:v>0.26190476190476192</c:v>
                </c:pt>
                <c:pt idx="106">
                  <c:v>0.25358851674641147</c:v>
                </c:pt>
                <c:pt idx="107">
                  <c:v>0.22429906542056074</c:v>
                </c:pt>
                <c:pt idx="108">
                  <c:v>0.23255813953488372</c:v>
                </c:pt>
                <c:pt idx="109">
                  <c:v>0.22222222222222221</c:v>
                </c:pt>
                <c:pt idx="110">
                  <c:v>0.21782178217821782</c:v>
                </c:pt>
                <c:pt idx="111">
                  <c:v>0.21857923497267759</c:v>
                </c:pt>
                <c:pt idx="112">
                  <c:v>0.22564102564102564</c:v>
                </c:pt>
                <c:pt idx="113">
                  <c:v>0.22277227722772278</c:v>
                </c:pt>
                <c:pt idx="114">
                  <c:v>0.22380952380952382</c:v>
                </c:pt>
                <c:pt idx="115">
                  <c:v>0.2537313432835821</c:v>
                </c:pt>
                <c:pt idx="116">
                  <c:v>0.25</c:v>
                </c:pt>
                <c:pt idx="117">
                  <c:v>0.24761904761904763</c:v>
                </c:pt>
                <c:pt idx="118">
                  <c:v>0.24352331606217617</c:v>
                </c:pt>
                <c:pt idx="119">
                  <c:v>0.23115577889447236</c:v>
                </c:pt>
                <c:pt idx="120">
                  <c:v>0.2318840579710145</c:v>
                </c:pt>
                <c:pt idx="121">
                  <c:v>0.22380952380952382</c:v>
                </c:pt>
                <c:pt idx="122">
                  <c:v>0.22727272727272727</c:v>
                </c:pt>
                <c:pt idx="123">
                  <c:v>0.22459893048128343</c:v>
                </c:pt>
                <c:pt idx="124">
                  <c:v>0.22404371584699453</c:v>
                </c:pt>
                <c:pt idx="125">
                  <c:v>0.24064171122994651</c:v>
                </c:pt>
                <c:pt idx="126">
                  <c:v>0.23232323232323232</c:v>
                </c:pt>
                <c:pt idx="127">
                  <c:v>0.21212121212121213</c:v>
                </c:pt>
                <c:pt idx="128">
                  <c:v>0.19</c:v>
                </c:pt>
                <c:pt idx="129">
                  <c:v>0.20812182741116753</c:v>
                </c:pt>
                <c:pt idx="130">
                  <c:v>0.20476190476190476</c:v>
                </c:pt>
                <c:pt idx="131">
                  <c:v>0.21568627450980393</c:v>
                </c:pt>
                <c:pt idx="132">
                  <c:v>0.23711340206185566</c:v>
                </c:pt>
                <c:pt idx="133">
                  <c:v>0.19892473118279569</c:v>
                </c:pt>
                <c:pt idx="134">
                  <c:v>0.19354838709677419</c:v>
                </c:pt>
                <c:pt idx="135">
                  <c:v>0.19230769230769232</c:v>
                </c:pt>
                <c:pt idx="136">
                  <c:v>0.21965317919075145</c:v>
                </c:pt>
                <c:pt idx="137">
                  <c:v>0.22377622377622378</c:v>
                </c:pt>
                <c:pt idx="138">
                  <c:v>0.25342465753424659</c:v>
                </c:pt>
                <c:pt idx="139">
                  <c:v>0.27142857142857141</c:v>
                </c:pt>
                <c:pt idx="140">
                  <c:v>0.27941176470588236</c:v>
                </c:pt>
                <c:pt idx="141">
                  <c:v>0.2978723404255319</c:v>
                </c:pt>
                <c:pt idx="142">
                  <c:v>0.2978723404255319</c:v>
                </c:pt>
                <c:pt idx="143">
                  <c:v>0.26250000000000001</c:v>
                </c:pt>
                <c:pt idx="144">
                  <c:v>0.25490196078431371</c:v>
                </c:pt>
                <c:pt idx="145">
                  <c:v>0.25925925925925924</c:v>
                </c:pt>
                <c:pt idx="146">
                  <c:v>0.27131782945736432</c:v>
                </c:pt>
                <c:pt idx="147">
                  <c:v>0.26016260162601629</c:v>
                </c:pt>
                <c:pt idx="148">
                  <c:v>0.31060606060606061</c:v>
                </c:pt>
                <c:pt idx="149">
                  <c:v>0.29032258064516131</c:v>
                </c:pt>
                <c:pt idx="150">
                  <c:v>0.26890756302521007</c:v>
                </c:pt>
                <c:pt idx="151">
                  <c:v>0.27200000000000002</c:v>
                </c:pt>
                <c:pt idx="152">
                  <c:v>0.24603174603174602</c:v>
                </c:pt>
                <c:pt idx="153">
                  <c:v>0.24031007751937986</c:v>
                </c:pt>
                <c:pt idx="154">
                  <c:v>0.24264705882352941</c:v>
                </c:pt>
                <c:pt idx="155">
                  <c:v>0.2391304347826087</c:v>
                </c:pt>
                <c:pt idx="156">
                  <c:v>0.20895522388059701</c:v>
                </c:pt>
                <c:pt idx="157">
                  <c:v>0.2196969696969697</c:v>
                </c:pt>
                <c:pt idx="158">
                  <c:v>0.23076923076923078</c:v>
                </c:pt>
                <c:pt idx="159">
                  <c:v>0.22500000000000001</c:v>
                </c:pt>
                <c:pt idx="160">
                  <c:v>0.20689655172413793</c:v>
                </c:pt>
                <c:pt idx="161">
                  <c:v>0.19491525423728814</c:v>
                </c:pt>
                <c:pt idx="162">
                  <c:v>0.17829457364341086</c:v>
                </c:pt>
                <c:pt idx="163">
                  <c:v>0.18571428571428572</c:v>
                </c:pt>
                <c:pt idx="164">
                  <c:v>0.16793893129770993</c:v>
                </c:pt>
                <c:pt idx="165">
                  <c:v>0.19696969696969696</c:v>
                </c:pt>
                <c:pt idx="166">
                  <c:v>0.2109375</c:v>
                </c:pt>
                <c:pt idx="167">
                  <c:v>0.23484848484848486</c:v>
                </c:pt>
                <c:pt idx="168">
                  <c:v>0.19424460431654678</c:v>
                </c:pt>
                <c:pt idx="169">
                  <c:v>0.20606060606060606</c:v>
                </c:pt>
                <c:pt idx="170">
                  <c:v>0.19642857142857142</c:v>
                </c:pt>
                <c:pt idx="171">
                  <c:v>0.20114942528735633</c:v>
                </c:pt>
                <c:pt idx="172">
                  <c:v>0.18235294117647058</c:v>
                </c:pt>
                <c:pt idx="173">
                  <c:v>0.18831168831168832</c:v>
                </c:pt>
                <c:pt idx="174">
                  <c:v>0.20512820512820512</c:v>
                </c:pt>
                <c:pt idx="175">
                  <c:v>0.20833333333333334</c:v>
                </c:pt>
                <c:pt idx="176">
                  <c:v>0.25153374233128833</c:v>
                </c:pt>
                <c:pt idx="177">
                  <c:v>0.25294117647058822</c:v>
                </c:pt>
                <c:pt idx="178">
                  <c:v>0.21893491124260356</c:v>
                </c:pt>
                <c:pt idx="179">
                  <c:v>0.21686746987951808</c:v>
                </c:pt>
                <c:pt idx="180">
                  <c:v>0.22485207100591717</c:v>
                </c:pt>
                <c:pt idx="181">
                  <c:v>0.20481927710843373</c:v>
                </c:pt>
                <c:pt idx="182">
                  <c:v>0.1951219512195122</c:v>
                </c:pt>
                <c:pt idx="183">
                  <c:v>0.22560975609756098</c:v>
                </c:pt>
                <c:pt idx="184">
                  <c:v>0.20370370370370369</c:v>
                </c:pt>
                <c:pt idx="185">
                  <c:v>0.21893491124260356</c:v>
                </c:pt>
                <c:pt idx="186">
                  <c:v>0.21164021164021163</c:v>
                </c:pt>
                <c:pt idx="187">
                  <c:v>0.21195652173913043</c:v>
                </c:pt>
                <c:pt idx="188">
                  <c:v>0.21739130434782608</c:v>
                </c:pt>
                <c:pt idx="189">
                  <c:v>0.20618556701030927</c:v>
                </c:pt>
                <c:pt idx="190">
                  <c:v>0.2</c:v>
                </c:pt>
                <c:pt idx="191">
                  <c:v>0.21938775510204081</c:v>
                </c:pt>
                <c:pt idx="192">
                  <c:v>0.21311475409836064</c:v>
                </c:pt>
                <c:pt idx="193">
                  <c:v>0.18579234972677597</c:v>
                </c:pt>
                <c:pt idx="194">
                  <c:v>0.19047619047619047</c:v>
                </c:pt>
                <c:pt idx="195">
                  <c:v>0.20958083832335328</c:v>
                </c:pt>
                <c:pt idx="196">
                  <c:v>0.22012578616352202</c:v>
                </c:pt>
                <c:pt idx="197">
                  <c:v>0.23456790123456789</c:v>
                </c:pt>
                <c:pt idx="198">
                  <c:v>0.26219512195121952</c:v>
                </c:pt>
                <c:pt idx="199">
                  <c:v>0.21348314606741572</c:v>
                </c:pt>
                <c:pt idx="200">
                  <c:v>0.21276595744680851</c:v>
                </c:pt>
                <c:pt idx="201">
                  <c:v>0.23463687150837989</c:v>
                </c:pt>
                <c:pt idx="202">
                  <c:v>0.22988505747126436</c:v>
                </c:pt>
                <c:pt idx="203">
                  <c:v>0.22346368715083798</c:v>
                </c:pt>
                <c:pt idx="204">
                  <c:v>0.25380710659898476</c:v>
                </c:pt>
                <c:pt idx="205">
                  <c:v>0.25</c:v>
                </c:pt>
                <c:pt idx="206">
                  <c:v>0.24789915966386555</c:v>
                </c:pt>
                <c:pt idx="207">
                  <c:v>0.24311926605504589</c:v>
                </c:pt>
                <c:pt idx="208">
                  <c:v>0.22685185185185186</c:v>
                </c:pt>
                <c:pt idx="209">
                  <c:v>0.2565217391304348</c:v>
                </c:pt>
                <c:pt idx="210">
                  <c:v>0.25311203319502074</c:v>
                </c:pt>
                <c:pt idx="211">
                  <c:v>0.22978723404255319</c:v>
                </c:pt>
                <c:pt idx="212">
                  <c:v>0.23599999999999999</c:v>
                </c:pt>
                <c:pt idx="213">
                  <c:v>0.2153846153846154</c:v>
                </c:pt>
                <c:pt idx="214">
                  <c:v>0.20802919708029197</c:v>
                </c:pt>
                <c:pt idx="215">
                  <c:v>0.18954248366013071</c:v>
                </c:pt>
                <c:pt idx="216">
                  <c:v>0.18553459119496854</c:v>
                </c:pt>
                <c:pt idx="217">
                  <c:v>0.16975308641975309</c:v>
                </c:pt>
                <c:pt idx="218">
                  <c:v>0.19034090909090909</c:v>
                </c:pt>
                <c:pt idx="219">
                  <c:v>0.17847025495750707</c:v>
                </c:pt>
                <c:pt idx="220">
                  <c:v>0.1766304347826087</c:v>
                </c:pt>
                <c:pt idx="221">
                  <c:v>0.17866666666666667</c:v>
                </c:pt>
                <c:pt idx="222">
                  <c:v>0.20050125313283207</c:v>
                </c:pt>
                <c:pt idx="223">
                  <c:v>0.18357487922705315</c:v>
                </c:pt>
                <c:pt idx="224">
                  <c:v>0.19302325581395349</c:v>
                </c:pt>
                <c:pt idx="225">
                  <c:v>0.20253164556962025</c:v>
                </c:pt>
                <c:pt idx="226">
                  <c:v>0.188</c:v>
                </c:pt>
                <c:pt idx="227">
                  <c:v>0.18823529411764706</c:v>
                </c:pt>
                <c:pt idx="228">
                  <c:v>0.18091451292246521</c:v>
                </c:pt>
                <c:pt idx="229">
                  <c:v>0.19169960474308301</c:v>
                </c:pt>
                <c:pt idx="230">
                  <c:v>0.20229007633587787</c:v>
                </c:pt>
                <c:pt idx="231">
                  <c:v>0.1929203539823009</c:v>
                </c:pt>
                <c:pt idx="232">
                  <c:v>0.19250425894378195</c:v>
                </c:pt>
                <c:pt idx="233">
                  <c:v>0.1877076411960133</c:v>
                </c:pt>
                <c:pt idx="234">
                  <c:v>0.18421052631578946</c:v>
                </c:pt>
                <c:pt idx="235">
                  <c:v>0.18081761006289307</c:v>
                </c:pt>
                <c:pt idx="236">
                  <c:v>0.16692913385826771</c:v>
                </c:pt>
                <c:pt idx="237">
                  <c:v>0.16563467492260062</c:v>
                </c:pt>
                <c:pt idx="238">
                  <c:v>0.16690442225392296</c:v>
                </c:pt>
                <c:pt idx="239">
                  <c:v>0.16133720930232559</c:v>
                </c:pt>
                <c:pt idx="240">
                  <c:v>0.16055045871559634</c:v>
                </c:pt>
                <c:pt idx="241">
                  <c:v>0.16317365269461079</c:v>
                </c:pt>
                <c:pt idx="242">
                  <c:v>0.17113095238095238</c:v>
                </c:pt>
                <c:pt idx="243">
                  <c:v>0.17507418397626112</c:v>
                </c:pt>
                <c:pt idx="244">
                  <c:v>0.17147192716236723</c:v>
                </c:pt>
                <c:pt idx="245">
                  <c:v>0.17518248175182483</c:v>
                </c:pt>
                <c:pt idx="246">
                  <c:v>0.18676470588235294</c:v>
                </c:pt>
                <c:pt idx="247">
                  <c:v>0.1853932584269663</c:v>
                </c:pt>
                <c:pt idx="248">
                  <c:v>0.18065433854907539</c:v>
                </c:pt>
                <c:pt idx="249">
                  <c:v>0.18181818181818182</c:v>
                </c:pt>
                <c:pt idx="250">
                  <c:v>0.19321533923303835</c:v>
                </c:pt>
                <c:pt idx="251">
                  <c:v>0.18939393939393939</c:v>
                </c:pt>
                <c:pt idx="252">
                  <c:v>0.18333333333333332</c:v>
                </c:pt>
                <c:pt idx="253">
                  <c:v>0.17073170731707318</c:v>
                </c:pt>
                <c:pt idx="254">
                  <c:v>0.16941529235382308</c:v>
                </c:pt>
                <c:pt idx="255">
                  <c:v>0.17018072289156627</c:v>
                </c:pt>
                <c:pt idx="256">
                  <c:v>0.17076923076923076</c:v>
                </c:pt>
                <c:pt idx="257">
                  <c:v>0.16250000000000001</c:v>
                </c:pt>
                <c:pt idx="258">
                  <c:v>0.18586789554531491</c:v>
                </c:pt>
                <c:pt idx="259">
                  <c:v>0.1864406779661017</c:v>
                </c:pt>
                <c:pt idx="260">
                  <c:v>0.18506998444790046</c:v>
                </c:pt>
                <c:pt idx="261">
                  <c:v>0.17138364779874213</c:v>
                </c:pt>
                <c:pt idx="262">
                  <c:v>0.16946308724832215</c:v>
                </c:pt>
                <c:pt idx="263">
                  <c:v>0.17913043478260871</c:v>
                </c:pt>
                <c:pt idx="264">
                  <c:v>0.17047451669595781</c:v>
                </c:pt>
                <c:pt idx="265">
                  <c:v>0.17587939698492464</c:v>
                </c:pt>
                <c:pt idx="266">
                  <c:v>0.17993630573248406</c:v>
                </c:pt>
                <c:pt idx="267">
                  <c:v>0.18421052631578946</c:v>
                </c:pt>
                <c:pt idx="268">
                  <c:v>0.17432646592709986</c:v>
                </c:pt>
                <c:pt idx="269">
                  <c:v>0.17845117845117844</c:v>
                </c:pt>
                <c:pt idx="270">
                  <c:v>0.18956521739130436</c:v>
                </c:pt>
                <c:pt idx="271">
                  <c:v>0.18890814558058924</c:v>
                </c:pt>
                <c:pt idx="272">
                  <c:v>0.18412162162162163</c:v>
                </c:pt>
                <c:pt idx="273">
                  <c:v>0.17616580310880828</c:v>
                </c:pt>
                <c:pt idx="274">
                  <c:v>0.17803660565723795</c:v>
                </c:pt>
                <c:pt idx="275">
                  <c:v>0.2</c:v>
                </c:pt>
                <c:pt idx="276">
                  <c:v>0.16455696202531644</c:v>
                </c:pt>
                <c:pt idx="277">
                  <c:v>0.16326530612244897</c:v>
                </c:pt>
                <c:pt idx="278">
                  <c:v>0.16135458167330677</c:v>
                </c:pt>
                <c:pt idx="279">
                  <c:v>0.17248459958932238</c:v>
                </c:pt>
                <c:pt idx="280">
                  <c:v>0.17038539553752535</c:v>
                </c:pt>
                <c:pt idx="281">
                  <c:v>0.1875</c:v>
                </c:pt>
                <c:pt idx="282">
                  <c:v>0.19180633147113593</c:v>
                </c:pt>
                <c:pt idx="283">
                  <c:v>0.19573643410852712</c:v>
                </c:pt>
                <c:pt idx="284">
                  <c:v>0.20041322314049587</c:v>
                </c:pt>
                <c:pt idx="285">
                  <c:v>0.20131291028446391</c:v>
                </c:pt>
                <c:pt idx="286">
                  <c:v>0.20833333333333334</c:v>
                </c:pt>
                <c:pt idx="287">
                  <c:v>0.21559633027522937</c:v>
                </c:pt>
                <c:pt idx="288">
                  <c:v>0.21904761904761905</c:v>
                </c:pt>
                <c:pt idx="289">
                  <c:v>0.21126760563380281</c:v>
                </c:pt>
                <c:pt idx="290">
                  <c:v>0.20913461538461539</c:v>
                </c:pt>
                <c:pt idx="291">
                  <c:v>0.1994949494949495</c:v>
                </c:pt>
                <c:pt idx="292">
                  <c:v>0.21119592875318066</c:v>
                </c:pt>
                <c:pt idx="293">
                  <c:v>0.20512820512820512</c:v>
                </c:pt>
                <c:pt idx="294">
                  <c:v>0.189873417721519</c:v>
                </c:pt>
                <c:pt idx="295">
                  <c:v>0.18518518518518517</c:v>
                </c:pt>
                <c:pt idx="296">
                  <c:v>0.19680851063829788</c:v>
                </c:pt>
                <c:pt idx="297">
                  <c:v>0.19834710743801653</c:v>
                </c:pt>
                <c:pt idx="298">
                  <c:v>0.19101123595505617</c:v>
                </c:pt>
                <c:pt idx="299">
                  <c:v>0.1930835734870317</c:v>
                </c:pt>
                <c:pt idx="300">
                  <c:v>0.1906158357771261</c:v>
                </c:pt>
                <c:pt idx="301">
                  <c:v>0.19104477611940299</c:v>
                </c:pt>
                <c:pt idx="302">
                  <c:v>0.18885448916408668</c:v>
                </c:pt>
                <c:pt idx="303">
                  <c:v>0.19148936170212766</c:v>
                </c:pt>
                <c:pt idx="304">
                  <c:v>0.18181818181818182</c:v>
                </c:pt>
                <c:pt idx="305">
                  <c:v>0.19865319865319866</c:v>
                </c:pt>
                <c:pt idx="306">
                  <c:v>0.18571428571428572</c:v>
                </c:pt>
                <c:pt idx="307">
                  <c:v>0.1872791519434629</c:v>
                </c:pt>
                <c:pt idx="308">
                  <c:v>0.19927536231884058</c:v>
                </c:pt>
                <c:pt idx="309">
                  <c:v>0.19572953736654805</c:v>
                </c:pt>
                <c:pt idx="310">
                  <c:v>0.20075757575757575</c:v>
                </c:pt>
                <c:pt idx="311">
                  <c:v>0.19305019305019305</c:v>
                </c:pt>
                <c:pt idx="312">
                  <c:v>0.192</c:v>
                </c:pt>
                <c:pt idx="313">
                  <c:v>0.18490566037735848</c:v>
                </c:pt>
                <c:pt idx="314">
                  <c:v>0.19622641509433963</c:v>
                </c:pt>
                <c:pt idx="315">
                  <c:v>0.20152091254752852</c:v>
                </c:pt>
                <c:pt idx="316">
                  <c:v>0.2073170731707317</c:v>
                </c:pt>
                <c:pt idx="317">
                  <c:v>0.18803418803418803</c:v>
                </c:pt>
                <c:pt idx="318">
                  <c:v>0.23529411764705882</c:v>
                </c:pt>
                <c:pt idx="319">
                  <c:v>0.21777777777777776</c:v>
                </c:pt>
                <c:pt idx="320">
                  <c:v>0.23831775700934579</c:v>
                </c:pt>
                <c:pt idx="321">
                  <c:v>0.20952380952380953</c:v>
                </c:pt>
                <c:pt idx="322">
                  <c:v>0.21962616822429906</c:v>
                </c:pt>
                <c:pt idx="323">
                  <c:v>0.21052631578947367</c:v>
                </c:pt>
                <c:pt idx="324">
                  <c:v>0.22115384615384615</c:v>
                </c:pt>
                <c:pt idx="325">
                  <c:v>0.19587628865979381</c:v>
                </c:pt>
                <c:pt idx="326">
                  <c:v>0.18279569892473119</c:v>
                </c:pt>
                <c:pt idx="327">
                  <c:v>0.17318435754189945</c:v>
                </c:pt>
                <c:pt idx="328">
                  <c:v>0.16250000000000001</c:v>
                </c:pt>
                <c:pt idx="329">
                  <c:v>0.16981132075471697</c:v>
                </c:pt>
                <c:pt idx="330">
                  <c:v>0.16292134831460675</c:v>
                </c:pt>
                <c:pt idx="331">
                  <c:v>0.18128654970760233</c:v>
                </c:pt>
                <c:pt idx="332">
                  <c:v>0.17159763313609466</c:v>
                </c:pt>
                <c:pt idx="333">
                  <c:v>0.18518518518518517</c:v>
                </c:pt>
                <c:pt idx="334">
                  <c:v>0.20422535211267606</c:v>
                </c:pt>
                <c:pt idx="335">
                  <c:v>0.22666666666666666</c:v>
                </c:pt>
                <c:pt idx="336">
                  <c:v>0.21710526315789475</c:v>
                </c:pt>
                <c:pt idx="337">
                  <c:v>0.18787878787878787</c:v>
                </c:pt>
                <c:pt idx="338">
                  <c:v>0.15277777777777779</c:v>
                </c:pt>
                <c:pt idx="339">
                  <c:v>0.16551724137931034</c:v>
                </c:pt>
                <c:pt idx="340">
                  <c:v>0.15753424657534246</c:v>
                </c:pt>
                <c:pt idx="341">
                  <c:v>0.18110236220472442</c:v>
                </c:pt>
                <c:pt idx="342">
                  <c:v>0.17355371900826447</c:v>
                </c:pt>
                <c:pt idx="343">
                  <c:v>0.16312056737588654</c:v>
                </c:pt>
                <c:pt idx="344">
                  <c:v>0.1736111111111111</c:v>
                </c:pt>
                <c:pt idx="345">
                  <c:v>0.21167883211678831</c:v>
                </c:pt>
                <c:pt idx="346">
                  <c:v>0.24675324675324675</c:v>
                </c:pt>
                <c:pt idx="347">
                  <c:v>0.20689655172413793</c:v>
                </c:pt>
                <c:pt idx="348">
                  <c:v>0.19696969696969696</c:v>
                </c:pt>
                <c:pt idx="349">
                  <c:v>0.16417910447761194</c:v>
                </c:pt>
                <c:pt idx="350">
                  <c:v>0.13432835820895522</c:v>
                </c:pt>
                <c:pt idx="351">
                  <c:v>0.128</c:v>
                </c:pt>
                <c:pt idx="352">
                  <c:v>0.15702479338842976</c:v>
                </c:pt>
                <c:pt idx="353">
                  <c:v>0.13600000000000001</c:v>
                </c:pt>
                <c:pt idx="354">
                  <c:v>0.14285714285714285</c:v>
                </c:pt>
                <c:pt idx="355">
                  <c:v>0.15714285714285714</c:v>
                </c:pt>
                <c:pt idx="356">
                  <c:v>0.18285714285714286</c:v>
                </c:pt>
                <c:pt idx="357">
                  <c:v>0.20224719101123595</c:v>
                </c:pt>
                <c:pt idx="358">
                  <c:v>0.20114942528735633</c:v>
                </c:pt>
                <c:pt idx="359">
                  <c:v>0.20571428571428571</c:v>
                </c:pt>
                <c:pt idx="360">
                  <c:v>0.20103092783505155</c:v>
                </c:pt>
                <c:pt idx="361">
                  <c:v>0.21105527638190955</c:v>
                </c:pt>
                <c:pt idx="362">
                  <c:v>0.2233502538071066</c:v>
                </c:pt>
                <c:pt idx="363">
                  <c:v>0.22279792746113988</c:v>
                </c:pt>
                <c:pt idx="364">
                  <c:v>0.19178082191780821</c:v>
                </c:pt>
                <c:pt idx="365">
                  <c:v>0.20487804878048779</c:v>
                </c:pt>
                <c:pt idx="366">
                  <c:v>0.19718309859154928</c:v>
                </c:pt>
                <c:pt idx="367">
                  <c:v>0.18446601941747573</c:v>
                </c:pt>
                <c:pt idx="368">
                  <c:v>0.19796954314720813</c:v>
                </c:pt>
                <c:pt idx="369">
                  <c:v>0.21296296296296297</c:v>
                </c:pt>
                <c:pt idx="370">
                  <c:v>0.20444444444444446</c:v>
                </c:pt>
                <c:pt idx="371">
                  <c:v>0.21333333333333335</c:v>
                </c:pt>
                <c:pt idx="372">
                  <c:v>0.20883534136546184</c:v>
                </c:pt>
                <c:pt idx="373">
                  <c:v>0.20634920634920634</c:v>
                </c:pt>
                <c:pt idx="374">
                  <c:v>0.21370967741935484</c:v>
                </c:pt>
                <c:pt idx="375">
                  <c:v>0.20717131474103587</c:v>
                </c:pt>
                <c:pt idx="376">
                  <c:v>0.19028340080971659</c:v>
                </c:pt>
                <c:pt idx="377">
                  <c:v>0.18250950570342206</c:v>
                </c:pt>
                <c:pt idx="378">
                  <c:v>0.19</c:v>
                </c:pt>
                <c:pt idx="379">
                  <c:v>0.1853035143769968</c:v>
                </c:pt>
                <c:pt idx="380">
                  <c:v>0.19287833827893175</c:v>
                </c:pt>
                <c:pt idx="381">
                  <c:v>0.19602272727272727</c:v>
                </c:pt>
                <c:pt idx="382">
                  <c:v>0.18823529411764706</c:v>
                </c:pt>
                <c:pt idx="383">
                  <c:v>0.18282548476454294</c:v>
                </c:pt>
                <c:pt idx="384">
                  <c:v>0.18487394957983194</c:v>
                </c:pt>
                <c:pt idx="385">
                  <c:v>0.19444444444444445</c:v>
                </c:pt>
                <c:pt idx="386">
                  <c:v>0.17794486215538846</c:v>
                </c:pt>
                <c:pt idx="387">
                  <c:v>0.1641025641025641</c:v>
                </c:pt>
                <c:pt idx="388">
                  <c:v>0.17317073170731706</c:v>
                </c:pt>
                <c:pt idx="389">
                  <c:v>0.17936117936117937</c:v>
                </c:pt>
                <c:pt idx="390">
                  <c:v>0.17661691542288557</c:v>
                </c:pt>
                <c:pt idx="391">
                  <c:v>0.18052256532066507</c:v>
                </c:pt>
                <c:pt idx="392">
                  <c:v>0.18561484918793503</c:v>
                </c:pt>
                <c:pt idx="393">
                  <c:v>0.18632075471698112</c:v>
                </c:pt>
                <c:pt idx="394">
                  <c:v>0.2009685230024213</c:v>
                </c:pt>
                <c:pt idx="395">
                  <c:v>0.21531100478468901</c:v>
                </c:pt>
                <c:pt idx="396">
                  <c:v>0.21739130434782608</c:v>
                </c:pt>
                <c:pt idx="397">
                  <c:v>0.20338983050847459</c:v>
                </c:pt>
                <c:pt idx="398">
                  <c:v>0.19289340101522842</c:v>
                </c:pt>
                <c:pt idx="399">
                  <c:v>0.19306930693069307</c:v>
                </c:pt>
                <c:pt idx="400">
                  <c:v>0.20506912442396313</c:v>
                </c:pt>
                <c:pt idx="401">
                  <c:v>0.20276497695852536</c:v>
                </c:pt>
                <c:pt idx="402">
                  <c:v>0.20045558086560364</c:v>
                </c:pt>
                <c:pt idx="403">
                  <c:v>0.1859903381642512</c:v>
                </c:pt>
                <c:pt idx="404">
                  <c:v>0.18427518427518427</c:v>
                </c:pt>
                <c:pt idx="405">
                  <c:v>0.19477434679334918</c:v>
                </c:pt>
                <c:pt idx="406">
                  <c:v>0.19148936170212766</c:v>
                </c:pt>
                <c:pt idx="407">
                  <c:v>0.1926829268292683</c:v>
                </c:pt>
                <c:pt idx="408">
                  <c:v>0.203125</c:v>
                </c:pt>
                <c:pt idx="409">
                  <c:v>0.20370370370370369</c:v>
                </c:pt>
                <c:pt idx="410">
                  <c:v>0.21487603305785125</c:v>
                </c:pt>
                <c:pt idx="411">
                  <c:v>0.22289156626506024</c:v>
                </c:pt>
                <c:pt idx="412">
                  <c:v>0.2225705329153605</c:v>
                </c:pt>
                <c:pt idx="413">
                  <c:v>0.21994134897360704</c:v>
                </c:pt>
                <c:pt idx="414">
                  <c:v>0.2148997134670487</c:v>
                </c:pt>
                <c:pt idx="415">
                  <c:v>0.22</c:v>
                </c:pt>
                <c:pt idx="416">
                  <c:v>0.20987654320987653</c:v>
                </c:pt>
                <c:pt idx="417">
                  <c:v>0.18495297805642633</c:v>
                </c:pt>
                <c:pt idx="418">
                  <c:v>0.17891373801916932</c:v>
                </c:pt>
                <c:pt idx="419">
                  <c:v>0.19354838709677419</c:v>
                </c:pt>
                <c:pt idx="420">
                  <c:v>0.1967741935483871</c:v>
                </c:pt>
                <c:pt idx="421">
                  <c:v>0.21967213114754097</c:v>
                </c:pt>
                <c:pt idx="422">
                  <c:v>0.2226027397260274</c:v>
                </c:pt>
                <c:pt idx="423">
                  <c:v>0.21649484536082475</c:v>
                </c:pt>
                <c:pt idx="424">
                  <c:v>0.20652173913043478</c:v>
                </c:pt>
                <c:pt idx="425">
                  <c:v>0.234375</c:v>
                </c:pt>
                <c:pt idx="426">
                  <c:v>0.2265625</c:v>
                </c:pt>
                <c:pt idx="427">
                  <c:v>0.1953125</c:v>
                </c:pt>
                <c:pt idx="428">
                  <c:v>0.17307692307692307</c:v>
                </c:pt>
                <c:pt idx="429">
                  <c:v>0.18</c:v>
                </c:pt>
                <c:pt idx="430">
                  <c:v>0.19158878504672897</c:v>
                </c:pt>
                <c:pt idx="431">
                  <c:v>0.19138755980861244</c:v>
                </c:pt>
                <c:pt idx="432">
                  <c:v>0.20398009950248755</c:v>
                </c:pt>
                <c:pt idx="433">
                  <c:v>0.19306930693069307</c:v>
                </c:pt>
                <c:pt idx="434">
                  <c:v>0.20909090909090908</c:v>
                </c:pt>
                <c:pt idx="435">
                  <c:v>0.21100917431192662</c:v>
                </c:pt>
                <c:pt idx="436">
                  <c:v>0.18592964824120603</c:v>
                </c:pt>
                <c:pt idx="437">
                  <c:v>0.19680851063829788</c:v>
                </c:pt>
                <c:pt idx="438">
                  <c:v>0.19786096256684493</c:v>
                </c:pt>
                <c:pt idx="439">
                  <c:v>0.17714285714285713</c:v>
                </c:pt>
                <c:pt idx="440">
                  <c:v>0.19021739130434784</c:v>
                </c:pt>
                <c:pt idx="441">
                  <c:v>0.2</c:v>
                </c:pt>
                <c:pt idx="442">
                  <c:v>0.19337016574585636</c:v>
                </c:pt>
                <c:pt idx="443">
                  <c:v>0.17989417989417988</c:v>
                </c:pt>
                <c:pt idx="444">
                  <c:v>0.16494845360824742</c:v>
                </c:pt>
                <c:pt idx="445">
                  <c:v>0.17486338797814208</c:v>
                </c:pt>
                <c:pt idx="446">
                  <c:v>0.19444444444444445</c:v>
                </c:pt>
                <c:pt idx="447">
                  <c:v>0.20994475138121546</c:v>
                </c:pt>
                <c:pt idx="448">
                  <c:v>0.19597989949748743</c:v>
                </c:pt>
                <c:pt idx="449">
                  <c:v>0.19021739130434784</c:v>
                </c:pt>
                <c:pt idx="450">
                  <c:v>0.18562874251497005</c:v>
                </c:pt>
                <c:pt idx="451">
                  <c:v>0.16770186335403728</c:v>
                </c:pt>
                <c:pt idx="452">
                  <c:v>0.17499999999999999</c:v>
                </c:pt>
                <c:pt idx="453">
                  <c:v>0.17948717948717949</c:v>
                </c:pt>
                <c:pt idx="454">
                  <c:v>0.1464968152866242</c:v>
                </c:pt>
                <c:pt idx="455">
                  <c:v>0.16666666666666666</c:v>
                </c:pt>
                <c:pt idx="456">
                  <c:v>0.18831168831168832</c:v>
                </c:pt>
                <c:pt idx="457">
                  <c:v>0.22627737226277372</c:v>
                </c:pt>
                <c:pt idx="458">
                  <c:v>0.21875</c:v>
                </c:pt>
                <c:pt idx="459">
                  <c:v>0.20799999999999999</c:v>
                </c:pt>
                <c:pt idx="460">
                  <c:v>0.21897810218978103</c:v>
                </c:pt>
                <c:pt idx="461">
                  <c:v>0.22377622377622378</c:v>
                </c:pt>
                <c:pt idx="462">
                  <c:v>0.21014492753623187</c:v>
                </c:pt>
                <c:pt idx="463">
                  <c:v>0.21276595744680851</c:v>
                </c:pt>
                <c:pt idx="464">
                  <c:v>0.21794871794871795</c:v>
                </c:pt>
                <c:pt idx="465">
                  <c:v>0.21714285714285714</c:v>
                </c:pt>
                <c:pt idx="466">
                  <c:v>0.23783783783783785</c:v>
                </c:pt>
                <c:pt idx="467">
                  <c:v>0.22598870056497175</c:v>
                </c:pt>
                <c:pt idx="468">
                  <c:v>0.23655913978494625</c:v>
                </c:pt>
                <c:pt idx="469">
                  <c:v>0.20855614973262032</c:v>
                </c:pt>
                <c:pt idx="470">
                  <c:v>0.22110552763819097</c:v>
                </c:pt>
                <c:pt idx="471">
                  <c:v>0.19680851063829788</c:v>
                </c:pt>
                <c:pt idx="472">
                  <c:v>0.1875</c:v>
                </c:pt>
                <c:pt idx="473">
                  <c:v>0.20179372197309417</c:v>
                </c:pt>
                <c:pt idx="474">
                  <c:v>0.22672064777327935</c:v>
                </c:pt>
                <c:pt idx="475">
                  <c:v>0.22177419354838709</c:v>
                </c:pt>
                <c:pt idx="476">
                  <c:v>0.21886792452830189</c:v>
                </c:pt>
                <c:pt idx="477">
                  <c:v>0.22916666666666666</c:v>
                </c:pt>
                <c:pt idx="478">
                  <c:v>0.2388888888888889</c:v>
                </c:pt>
                <c:pt idx="479">
                  <c:v>0.22764227642276422</c:v>
                </c:pt>
                <c:pt idx="480">
                  <c:v>0.24556962025316456</c:v>
                </c:pt>
                <c:pt idx="481">
                  <c:v>0.23529411764705882</c:v>
                </c:pt>
                <c:pt idx="482">
                  <c:v>0.23529411764705882</c:v>
                </c:pt>
                <c:pt idx="483">
                  <c:v>0.23076923076923078</c:v>
                </c:pt>
                <c:pt idx="484">
                  <c:v>0.23895582329317269</c:v>
                </c:pt>
                <c:pt idx="485">
                  <c:v>0.23963963963963963</c:v>
                </c:pt>
                <c:pt idx="486">
                  <c:v>0.22673434856175972</c:v>
                </c:pt>
                <c:pt idx="487">
                  <c:v>0.21394611727416799</c:v>
                </c:pt>
                <c:pt idx="488">
                  <c:v>0.21248142644873699</c:v>
                </c:pt>
                <c:pt idx="489">
                  <c:v>0.20630372492836677</c:v>
                </c:pt>
                <c:pt idx="490">
                  <c:v>0.20470262793914246</c:v>
                </c:pt>
                <c:pt idx="491">
                  <c:v>0.20525657071339173</c:v>
                </c:pt>
                <c:pt idx="492">
                  <c:v>0.20549581839904421</c:v>
                </c:pt>
                <c:pt idx="493">
                  <c:v>0.20897284533648169</c:v>
                </c:pt>
                <c:pt idx="494">
                  <c:v>0.20152505446623092</c:v>
                </c:pt>
                <c:pt idx="495">
                  <c:v>0.20674646354733406</c:v>
                </c:pt>
                <c:pt idx="496">
                  <c:v>0.20788912579957355</c:v>
                </c:pt>
                <c:pt idx="497">
                  <c:v>0.21503131524008351</c:v>
                </c:pt>
                <c:pt idx="498">
                  <c:v>0.20943396226415095</c:v>
                </c:pt>
                <c:pt idx="499">
                  <c:v>0.20856610800744879</c:v>
                </c:pt>
                <c:pt idx="500">
                  <c:v>0.21101774042950514</c:v>
                </c:pt>
                <c:pt idx="501">
                  <c:v>0.21770551038843722</c:v>
                </c:pt>
                <c:pt idx="502">
                  <c:v>0.21473495058400718</c:v>
                </c:pt>
                <c:pt idx="503">
                  <c:v>0.20424403183023873</c:v>
                </c:pt>
                <c:pt idx="504">
                  <c:v>0.21260504201680672</c:v>
                </c:pt>
                <c:pt idx="505">
                  <c:v>0.220576773187841</c:v>
                </c:pt>
                <c:pt idx="506">
                  <c:v>0.21454545454545454</c:v>
                </c:pt>
                <c:pt idx="507">
                  <c:v>0.21604046242774566</c:v>
                </c:pt>
                <c:pt idx="508">
                  <c:v>0.21906116642958748</c:v>
                </c:pt>
                <c:pt idx="509">
                  <c:v>0.22128259337561662</c:v>
                </c:pt>
                <c:pt idx="510">
                  <c:v>0.22403258655804481</c:v>
                </c:pt>
                <c:pt idx="511">
                  <c:v>0.22005571030640669</c:v>
                </c:pt>
                <c:pt idx="512">
                  <c:v>0.21698113207547171</c:v>
                </c:pt>
                <c:pt idx="513">
                  <c:v>0.23307291666666666</c:v>
                </c:pt>
                <c:pt idx="514">
                  <c:v>0.21403752605976373</c:v>
                </c:pt>
                <c:pt idx="515">
                  <c:v>0.20864280891289669</c:v>
                </c:pt>
                <c:pt idx="516">
                  <c:v>0.213657876943881</c:v>
                </c:pt>
                <c:pt idx="517">
                  <c:v>0.20680083275503122</c:v>
                </c:pt>
                <c:pt idx="518">
                  <c:v>0.20110957004160887</c:v>
                </c:pt>
                <c:pt idx="519">
                  <c:v>0.20833333333333334</c:v>
                </c:pt>
                <c:pt idx="520">
                  <c:v>0.20696864111498259</c:v>
                </c:pt>
                <c:pt idx="521">
                  <c:v>0.20027816411682892</c:v>
                </c:pt>
                <c:pt idx="522">
                  <c:v>0.19607843137254902</c:v>
                </c:pt>
                <c:pt idx="523">
                  <c:v>0.20143884892086331</c:v>
                </c:pt>
                <c:pt idx="524">
                  <c:v>0.20672023374726078</c:v>
                </c:pt>
                <c:pt idx="525">
                  <c:v>0.20311341734618235</c:v>
                </c:pt>
                <c:pt idx="526">
                  <c:v>0.21021897810218979</c:v>
                </c:pt>
                <c:pt idx="527">
                  <c:v>0.21601763409257899</c:v>
                </c:pt>
                <c:pt idx="528">
                  <c:v>0.21782178217821782</c:v>
                </c:pt>
                <c:pt idx="529">
                  <c:v>0.22265321955003878</c:v>
                </c:pt>
                <c:pt idx="530">
                  <c:v>0.22709163346613545</c:v>
                </c:pt>
                <c:pt idx="531">
                  <c:v>0.22231139646869985</c:v>
                </c:pt>
                <c:pt idx="532">
                  <c:v>0.2231139646869984</c:v>
                </c:pt>
                <c:pt idx="533">
                  <c:v>0.2185430463576159</c:v>
                </c:pt>
                <c:pt idx="534">
                  <c:v>0.22332506203473945</c:v>
                </c:pt>
                <c:pt idx="535">
                  <c:v>0.22909407665505227</c:v>
                </c:pt>
                <c:pt idx="536">
                  <c:v>0.23864648263579696</c:v>
                </c:pt>
                <c:pt idx="537">
                  <c:v>0.22752293577981653</c:v>
                </c:pt>
                <c:pt idx="538">
                  <c:v>0.21852517985611511</c:v>
                </c:pt>
                <c:pt idx="539">
                  <c:v>0.21911632100991885</c:v>
                </c:pt>
                <c:pt idx="540">
                  <c:v>0.22379603399433429</c:v>
                </c:pt>
                <c:pt idx="541">
                  <c:v>0.22466539196940727</c:v>
                </c:pt>
                <c:pt idx="542">
                  <c:v>0.22063037249283668</c:v>
                </c:pt>
                <c:pt idx="543">
                  <c:v>0.21970443349753693</c:v>
                </c:pt>
                <c:pt idx="544">
                  <c:v>0.21362229102167182</c:v>
                </c:pt>
                <c:pt idx="545">
                  <c:v>0.20764462809917356</c:v>
                </c:pt>
                <c:pt idx="546">
                  <c:v>0.21209016393442623</c:v>
                </c:pt>
                <c:pt idx="547">
                  <c:v>0.20239390642002175</c:v>
                </c:pt>
                <c:pt idx="548">
                  <c:v>0.2039258451472192</c:v>
                </c:pt>
                <c:pt idx="549">
                  <c:v>0.19839449541284404</c:v>
                </c:pt>
                <c:pt idx="550">
                  <c:v>0.20291616038882138</c:v>
                </c:pt>
                <c:pt idx="551">
                  <c:v>0.20145631067961164</c:v>
                </c:pt>
                <c:pt idx="552">
                  <c:v>0.20660146699266504</c:v>
                </c:pt>
                <c:pt idx="553">
                  <c:v>0.20884520884520885</c:v>
                </c:pt>
                <c:pt idx="554">
                  <c:v>0.20299727520435967</c:v>
                </c:pt>
                <c:pt idx="555">
                  <c:v>0.19594594594594594</c:v>
                </c:pt>
                <c:pt idx="556">
                  <c:v>0.20249653259361997</c:v>
                </c:pt>
                <c:pt idx="557">
                  <c:v>0.19456366237482117</c:v>
                </c:pt>
                <c:pt idx="558">
                  <c:v>0.19943019943019943</c:v>
                </c:pt>
                <c:pt idx="559">
                  <c:v>0.20520231213872833</c:v>
                </c:pt>
                <c:pt idx="560">
                  <c:v>0.19971469329529243</c:v>
                </c:pt>
                <c:pt idx="561">
                  <c:v>0.18786127167630057</c:v>
                </c:pt>
                <c:pt idx="562">
                  <c:v>0.18155619596541786</c:v>
                </c:pt>
                <c:pt idx="563">
                  <c:v>0.19</c:v>
                </c:pt>
                <c:pt idx="564">
                  <c:v>0.19248120300751881</c:v>
                </c:pt>
                <c:pt idx="565">
                  <c:v>0.19142419601837674</c:v>
                </c:pt>
                <c:pt idx="566">
                  <c:v>0.18960244648318042</c:v>
                </c:pt>
                <c:pt idx="567">
                  <c:v>0.17723342939481268</c:v>
                </c:pt>
                <c:pt idx="568">
                  <c:v>0.18983557548579971</c:v>
                </c:pt>
                <c:pt idx="569">
                  <c:v>0.18529411764705883</c:v>
                </c:pt>
                <c:pt idx="570">
                  <c:v>0.19188767550702029</c:v>
                </c:pt>
                <c:pt idx="571">
                  <c:v>0.20588235294117646</c:v>
                </c:pt>
                <c:pt idx="572">
                  <c:v>0.18711656441717792</c:v>
                </c:pt>
                <c:pt idx="573">
                  <c:v>0.17214397496087636</c:v>
                </c:pt>
                <c:pt idx="574">
                  <c:v>0.1743119266055046</c:v>
                </c:pt>
                <c:pt idx="575">
                  <c:v>0.1776416539050536</c:v>
                </c:pt>
                <c:pt idx="576">
                  <c:v>0.18040435458786935</c:v>
                </c:pt>
                <c:pt idx="577">
                  <c:v>0.18778625954198475</c:v>
                </c:pt>
                <c:pt idx="578">
                  <c:v>0.20566318926974664</c:v>
                </c:pt>
                <c:pt idx="579">
                  <c:v>0.20858895705521471</c:v>
                </c:pt>
                <c:pt idx="580">
                  <c:v>0.20152671755725191</c:v>
                </c:pt>
                <c:pt idx="581">
                  <c:v>0.20489296636085627</c:v>
                </c:pt>
                <c:pt idx="582">
                  <c:v>0.19937205651491366</c:v>
                </c:pt>
                <c:pt idx="583">
                  <c:v>0.19716088328075709</c:v>
                </c:pt>
                <c:pt idx="584">
                  <c:v>0.20257234726688103</c:v>
                </c:pt>
                <c:pt idx="585">
                  <c:v>0.19933554817275748</c:v>
                </c:pt>
                <c:pt idx="586">
                  <c:v>0.20689655172413793</c:v>
                </c:pt>
                <c:pt idx="587">
                  <c:v>0.20987654320987653</c:v>
                </c:pt>
                <c:pt idx="588">
                  <c:v>0.19122807017543861</c:v>
                </c:pt>
                <c:pt idx="589">
                  <c:v>0.19285714285714287</c:v>
                </c:pt>
                <c:pt idx="590">
                  <c:v>0.18975332068311196</c:v>
                </c:pt>
                <c:pt idx="591">
                  <c:v>0.19885277246653921</c:v>
                </c:pt>
                <c:pt idx="592">
                  <c:v>0.18762475049900199</c:v>
                </c:pt>
                <c:pt idx="593">
                  <c:v>0.18350515463917524</c:v>
                </c:pt>
                <c:pt idx="594">
                  <c:v>0.18421052631578946</c:v>
                </c:pt>
                <c:pt idx="595">
                  <c:v>0.1787941787941788</c:v>
                </c:pt>
                <c:pt idx="596">
                  <c:v>0.18548387096774194</c:v>
                </c:pt>
                <c:pt idx="597">
                  <c:v>0.19877049180327869</c:v>
                </c:pt>
                <c:pt idx="598">
                  <c:v>0.19873150105708245</c:v>
                </c:pt>
                <c:pt idx="599">
                  <c:v>0.2028688524590164</c:v>
                </c:pt>
                <c:pt idx="600">
                  <c:v>0.19745222929936307</c:v>
                </c:pt>
                <c:pt idx="601">
                  <c:v>0.19527896995708155</c:v>
                </c:pt>
                <c:pt idx="602">
                  <c:v>0.18685831622176591</c:v>
                </c:pt>
                <c:pt idx="603">
                  <c:v>0.18875502008032127</c:v>
                </c:pt>
                <c:pt idx="604">
                  <c:v>0.18548387096774194</c:v>
                </c:pt>
                <c:pt idx="605">
                  <c:v>0.189873417721519</c:v>
                </c:pt>
                <c:pt idx="606">
                  <c:v>0.18480492813141683</c:v>
                </c:pt>
                <c:pt idx="607">
                  <c:v>0.2</c:v>
                </c:pt>
                <c:pt idx="608">
                  <c:v>0.20682730923694778</c:v>
                </c:pt>
                <c:pt idx="609">
                  <c:v>0.21575984990619138</c:v>
                </c:pt>
                <c:pt idx="610">
                  <c:v>0.21359223300970873</c:v>
                </c:pt>
                <c:pt idx="611">
                  <c:v>0.2012072434607646</c:v>
                </c:pt>
                <c:pt idx="612">
                  <c:v>0.18875502008032127</c:v>
                </c:pt>
                <c:pt idx="613">
                  <c:v>0.19672131147540983</c:v>
                </c:pt>
                <c:pt idx="614">
                  <c:v>0.19836400817995911</c:v>
                </c:pt>
                <c:pt idx="615">
                  <c:v>0.20542635658914729</c:v>
                </c:pt>
                <c:pt idx="616">
                  <c:v>0.20622568093385213</c:v>
                </c:pt>
                <c:pt idx="617">
                  <c:v>0.20250521920668058</c:v>
                </c:pt>
                <c:pt idx="618">
                  <c:v>0.19831223628691982</c:v>
                </c:pt>
                <c:pt idx="619">
                  <c:v>0.1979381443298969</c:v>
                </c:pt>
                <c:pt idx="620">
                  <c:v>0.21193415637860083</c:v>
                </c:pt>
                <c:pt idx="621">
                  <c:v>0.21179039301310043</c:v>
                </c:pt>
                <c:pt idx="622">
                  <c:v>0.21767241379310345</c:v>
                </c:pt>
                <c:pt idx="623">
                  <c:v>0.22295805739514349</c:v>
                </c:pt>
                <c:pt idx="624">
                  <c:v>0.20094562647754138</c:v>
                </c:pt>
                <c:pt idx="625">
                  <c:v>0.20279720279720279</c:v>
                </c:pt>
                <c:pt idx="626">
                  <c:v>0.22425629290617849</c:v>
                </c:pt>
                <c:pt idx="627">
                  <c:v>0.20408163265306123</c:v>
                </c:pt>
                <c:pt idx="628">
                  <c:v>0.20408163265306123</c:v>
                </c:pt>
                <c:pt idx="629">
                  <c:v>0.20444444444444446</c:v>
                </c:pt>
                <c:pt idx="630">
                  <c:v>0.19789473684210526</c:v>
                </c:pt>
                <c:pt idx="631">
                  <c:v>0.19595959595959597</c:v>
                </c:pt>
                <c:pt idx="632">
                  <c:v>0.18003913894324852</c:v>
                </c:pt>
                <c:pt idx="633">
                  <c:v>0.17448405253283303</c:v>
                </c:pt>
                <c:pt idx="634">
                  <c:v>0.16666666666666666</c:v>
                </c:pt>
                <c:pt idx="635">
                  <c:v>0.18840579710144928</c:v>
                </c:pt>
                <c:pt idx="636">
                  <c:v>0.17204301075268819</c:v>
                </c:pt>
                <c:pt idx="637">
                  <c:v>0.17275747508305647</c:v>
                </c:pt>
                <c:pt idx="638">
                  <c:v>0.17874396135265699</c:v>
                </c:pt>
                <c:pt idx="639">
                  <c:v>0.17115689381933438</c:v>
                </c:pt>
                <c:pt idx="640">
                  <c:v>0.15759312320916904</c:v>
                </c:pt>
                <c:pt idx="641">
                  <c:v>0.15994623655913978</c:v>
                </c:pt>
                <c:pt idx="642">
                  <c:v>0.16099476439790575</c:v>
                </c:pt>
                <c:pt idx="643">
                  <c:v>0.16157760814249364</c:v>
                </c:pt>
                <c:pt idx="644">
                  <c:v>0.16626506024096385</c:v>
                </c:pt>
                <c:pt idx="645">
                  <c:v>0.15953757225433526</c:v>
                </c:pt>
                <c:pt idx="646">
                  <c:v>0.16186252771618626</c:v>
                </c:pt>
                <c:pt idx="647">
                  <c:v>0.15635179153094461</c:v>
                </c:pt>
                <c:pt idx="648">
                  <c:v>0.15871369294605808</c:v>
                </c:pt>
                <c:pt idx="649">
                  <c:v>0.14445574771108852</c:v>
                </c:pt>
                <c:pt idx="650">
                  <c:v>0.15283400809716599</c:v>
                </c:pt>
                <c:pt idx="651">
                  <c:v>0.14682539682539683</c:v>
                </c:pt>
                <c:pt idx="652">
                  <c:v>0.14299153339604892</c:v>
                </c:pt>
                <c:pt idx="653">
                  <c:v>0.12701421800947868</c:v>
                </c:pt>
                <c:pt idx="654">
                  <c:v>0.12644701691896706</c:v>
                </c:pt>
                <c:pt idx="655">
                  <c:v>0.12381771281169389</c:v>
                </c:pt>
                <c:pt idx="656">
                  <c:v>0.12857142857142856</c:v>
                </c:pt>
                <c:pt idx="657">
                  <c:v>0.13417721518987341</c:v>
                </c:pt>
                <c:pt idx="658">
                  <c:v>0.13349917081260365</c:v>
                </c:pt>
                <c:pt idx="659">
                  <c:v>0.12572373862696443</c:v>
                </c:pt>
                <c:pt idx="660">
                  <c:v>0.12746710526315788</c:v>
                </c:pt>
                <c:pt idx="661">
                  <c:v>0.13010007698229406</c:v>
                </c:pt>
                <c:pt idx="662">
                  <c:v>0.13528055342044581</c:v>
                </c:pt>
                <c:pt idx="663">
                  <c:v>0.13842482100238662</c:v>
                </c:pt>
                <c:pt idx="664">
                  <c:v>0.13744075829383887</c:v>
                </c:pt>
                <c:pt idx="665">
                  <c:v>0.14541213063763608</c:v>
                </c:pt>
                <c:pt idx="666">
                  <c:v>0.13787761425251743</c:v>
                </c:pt>
                <c:pt idx="667">
                  <c:v>0.14880493446414803</c:v>
                </c:pt>
                <c:pt idx="668">
                  <c:v>0.14409448818897638</c:v>
                </c:pt>
                <c:pt idx="669">
                  <c:v>0.13607594936708861</c:v>
                </c:pt>
                <c:pt idx="670">
                  <c:v>0.14689265536723164</c:v>
                </c:pt>
                <c:pt idx="671">
                  <c:v>0.1450199203187251</c:v>
                </c:pt>
                <c:pt idx="672">
                  <c:v>0.15524034672970843</c:v>
                </c:pt>
                <c:pt idx="673">
                  <c:v>0.15261044176706828</c:v>
                </c:pt>
                <c:pt idx="674">
                  <c:v>0.13884297520661157</c:v>
                </c:pt>
                <c:pt idx="675">
                  <c:v>0.1458863443596268</c:v>
                </c:pt>
                <c:pt idx="676">
                  <c:v>0.1390909090909091</c:v>
                </c:pt>
                <c:pt idx="677">
                  <c:v>0.14152700186219738</c:v>
                </c:pt>
                <c:pt idx="678">
                  <c:v>0.14097744360902256</c:v>
                </c:pt>
                <c:pt idx="679">
                  <c:v>0.14945919370698132</c:v>
                </c:pt>
                <c:pt idx="680">
                  <c:v>0.15441176470588236</c:v>
                </c:pt>
                <c:pt idx="681">
                  <c:v>0.15743756786102062</c:v>
                </c:pt>
                <c:pt idx="682">
                  <c:v>0.1572192513368984</c:v>
                </c:pt>
                <c:pt idx="683">
                  <c:v>0.14432989690721648</c:v>
                </c:pt>
                <c:pt idx="684">
                  <c:v>0.14764267990074442</c:v>
                </c:pt>
                <c:pt idx="685">
                  <c:v>0.14923469387755103</c:v>
                </c:pt>
                <c:pt idx="686">
                  <c:v>0.15292553191489361</c:v>
                </c:pt>
                <c:pt idx="687">
                  <c:v>0.15439093484419264</c:v>
                </c:pt>
                <c:pt idx="688">
                  <c:v>0.15965166908563136</c:v>
                </c:pt>
                <c:pt idx="689">
                  <c:v>0.16587677725118483</c:v>
                </c:pt>
                <c:pt idx="690">
                  <c:v>0.15679999999999999</c:v>
                </c:pt>
                <c:pt idx="691">
                  <c:v>0.16749585406301823</c:v>
                </c:pt>
                <c:pt idx="692">
                  <c:v>0.14311270125223613</c:v>
                </c:pt>
                <c:pt idx="693">
                  <c:v>0.1492007104795737</c:v>
                </c:pt>
                <c:pt idx="694">
                  <c:v>0.13857677902621723</c:v>
                </c:pt>
                <c:pt idx="695">
                  <c:v>0.14343434343434344</c:v>
                </c:pt>
                <c:pt idx="696">
                  <c:v>0.14587737843551796</c:v>
                </c:pt>
                <c:pt idx="697">
                  <c:v>0.15919282511210761</c:v>
                </c:pt>
                <c:pt idx="698">
                  <c:v>0.15777262180974477</c:v>
                </c:pt>
                <c:pt idx="699">
                  <c:v>0.15763546798029557</c:v>
                </c:pt>
                <c:pt idx="700">
                  <c:v>0.14606741573033707</c:v>
                </c:pt>
                <c:pt idx="701">
                  <c:v>0.1466275659824047</c:v>
                </c:pt>
                <c:pt idx="702">
                  <c:v>0.16923076923076924</c:v>
                </c:pt>
                <c:pt idx="703">
                  <c:v>0.14240506329113925</c:v>
                </c:pt>
                <c:pt idx="704">
                  <c:v>0.13289036544850499</c:v>
                </c:pt>
                <c:pt idx="705">
                  <c:v>0.12671232876712329</c:v>
                </c:pt>
                <c:pt idx="706">
                  <c:v>0.13356164383561644</c:v>
                </c:pt>
                <c:pt idx="707">
                  <c:v>0.13286713286713286</c:v>
                </c:pt>
                <c:pt idx="708">
                  <c:v>0.13178294573643412</c:v>
                </c:pt>
                <c:pt idx="709">
                  <c:v>0.12949640287769784</c:v>
                </c:pt>
                <c:pt idx="710">
                  <c:v>0.12955465587044535</c:v>
                </c:pt>
                <c:pt idx="711">
                  <c:v>0.14112903225806453</c:v>
                </c:pt>
                <c:pt idx="712">
                  <c:v>0.13865546218487396</c:v>
                </c:pt>
                <c:pt idx="713">
                  <c:v>0.14027149321266968</c:v>
                </c:pt>
                <c:pt idx="714">
                  <c:v>0.13122171945701358</c:v>
                </c:pt>
                <c:pt idx="715">
                  <c:v>0.13526570048309178</c:v>
                </c:pt>
                <c:pt idx="716">
                  <c:v>0.140625</c:v>
                </c:pt>
                <c:pt idx="717">
                  <c:v>0.13440860215053763</c:v>
                </c:pt>
                <c:pt idx="718">
                  <c:v>0.14207650273224043</c:v>
                </c:pt>
                <c:pt idx="719">
                  <c:v>0.14634146341463414</c:v>
                </c:pt>
                <c:pt idx="720">
                  <c:v>0.10738255033557047</c:v>
                </c:pt>
                <c:pt idx="721">
                  <c:v>0.13868613138686131</c:v>
                </c:pt>
                <c:pt idx="722">
                  <c:v>0.13953488372093023</c:v>
                </c:pt>
                <c:pt idx="723">
                  <c:v>0.12605042016806722</c:v>
                </c:pt>
                <c:pt idx="724">
                  <c:v>0.13600000000000001</c:v>
                </c:pt>
                <c:pt idx="725">
                  <c:v>0.15503875968992248</c:v>
                </c:pt>
                <c:pt idx="726">
                  <c:v>0.15441176470588236</c:v>
                </c:pt>
                <c:pt idx="727">
                  <c:v>0.13821138211382114</c:v>
                </c:pt>
                <c:pt idx="728">
                  <c:v>0.1391304347826087</c:v>
                </c:pt>
                <c:pt idx="729">
                  <c:v>0.18487394957983194</c:v>
                </c:pt>
                <c:pt idx="730">
                  <c:v>0.16260162601626016</c:v>
                </c:pt>
                <c:pt idx="731">
                  <c:v>0.18446601941747573</c:v>
                </c:pt>
                <c:pt idx="732">
                  <c:v>0.18803418803418803</c:v>
                </c:pt>
                <c:pt idx="733">
                  <c:v>0.18852459016393441</c:v>
                </c:pt>
                <c:pt idx="734">
                  <c:v>0.19379844961240311</c:v>
                </c:pt>
                <c:pt idx="735">
                  <c:v>0.17355371900826447</c:v>
                </c:pt>
                <c:pt idx="736">
                  <c:v>0.16037735849056603</c:v>
                </c:pt>
                <c:pt idx="737">
                  <c:v>0.13513513513513514</c:v>
                </c:pt>
                <c:pt idx="738">
                  <c:v>0.12931034482758622</c:v>
                </c:pt>
                <c:pt idx="739">
                  <c:v>0.16379310344827586</c:v>
                </c:pt>
                <c:pt idx="740">
                  <c:v>0.14414414414414414</c:v>
                </c:pt>
                <c:pt idx="741">
                  <c:v>0.13725490196078433</c:v>
                </c:pt>
                <c:pt idx="742">
                  <c:v>0.13793103448275862</c:v>
                </c:pt>
                <c:pt idx="743">
                  <c:v>0.1223021582733813</c:v>
                </c:pt>
                <c:pt idx="744">
                  <c:v>0.13475177304964539</c:v>
                </c:pt>
                <c:pt idx="745">
                  <c:v>0.13245033112582782</c:v>
                </c:pt>
                <c:pt idx="746">
                  <c:v>0.11920529801324503</c:v>
                </c:pt>
                <c:pt idx="747">
                  <c:v>0.10457516339869281</c:v>
                </c:pt>
                <c:pt idx="748">
                  <c:v>9.6551724137931033E-2</c:v>
                </c:pt>
                <c:pt idx="749">
                  <c:v>9.4339622641509441E-2</c:v>
                </c:pt>
                <c:pt idx="750">
                  <c:v>0.11678832116788321</c:v>
                </c:pt>
                <c:pt idx="751">
                  <c:v>0.11920529801324503</c:v>
                </c:pt>
                <c:pt idx="752">
                  <c:v>0.11920529801324503</c:v>
                </c:pt>
                <c:pt idx="753">
                  <c:v>0.1404494382022472</c:v>
                </c:pt>
                <c:pt idx="754">
                  <c:v>0.13559322033898305</c:v>
                </c:pt>
                <c:pt idx="755">
                  <c:v>0.14285714285714285</c:v>
                </c:pt>
                <c:pt idx="756">
                  <c:v>0.14720812182741116</c:v>
                </c:pt>
                <c:pt idx="757">
                  <c:v>0.16438356164383561</c:v>
                </c:pt>
                <c:pt idx="758">
                  <c:v>0.13397129186602871</c:v>
                </c:pt>
                <c:pt idx="759">
                  <c:v>0.11538461538461539</c:v>
                </c:pt>
                <c:pt idx="760">
                  <c:v>0.13197969543147209</c:v>
                </c:pt>
                <c:pt idx="761">
                  <c:v>0.14000000000000001</c:v>
                </c:pt>
                <c:pt idx="762">
                  <c:v>0.11467889908256881</c:v>
                </c:pt>
                <c:pt idx="763">
                  <c:v>0.11160714285714286</c:v>
                </c:pt>
                <c:pt idx="764">
                  <c:v>9.569377990430622E-2</c:v>
                </c:pt>
                <c:pt idx="765">
                  <c:v>0.10666666666666667</c:v>
                </c:pt>
                <c:pt idx="766">
                  <c:v>0.12403100775193798</c:v>
                </c:pt>
                <c:pt idx="767">
                  <c:v>0.11764705882352941</c:v>
                </c:pt>
                <c:pt idx="768">
                  <c:v>0.104</c:v>
                </c:pt>
                <c:pt idx="769">
                  <c:v>8.3682008368200833E-2</c:v>
                </c:pt>
                <c:pt idx="770">
                  <c:v>8.727272727272728E-2</c:v>
                </c:pt>
                <c:pt idx="771">
                  <c:v>0.11149825783972125</c:v>
                </c:pt>
                <c:pt idx="772">
                  <c:v>0.10223642172523961</c:v>
                </c:pt>
                <c:pt idx="773">
                  <c:v>9.5238095238095233E-2</c:v>
                </c:pt>
                <c:pt idx="774">
                  <c:v>0.1038961038961039</c:v>
                </c:pt>
                <c:pt idx="775">
                  <c:v>0.1</c:v>
                </c:pt>
                <c:pt idx="776">
                  <c:v>9.3023255813953487E-2</c:v>
                </c:pt>
                <c:pt idx="777">
                  <c:v>7.9470198675496692E-2</c:v>
                </c:pt>
                <c:pt idx="778">
                  <c:v>7.5709779179810727E-2</c:v>
                </c:pt>
                <c:pt idx="779">
                  <c:v>8.6687306501547989E-2</c:v>
                </c:pt>
                <c:pt idx="780">
                  <c:v>8.9020771513353122E-2</c:v>
                </c:pt>
                <c:pt idx="781">
                  <c:v>9.1185410334346503E-2</c:v>
                </c:pt>
                <c:pt idx="782">
                  <c:v>8.9403973509933773E-2</c:v>
                </c:pt>
                <c:pt idx="783">
                  <c:v>8.2539682539682538E-2</c:v>
                </c:pt>
                <c:pt idx="784">
                  <c:v>7.4433656957928807E-2</c:v>
                </c:pt>
                <c:pt idx="785">
                  <c:v>8.7349397590361449E-2</c:v>
                </c:pt>
                <c:pt idx="786">
                  <c:v>8.8414634146341459E-2</c:v>
                </c:pt>
                <c:pt idx="787">
                  <c:v>8.9020771513353122E-2</c:v>
                </c:pt>
                <c:pt idx="788">
                  <c:v>7.6023391812865493E-2</c:v>
                </c:pt>
                <c:pt idx="789">
                  <c:v>7.7586206896551727E-2</c:v>
                </c:pt>
                <c:pt idx="790">
                  <c:v>9.166666666666666E-2</c:v>
                </c:pt>
                <c:pt idx="791">
                  <c:v>0.10614525139664804</c:v>
                </c:pt>
                <c:pt idx="792">
                  <c:v>9.5092024539877307E-2</c:v>
                </c:pt>
                <c:pt idx="793">
                  <c:v>7.4534161490683232E-2</c:v>
                </c:pt>
                <c:pt idx="794">
                  <c:v>9.0379008746355682E-2</c:v>
                </c:pt>
                <c:pt idx="795">
                  <c:v>8.7087087087087081E-2</c:v>
                </c:pt>
                <c:pt idx="796">
                  <c:v>8.3333333333333329E-2</c:v>
                </c:pt>
                <c:pt idx="797">
                  <c:v>7.716049382716049E-2</c:v>
                </c:pt>
                <c:pt idx="798">
                  <c:v>8.2822085889570546E-2</c:v>
                </c:pt>
                <c:pt idx="799">
                  <c:v>8.2278481012658222E-2</c:v>
                </c:pt>
                <c:pt idx="800">
                  <c:v>9.8507462686567168E-2</c:v>
                </c:pt>
                <c:pt idx="801">
                  <c:v>0.10619469026548672</c:v>
                </c:pt>
                <c:pt idx="802">
                  <c:v>0.12215909090909091</c:v>
                </c:pt>
                <c:pt idx="803">
                  <c:v>0.12684365781710916</c:v>
                </c:pt>
                <c:pt idx="804">
                  <c:v>0.1276595744680851</c:v>
                </c:pt>
                <c:pt idx="805">
                  <c:v>0.12790697674418605</c:v>
                </c:pt>
                <c:pt idx="806">
                  <c:v>0.1440443213296399</c:v>
                </c:pt>
                <c:pt idx="807">
                  <c:v>0.128</c:v>
                </c:pt>
                <c:pt idx="808">
                  <c:v>0.11968085106382979</c:v>
                </c:pt>
                <c:pt idx="809">
                  <c:v>0.12468193384223919</c:v>
                </c:pt>
                <c:pt idx="810">
                  <c:v>0.13902439024390245</c:v>
                </c:pt>
                <c:pt idx="811">
                  <c:v>0.14150943396226415</c:v>
                </c:pt>
                <c:pt idx="812">
                  <c:v>0.13349514563106796</c:v>
                </c:pt>
                <c:pt idx="813">
                  <c:v>0.13449023861171366</c:v>
                </c:pt>
                <c:pt idx="814">
                  <c:v>0.1279826464208243</c:v>
                </c:pt>
                <c:pt idx="815">
                  <c:v>0.11252653927813164</c:v>
                </c:pt>
                <c:pt idx="816">
                  <c:v>0.11447084233261338</c:v>
                </c:pt>
                <c:pt idx="817">
                  <c:v>0.11713665943600868</c:v>
                </c:pt>
                <c:pt idx="818">
                  <c:v>0.12258064516129032</c:v>
                </c:pt>
                <c:pt idx="819">
                  <c:v>0.11789473684210526</c:v>
                </c:pt>
                <c:pt idx="820">
                  <c:v>0.12008281573498965</c:v>
                </c:pt>
                <c:pt idx="821">
                  <c:v>0.12240663900414937</c:v>
                </c:pt>
                <c:pt idx="822">
                  <c:v>0.10845986984815618</c:v>
                </c:pt>
                <c:pt idx="823">
                  <c:v>0.1047008547008547</c:v>
                </c:pt>
                <c:pt idx="824">
                  <c:v>0.10940919037199125</c:v>
                </c:pt>
                <c:pt idx="825">
                  <c:v>0.1</c:v>
                </c:pt>
                <c:pt idx="826">
                  <c:v>0.12474012474012475</c:v>
                </c:pt>
                <c:pt idx="827">
                  <c:v>0.13295880149812733</c:v>
                </c:pt>
                <c:pt idx="828">
                  <c:v>0.12092130518234165</c:v>
                </c:pt>
                <c:pt idx="829">
                  <c:v>0.11992263056092843</c:v>
                </c:pt>
                <c:pt idx="830">
                  <c:v>9.7415506958250492E-2</c:v>
                </c:pt>
                <c:pt idx="831">
                  <c:v>8.5416666666666669E-2</c:v>
                </c:pt>
                <c:pt idx="832">
                  <c:v>8.3003952569169967E-2</c:v>
                </c:pt>
                <c:pt idx="833">
                  <c:v>9.4861660079051377E-2</c:v>
                </c:pt>
                <c:pt idx="834">
                  <c:v>0.10547667342799188</c:v>
                </c:pt>
                <c:pt idx="835">
                  <c:v>9.5948827292110878E-2</c:v>
                </c:pt>
                <c:pt idx="836">
                  <c:v>9.856262833675565E-2</c:v>
                </c:pt>
                <c:pt idx="837">
                  <c:v>9.6153846153846159E-2</c:v>
                </c:pt>
                <c:pt idx="838">
                  <c:v>0.10267857142857142</c:v>
                </c:pt>
                <c:pt idx="839">
                  <c:v>9.8214285714285712E-2</c:v>
                </c:pt>
                <c:pt idx="840">
                  <c:v>0.10284463894967177</c:v>
                </c:pt>
                <c:pt idx="841">
                  <c:v>9.6491228070175433E-2</c:v>
                </c:pt>
                <c:pt idx="842">
                  <c:v>9.7065462753950338E-2</c:v>
                </c:pt>
                <c:pt idx="843">
                  <c:v>0.10948905109489052</c:v>
                </c:pt>
                <c:pt idx="844">
                  <c:v>9.0909090909090912E-2</c:v>
                </c:pt>
                <c:pt idx="845">
                  <c:v>9.8984771573604066E-2</c:v>
                </c:pt>
                <c:pt idx="846">
                  <c:v>0.10526315789473684</c:v>
                </c:pt>
                <c:pt idx="847">
                  <c:v>0.11160714285714286</c:v>
                </c:pt>
                <c:pt idx="848">
                  <c:v>0.11368421052631579</c:v>
                </c:pt>
                <c:pt idx="849">
                  <c:v>0.11358574610244988</c:v>
                </c:pt>
                <c:pt idx="850">
                  <c:v>0.11337868480725624</c:v>
                </c:pt>
                <c:pt idx="851">
                  <c:v>0.12224938875305623</c:v>
                </c:pt>
                <c:pt idx="852">
                  <c:v>9.7686375321336755E-2</c:v>
                </c:pt>
                <c:pt idx="853">
                  <c:v>0.10677083333333333</c:v>
                </c:pt>
                <c:pt idx="854">
                  <c:v>0.10290237467018469</c:v>
                </c:pt>
                <c:pt idx="855">
                  <c:v>0.1111111111111111</c:v>
                </c:pt>
                <c:pt idx="856">
                  <c:v>0.11455847255369929</c:v>
                </c:pt>
                <c:pt idx="857">
                  <c:v>0.10918114143920596</c:v>
                </c:pt>
                <c:pt idx="858">
                  <c:v>0.1</c:v>
                </c:pt>
                <c:pt idx="859">
                  <c:v>0.10050251256281408</c:v>
                </c:pt>
                <c:pt idx="860">
                  <c:v>9.7625329815303433E-2</c:v>
                </c:pt>
                <c:pt idx="861">
                  <c:v>8.8471849865951746E-2</c:v>
                </c:pt>
                <c:pt idx="862">
                  <c:v>9.166666666666666E-2</c:v>
                </c:pt>
                <c:pt idx="863">
                  <c:v>0.10382513661202186</c:v>
                </c:pt>
                <c:pt idx="864">
                  <c:v>9.9688473520249218E-2</c:v>
                </c:pt>
                <c:pt idx="865">
                  <c:v>0.10725552050473186</c:v>
                </c:pt>
                <c:pt idx="866">
                  <c:v>0.1027190332326284</c:v>
                </c:pt>
                <c:pt idx="867">
                  <c:v>0.10828025477707007</c:v>
                </c:pt>
                <c:pt idx="868">
                  <c:v>0.11178247734138973</c:v>
                </c:pt>
                <c:pt idx="869">
                  <c:v>0.13390313390313391</c:v>
                </c:pt>
                <c:pt idx="870">
                  <c:v>0.10810810810810811</c:v>
                </c:pt>
                <c:pt idx="871">
                  <c:v>0.11849710982658959</c:v>
                </c:pt>
                <c:pt idx="872">
                  <c:v>0.11403508771929824</c:v>
                </c:pt>
                <c:pt idx="873">
                  <c:v>9.6153846153846159E-2</c:v>
                </c:pt>
                <c:pt idx="874">
                  <c:v>0.11598746081504702</c:v>
                </c:pt>
                <c:pt idx="875">
                  <c:v>0.11363636363636363</c:v>
                </c:pt>
                <c:pt idx="876">
                  <c:v>0.11363636363636363</c:v>
                </c:pt>
                <c:pt idx="877">
                  <c:v>0.11551155115511551</c:v>
                </c:pt>
                <c:pt idx="878">
                  <c:v>0.12014134275618374</c:v>
                </c:pt>
                <c:pt idx="879">
                  <c:v>9.9678456591639875E-2</c:v>
                </c:pt>
                <c:pt idx="880">
                  <c:v>9.2409240924092403E-2</c:v>
                </c:pt>
                <c:pt idx="881">
                  <c:v>8.5910652920962199E-2</c:v>
                </c:pt>
                <c:pt idx="882">
                  <c:v>0.12027491408934708</c:v>
                </c:pt>
                <c:pt idx="883">
                  <c:v>0.10476190476190476</c:v>
                </c:pt>
                <c:pt idx="884">
                  <c:v>0.10333333333333333</c:v>
                </c:pt>
                <c:pt idx="885">
                  <c:v>0.10963455149501661</c:v>
                </c:pt>
                <c:pt idx="886">
                  <c:v>0.11228070175438597</c:v>
                </c:pt>
                <c:pt idx="887">
                  <c:v>0.11888111888111888</c:v>
                </c:pt>
                <c:pt idx="888">
                  <c:v>0.11458333333333333</c:v>
                </c:pt>
                <c:pt idx="889">
                  <c:v>0.11307420494699646</c:v>
                </c:pt>
                <c:pt idx="890">
                  <c:v>9.285714285714286E-2</c:v>
                </c:pt>
                <c:pt idx="891">
                  <c:v>9.3189964157706098E-2</c:v>
                </c:pt>
                <c:pt idx="892">
                  <c:v>9.187279151943463E-2</c:v>
                </c:pt>
                <c:pt idx="893">
                  <c:v>0.10606060606060606</c:v>
                </c:pt>
                <c:pt idx="894">
                  <c:v>0.10975609756097561</c:v>
                </c:pt>
                <c:pt idx="895">
                  <c:v>0.11068702290076336</c:v>
                </c:pt>
                <c:pt idx="896">
                  <c:v>0.10563380281690141</c:v>
                </c:pt>
                <c:pt idx="897">
                  <c:v>0.11851851851851852</c:v>
                </c:pt>
                <c:pt idx="898">
                  <c:v>0.11235955056179775</c:v>
                </c:pt>
                <c:pt idx="899">
                  <c:v>0.11029411764705882</c:v>
                </c:pt>
                <c:pt idx="900">
                  <c:v>0.10600706713780919</c:v>
                </c:pt>
                <c:pt idx="901">
                  <c:v>0.10037174721189591</c:v>
                </c:pt>
                <c:pt idx="902">
                  <c:v>0.10869565217391304</c:v>
                </c:pt>
                <c:pt idx="903">
                  <c:v>0.1111111111111111</c:v>
                </c:pt>
                <c:pt idx="904">
                  <c:v>0.10996563573883161</c:v>
                </c:pt>
                <c:pt idx="905">
                  <c:v>0.11551155115511551</c:v>
                </c:pt>
                <c:pt idx="906">
                  <c:v>9.0592334494773524E-2</c:v>
                </c:pt>
                <c:pt idx="907">
                  <c:v>0.10457516339869281</c:v>
                </c:pt>
                <c:pt idx="908">
                  <c:v>8.8652482269503549E-2</c:v>
                </c:pt>
                <c:pt idx="909">
                  <c:v>7.5812274368231042E-2</c:v>
                </c:pt>
                <c:pt idx="910">
                  <c:v>7.0110701107011064E-2</c:v>
                </c:pt>
                <c:pt idx="911">
                  <c:v>8.5106382978723402E-2</c:v>
                </c:pt>
                <c:pt idx="912">
                  <c:v>9.3333333333333338E-2</c:v>
                </c:pt>
                <c:pt idx="913">
                  <c:v>9.6551724137931033E-2</c:v>
                </c:pt>
                <c:pt idx="914">
                  <c:v>8.5185185185185183E-2</c:v>
                </c:pt>
                <c:pt idx="915">
                  <c:v>8.5603112840466927E-2</c:v>
                </c:pt>
                <c:pt idx="916">
                  <c:v>8.7912087912087919E-2</c:v>
                </c:pt>
                <c:pt idx="917">
                  <c:v>9.6085409252669035E-2</c:v>
                </c:pt>
                <c:pt idx="918">
                  <c:v>0.10108303249097472</c:v>
                </c:pt>
                <c:pt idx="919">
                  <c:v>0.10469314079422383</c:v>
                </c:pt>
                <c:pt idx="920">
                  <c:v>0.10563380281690141</c:v>
                </c:pt>
                <c:pt idx="921">
                  <c:v>9.8540145985401464E-2</c:v>
                </c:pt>
                <c:pt idx="922">
                  <c:v>0.1079136690647482</c:v>
                </c:pt>
                <c:pt idx="923">
                  <c:v>0.10452961672473868</c:v>
                </c:pt>
                <c:pt idx="924">
                  <c:v>9.9315068493150679E-2</c:v>
                </c:pt>
                <c:pt idx="925">
                  <c:v>9.1911764705882359E-2</c:v>
                </c:pt>
                <c:pt idx="926">
                  <c:v>7.7490774907749083E-2</c:v>
                </c:pt>
                <c:pt idx="927">
                  <c:v>8.9965397923875437E-2</c:v>
                </c:pt>
                <c:pt idx="928">
                  <c:v>9.9616858237547887E-2</c:v>
                </c:pt>
                <c:pt idx="929">
                  <c:v>9.0909090909090912E-2</c:v>
                </c:pt>
                <c:pt idx="930">
                  <c:v>8.2677165354330714E-2</c:v>
                </c:pt>
                <c:pt idx="931">
                  <c:v>8.3333333333333329E-2</c:v>
                </c:pt>
                <c:pt idx="932">
                  <c:v>0.11065573770491803</c:v>
                </c:pt>
                <c:pt idx="933">
                  <c:v>0.11524163568773234</c:v>
                </c:pt>
                <c:pt idx="934">
                  <c:v>0.12962962962962962</c:v>
                </c:pt>
                <c:pt idx="935">
                  <c:v>0.11785714285714285</c:v>
                </c:pt>
                <c:pt idx="936">
                  <c:v>0.1099290780141844</c:v>
                </c:pt>
                <c:pt idx="937">
                  <c:v>0.11397058823529412</c:v>
                </c:pt>
                <c:pt idx="938">
                  <c:v>0.12941176470588237</c:v>
                </c:pt>
                <c:pt idx="939">
                  <c:v>0.11510791366906475</c:v>
                </c:pt>
                <c:pt idx="940">
                  <c:v>0.12547528517110265</c:v>
                </c:pt>
                <c:pt idx="941">
                  <c:v>0.1111111111111111</c:v>
                </c:pt>
                <c:pt idx="942">
                  <c:v>0.1059322033898305</c:v>
                </c:pt>
                <c:pt idx="943">
                  <c:v>9.055118110236221E-2</c:v>
                </c:pt>
                <c:pt idx="944">
                  <c:v>8.9494163424124515E-2</c:v>
                </c:pt>
                <c:pt idx="945">
                  <c:v>0.10526315789473684</c:v>
                </c:pt>
                <c:pt idx="946">
                  <c:v>0.10358565737051793</c:v>
                </c:pt>
                <c:pt idx="947">
                  <c:v>0.10894941634241245</c:v>
                </c:pt>
                <c:pt idx="948">
                  <c:v>0.11196911196911197</c:v>
                </c:pt>
                <c:pt idx="949">
                  <c:v>0.10227272727272728</c:v>
                </c:pt>
                <c:pt idx="950">
                  <c:v>0.1111111111111111</c:v>
                </c:pt>
                <c:pt idx="951">
                  <c:v>0.11788617886178862</c:v>
                </c:pt>
                <c:pt idx="952">
                  <c:v>9.7959183673469383E-2</c:v>
                </c:pt>
                <c:pt idx="953">
                  <c:v>0.10080645161290322</c:v>
                </c:pt>
                <c:pt idx="954">
                  <c:v>9.8039215686274508E-2</c:v>
                </c:pt>
                <c:pt idx="955">
                  <c:v>0.11913357400722022</c:v>
                </c:pt>
                <c:pt idx="956">
                  <c:v>0.1095890410958904</c:v>
                </c:pt>
                <c:pt idx="957">
                  <c:v>0.12585034013605442</c:v>
                </c:pt>
                <c:pt idx="958">
                  <c:v>0.10884353741496598</c:v>
                </c:pt>
                <c:pt idx="959">
                  <c:v>0.10749185667752444</c:v>
                </c:pt>
                <c:pt idx="960">
                  <c:v>0.11799410029498525</c:v>
                </c:pt>
                <c:pt idx="961">
                  <c:v>0.12640449438202248</c:v>
                </c:pt>
                <c:pt idx="962">
                  <c:v>0.13823529411764707</c:v>
                </c:pt>
                <c:pt idx="963">
                  <c:v>0.12806539509536785</c:v>
                </c:pt>
                <c:pt idx="964">
                  <c:v>0.11989795918367346</c:v>
                </c:pt>
                <c:pt idx="965">
                  <c:v>0.11139240506329114</c:v>
                </c:pt>
                <c:pt idx="966">
                  <c:v>9.7014925373134331E-2</c:v>
                </c:pt>
                <c:pt idx="967">
                  <c:v>0.10194174757281553</c:v>
                </c:pt>
                <c:pt idx="968">
                  <c:v>9.4763092269326679E-2</c:v>
                </c:pt>
                <c:pt idx="969">
                  <c:v>8.3123425692695208E-2</c:v>
                </c:pt>
                <c:pt idx="970">
                  <c:v>9.5108695652173919E-2</c:v>
                </c:pt>
                <c:pt idx="971">
                  <c:v>9.3434343434343439E-2</c:v>
                </c:pt>
                <c:pt idx="972">
                  <c:v>9.405940594059406E-2</c:v>
                </c:pt>
                <c:pt idx="973">
                  <c:v>9.2964824120603015E-2</c:v>
                </c:pt>
                <c:pt idx="974">
                  <c:v>9.366391184573003E-2</c:v>
                </c:pt>
                <c:pt idx="975">
                  <c:v>8.5227272727272721E-2</c:v>
                </c:pt>
                <c:pt idx="976">
                  <c:v>8.771929824561403E-2</c:v>
                </c:pt>
                <c:pt idx="977">
                  <c:v>0.10169491525423729</c:v>
                </c:pt>
                <c:pt idx="978">
                  <c:v>9.5238095238095233E-2</c:v>
                </c:pt>
                <c:pt idx="979">
                  <c:v>9.217877094972067E-2</c:v>
                </c:pt>
                <c:pt idx="980">
                  <c:v>8.8888888888888892E-2</c:v>
                </c:pt>
                <c:pt idx="981">
                  <c:v>9.375E-2</c:v>
                </c:pt>
                <c:pt idx="982">
                  <c:v>0.10256410256410256</c:v>
                </c:pt>
                <c:pt idx="983">
                  <c:v>9.1168091168091173E-2</c:v>
                </c:pt>
                <c:pt idx="984">
                  <c:v>9.7701149425287362E-2</c:v>
                </c:pt>
                <c:pt idx="985">
                  <c:v>9.8591549295774641E-2</c:v>
                </c:pt>
                <c:pt idx="986">
                  <c:v>9.9150141643059492E-2</c:v>
                </c:pt>
                <c:pt idx="987">
                  <c:v>8.7818696883852687E-2</c:v>
                </c:pt>
                <c:pt idx="988">
                  <c:v>9.7142857142857142E-2</c:v>
                </c:pt>
                <c:pt idx="989">
                  <c:v>8.4548104956268216E-2</c:v>
                </c:pt>
                <c:pt idx="990">
                  <c:v>8.4302325581395346E-2</c:v>
                </c:pt>
                <c:pt idx="991">
                  <c:v>8.2621082621082614E-2</c:v>
                </c:pt>
                <c:pt idx="992">
                  <c:v>9.7701149425287362E-2</c:v>
                </c:pt>
                <c:pt idx="993">
                  <c:v>0.10079575596816977</c:v>
                </c:pt>
                <c:pt idx="994">
                  <c:v>9.8191214470284241E-2</c:v>
                </c:pt>
                <c:pt idx="995">
                  <c:v>9.8734177215189872E-2</c:v>
                </c:pt>
                <c:pt idx="996">
                  <c:v>8.4656084656084651E-2</c:v>
                </c:pt>
                <c:pt idx="997">
                  <c:v>7.5916230366492143E-2</c:v>
                </c:pt>
                <c:pt idx="998">
                  <c:v>7.1428571428571425E-2</c:v>
                </c:pt>
                <c:pt idx="999">
                  <c:v>7.9670329670329665E-2</c:v>
                </c:pt>
                <c:pt idx="1000">
                  <c:v>8.4239130434782608E-2</c:v>
                </c:pt>
                <c:pt idx="1001">
                  <c:v>8.9947089947089942E-2</c:v>
                </c:pt>
                <c:pt idx="1002">
                  <c:v>0.1</c:v>
                </c:pt>
                <c:pt idx="1003">
                  <c:v>0.10704960835509138</c:v>
                </c:pt>
                <c:pt idx="1004">
                  <c:v>0.11518324607329843</c:v>
                </c:pt>
                <c:pt idx="1005">
                  <c:v>0.125</c:v>
                </c:pt>
                <c:pt idx="1006">
                  <c:v>0.12222222222222222</c:v>
                </c:pt>
                <c:pt idx="1007">
                  <c:v>0.1206896551724138</c:v>
                </c:pt>
                <c:pt idx="1008">
                  <c:v>0.13196480938416422</c:v>
                </c:pt>
                <c:pt idx="1009">
                  <c:v>0.11881188118811881</c:v>
                </c:pt>
                <c:pt idx="1010">
                  <c:v>0.12121212121212122</c:v>
                </c:pt>
                <c:pt idx="1011">
                  <c:v>0.12631578947368421</c:v>
                </c:pt>
                <c:pt idx="1012">
                  <c:v>0.11428571428571428</c:v>
                </c:pt>
                <c:pt idx="1013">
                  <c:v>0.10037174721189591</c:v>
                </c:pt>
                <c:pt idx="1014">
                  <c:v>0.10820895522388059</c:v>
                </c:pt>
                <c:pt idx="1015">
                  <c:v>0.10661764705882353</c:v>
                </c:pt>
                <c:pt idx="1016">
                  <c:v>0.11721611721611722</c:v>
                </c:pt>
                <c:pt idx="1017">
                  <c:v>0.12132352941176471</c:v>
                </c:pt>
                <c:pt idx="1018">
                  <c:v>0.12156862745098039</c:v>
                </c:pt>
                <c:pt idx="1019">
                  <c:v>0.10227272727272728</c:v>
                </c:pt>
                <c:pt idx="1020">
                  <c:v>0.10040160642570281</c:v>
                </c:pt>
                <c:pt idx="1021">
                  <c:v>9.8814229249011856E-2</c:v>
                </c:pt>
                <c:pt idx="1022">
                  <c:v>9.5785440613026823E-2</c:v>
                </c:pt>
                <c:pt idx="1023">
                  <c:v>0.11067193675889328</c:v>
                </c:pt>
                <c:pt idx="1024">
                  <c:v>0.10843373493975904</c:v>
                </c:pt>
                <c:pt idx="1025">
                  <c:v>0.12267657992565056</c:v>
                </c:pt>
                <c:pt idx="1026">
                  <c:v>0.13545816733067728</c:v>
                </c:pt>
                <c:pt idx="1027">
                  <c:v>0.12096774193548387</c:v>
                </c:pt>
                <c:pt idx="1028">
                  <c:v>0.12757201646090535</c:v>
                </c:pt>
                <c:pt idx="1029">
                  <c:v>0.10040160642570281</c:v>
                </c:pt>
                <c:pt idx="1030">
                  <c:v>9.5435684647302899E-2</c:v>
                </c:pt>
                <c:pt idx="1031">
                  <c:v>9.8765432098765427E-2</c:v>
                </c:pt>
                <c:pt idx="1032">
                  <c:v>7.2961373390557943E-2</c:v>
                </c:pt>
                <c:pt idx="1033">
                  <c:v>7.8602620087336247E-2</c:v>
                </c:pt>
                <c:pt idx="1034">
                  <c:v>8.9686098654708515E-2</c:v>
                </c:pt>
                <c:pt idx="1035">
                  <c:v>9.3333333333333338E-2</c:v>
                </c:pt>
                <c:pt idx="1036">
                  <c:v>9.4861660079051377E-2</c:v>
                </c:pt>
                <c:pt idx="1037">
                  <c:v>9.055118110236221E-2</c:v>
                </c:pt>
                <c:pt idx="1038">
                  <c:v>0.10317460317460317</c:v>
                </c:pt>
                <c:pt idx="1039">
                  <c:v>0.1076923076923077</c:v>
                </c:pt>
                <c:pt idx="1040">
                  <c:v>9.8540145985401464E-2</c:v>
                </c:pt>
                <c:pt idx="1041">
                  <c:v>0.1214574898785425</c:v>
                </c:pt>
                <c:pt idx="1042">
                  <c:v>0.10569105691056911</c:v>
                </c:pt>
                <c:pt idx="1043">
                  <c:v>0.10227272727272728</c:v>
                </c:pt>
                <c:pt idx="1044">
                  <c:v>0.10227272727272728</c:v>
                </c:pt>
                <c:pt idx="1045">
                  <c:v>0.10714285714285714</c:v>
                </c:pt>
                <c:pt idx="1046">
                  <c:v>9.6085409252669035E-2</c:v>
                </c:pt>
                <c:pt idx="1047">
                  <c:v>9.3525179856115109E-2</c:v>
                </c:pt>
                <c:pt idx="1048">
                  <c:v>7.857142857142857E-2</c:v>
                </c:pt>
                <c:pt idx="1049">
                  <c:v>9.6085409252669035E-2</c:v>
                </c:pt>
                <c:pt idx="1050">
                  <c:v>0.10526315789473684</c:v>
                </c:pt>
                <c:pt idx="1051">
                  <c:v>0.11594202898550725</c:v>
                </c:pt>
                <c:pt idx="1052">
                  <c:v>0.10714285714285714</c:v>
                </c:pt>
                <c:pt idx="1053">
                  <c:v>0.11224489795918367</c:v>
                </c:pt>
                <c:pt idx="1054">
                  <c:v>0.10948905109489052</c:v>
                </c:pt>
                <c:pt idx="1055">
                  <c:v>0.10305343511450382</c:v>
                </c:pt>
                <c:pt idx="1056">
                  <c:v>9.4890510948905105E-2</c:v>
                </c:pt>
                <c:pt idx="1057">
                  <c:v>0.10948905109489052</c:v>
                </c:pt>
                <c:pt idx="1058">
                  <c:v>0.10820895522388059</c:v>
                </c:pt>
                <c:pt idx="1059">
                  <c:v>0.1076923076923077</c:v>
                </c:pt>
                <c:pt idx="1060">
                  <c:v>9.375E-2</c:v>
                </c:pt>
                <c:pt idx="1061">
                  <c:v>8.6274509803921567E-2</c:v>
                </c:pt>
                <c:pt idx="1062">
                  <c:v>8.7499999999999994E-2</c:v>
                </c:pt>
                <c:pt idx="1063">
                  <c:v>8.3333333333333329E-2</c:v>
                </c:pt>
                <c:pt idx="1064">
                  <c:v>7.9681274900398405E-2</c:v>
                </c:pt>
                <c:pt idx="1065">
                  <c:v>7.7235772357723581E-2</c:v>
                </c:pt>
                <c:pt idx="1066">
                  <c:v>7.28744939271255E-2</c:v>
                </c:pt>
                <c:pt idx="1067">
                  <c:v>6.8825910931174086E-2</c:v>
                </c:pt>
                <c:pt idx="1068">
                  <c:v>8.6776859504132234E-2</c:v>
                </c:pt>
                <c:pt idx="1069">
                  <c:v>8.4388185654008435E-2</c:v>
                </c:pt>
                <c:pt idx="1070">
                  <c:v>9.4017094017094016E-2</c:v>
                </c:pt>
                <c:pt idx="1071">
                  <c:v>0.10931174089068826</c:v>
                </c:pt>
                <c:pt idx="1072">
                  <c:v>0.112</c:v>
                </c:pt>
                <c:pt idx="1073">
                  <c:v>0.10843373493975904</c:v>
                </c:pt>
                <c:pt idx="1074">
                  <c:v>0.10975609756097561</c:v>
                </c:pt>
                <c:pt idx="1075">
                  <c:v>8.943089430894309E-2</c:v>
                </c:pt>
                <c:pt idx="1076">
                  <c:v>8.2608695652173908E-2</c:v>
                </c:pt>
                <c:pt idx="1077">
                  <c:v>8.1300813008130079E-2</c:v>
                </c:pt>
                <c:pt idx="1078">
                  <c:v>8.461538461538462E-2</c:v>
                </c:pt>
                <c:pt idx="1079">
                  <c:v>8.98876404494382E-2</c:v>
                </c:pt>
                <c:pt idx="1080">
                  <c:v>0.10646387832699619</c:v>
                </c:pt>
                <c:pt idx="1081">
                  <c:v>9.7959183673469383E-2</c:v>
                </c:pt>
                <c:pt idx="1082">
                  <c:v>0.10330578512396695</c:v>
                </c:pt>
                <c:pt idx="1083">
                  <c:v>0.10416666666666667</c:v>
                </c:pt>
                <c:pt idx="1084">
                  <c:v>0.10526315789473684</c:v>
                </c:pt>
                <c:pt idx="1085">
                  <c:v>8.4821428571428575E-2</c:v>
                </c:pt>
                <c:pt idx="1086">
                  <c:v>0.12393162393162394</c:v>
                </c:pt>
                <c:pt idx="1087">
                  <c:v>0.13043478260869565</c:v>
                </c:pt>
                <c:pt idx="1088">
                  <c:v>0.13004484304932734</c:v>
                </c:pt>
                <c:pt idx="1089">
                  <c:v>0.1388888888888889</c:v>
                </c:pt>
                <c:pt idx="1090">
                  <c:v>0.14009661835748793</c:v>
                </c:pt>
                <c:pt idx="1091">
                  <c:v>0.12796208530805686</c:v>
                </c:pt>
                <c:pt idx="1092">
                  <c:v>0.13636363636363635</c:v>
                </c:pt>
                <c:pt idx="1093">
                  <c:v>0.11979166666666667</c:v>
                </c:pt>
                <c:pt idx="1094">
                  <c:v>0.11165048543689321</c:v>
                </c:pt>
                <c:pt idx="1095">
                  <c:v>0.11822660098522167</c:v>
                </c:pt>
                <c:pt idx="1096">
                  <c:v>0.12435233160621761</c:v>
                </c:pt>
                <c:pt idx="1097">
                  <c:v>0.12432432432432433</c:v>
                </c:pt>
                <c:pt idx="1098">
                  <c:v>0.14659685863874344</c:v>
                </c:pt>
                <c:pt idx="1099">
                  <c:v>0.12307692307692308</c:v>
                </c:pt>
                <c:pt idx="1100">
                  <c:v>0.11956521739130435</c:v>
                </c:pt>
                <c:pt idx="1101">
                  <c:v>0.11290322580645161</c:v>
                </c:pt>
                <c:pt idx="1102">
                  <c:v>0.11891891891891893</c:v>
                </c:pt>
                <c:pt idx="1103">
                  <c:v>0.11602209944751381</c:v>
                </c:pt>
                <c:pt idx="1104">
                  <c:v>0.11176470588235295</c:v>
                </c:pt>
                <c:pt idx="1105">
                  <c:v>0.13294797687861271</c:v>
                </c:pt>
                <c:pt idx="1106">
                  <c:v>0.10465116279069768</c:v>
                </c:pt>
                <c:pt idx="1107">
                  <c:v>0.135678391959799</c:v>
                </c:pt>
                <c:pt idx="1108">
                  <c:v>0.116751269035533</c:v>
                </c:pt>
                <c:pt idx="1109">
                  <c:v>0.10734463276836158</c:v>
                </c:pt>
                <c:pt idx="1110">
                  <c:v>0.11976047904191617</c:v>
                </c:pt>
                <c:pt idx="1111">
                  <c:v>0.10256410256410256</c:v>
                </c:pt>
                <c:pt idx="1112">
                  <c:v>0.11864406779661017</c:v>
                </c:pt>
                <c:pt idx="1113">
                  <c:v>0.14754098360655737</c:v>
                </c:pt>
                <c:pt idx="1114">
                  <c:v>0.13903743315508021</c:v>
                </c:pt>
                <c:pt idx="1115">
                  <c:v>0.13609467455621302</c:v>
                </c:pt>
                <c:pt idx="1116">
                  <c:v>0.15094339622641509</c:v>
                </c:pt>
                <c:pt idx="1117">
                  <c:v>0.11585365853658537</c:v>
                </c:pt>
                <c:pt idx="1118">
                  <c:v>9.7402597402597407E-2</c:v>
                </c:pt>
                <c:pt idx="1119">
                  <c:v>0.10588235294117647</c:v>
                </c:pt>
                <c:pt idx="1120">
                  <c:v>9.815950920245399E-2</c:v>
                </c:pt>
                <c:pt idx="1121">
                  <c:v>0.10062893081761007</c:v>
                </c:pt>
                <c:pt idx="1122">
                  <c:v>0.1360544217687075</c:v>
                </c:pt>
                <c:pt idx="1123">
                  <c:v>0.12096774193548387</c:v>
                </c:pt>
                <c:pt idx="1124">
                  <c:v>0.1111111111111111</c:v>
                </c:pt>
                <c:pt idx="1125">
                  <c:v>0.125</c:v>
                </c:pt>
                <c:pt idx="1126">
                  <c:v>0.12318840579710146</c:v>
                </c:pt>
                <c:pt idx="1127">
                  <c:v>8.6956521739130432E-2</c:v>
                </c:pt>
                <c:pt idx="1128">
                  <c:v>9.154929577464789E-2</c:v>
                </c:pt>
                <c:pt idx="1129">
                  <c:v>8.5714285714285715E-2</c:v>
                </c:pt>
                <c:pt idx="1130">
                  <c:v>6.5040650406504072E-2</c:v>
                </c:pt>
                <c:pt idx="1131">
                  <c:v>9.6774193548387094E-2</c:v>
                </c:pt>
                <c:pt idx="1132">
                  <c:v>0.10655737704918032</c:v>
                </c:pt>
                <c:pt idx="1133">
                  <c:v>0.104</c:v>
                </c:pt>
                <c:pt idx="1134">
                  <c:v>0.12686567164179105</c:v>
                </c:pt>
                <c:pt idx="1135">
                  <c:v>0.1310344827586207</c:v>
                </c:pt>
                <c:pt idx="1136">
                  <c:v>0.14084507042253522</c:v>
                </c:pt>
                <c:pt idx="1137">
                  <c:v>0.12142857142857143</c:v>
                </c:pt>
                <c:pt idx="1138">
                  <c:v>0.13235294117647059</c:v>
                </c:pt>
                <c:pt idx="1139">
                  <c:v>0.1360544217687075</c:v>
                </c:pt>
                <c:pt idx="1140">
                  <c:v>0.13636363636363635</c:v>
                </c:pt>
                <c:pt idx="1141">
                  <c:v>0.11764705882352941</c:v>
                </c:pt>
                <c:pt idx="1142">
                  <c:v>0.12280701754385964</c:v>
                </c:pt>
                <c:pt idx="1143">
                  <c:v>0.12048192771084337</c:v>
                </c:pt>
                <c:pt idx="1144">
                  <c:v>0.13725490196078433</c:v>
                </c:pt>
                <c:pt idx="1145">
                  <c:v>9.3959731543624164E-2</c:v>
                </c:pt>
                <c:pt idx="1146">
                  <c:v>7.586206896551724E-2</c:v>
                </c:pt>
                <c:pt idx="1147">
                  <c:v>5.3030303030303032E-2</c:v>
                </c:pt>
                <c:pt idx="1148">
                  <c:v>5.7971014492753624E-2</c:v>
                </c:pt>
                <c:pt idx="1149">
                  <c:v>6.569343065693431E-2</c:v>
                </c:pt>
                <c:pt idx="1150">
                  <c:v>9.0277777777777776E-2</c:v>
                </c:pt>
                <c:pt idx="1151">
                  <c:v>0.1037037037037037</c:v>
                </c:pt>
                <c:pt idx="1152">
                  <c:v>0.13924050632911392</c:v>
                </c:pt>
                <c:pt idx="1153">
                  <c:v>0.11612903225806452</c:v>
                </c:pt>
                <c:pt idx="1154">
                  <c:v>9.3959731543624164E-2</c:v>
                </c:pt>
                <c:pt idx="1155">
                  <c:v>9.4339622641509441E-2</c:v>
                </c:pt>
                <c:pt idx="1156">
                  <c:v>8.6092715231788075E-2</c:v>
                </c:pt>
                <c:pt idx="1157">
                  <c:v>9.2198581560283682E-2</c:v>
                </c:pt>
                <c:pt idx="1158">
                  <c:v>0.1038961038961039</c:v>
                </c:pt>
                <c:pt idx="1159">
                  <c:v>0.10294117647058823</c:v>
                </c:pt>
                <c:pt idx="1160">
                  <c:v>9.1603053435114504E-2</c:v>
                </c:pt>
                <c:pt idx="1161">
                  <c:v>9.7402597402597407E-2</c:v>
                </c:pt>
                <c:pt idx="1162">
                  <c:v>7.4324324324324328E-2</c:v>
                </c:pt>
                <c:pt idx="1163">
                  <c:v>6.3380281690140844E-2</c:v>
                </c:pt>
                <c:pt idx="1164">
                  <c:v>6.9930069930069935E-2</c:v>
                </c:pt>
                <c:pt idx="1165">
                  <c:v>8.6956521739130432E-2</c:v>
                </c:pt>
                <c:pt idx="1166">
                  <c:v>7.1999999999999995E-2</c:v>
                </c:pt>
                <c:pt idx="1167">
                  <c:v>9.5238095238095233E-2</c:v>
                </c:pt>
                <c:pt idx="1168">
                  <c:v>8.771929824561403E-2</c:v>
                </c:pt>
                <c:pt idx="1169">
                  <c:v>0.10483870967741936</c:v>
                </c:pt>
                <c:pt idx="1170">
                  <c:v>0.11666666666666667</c:v>
                </c:pt>
                <c:pt idx="1171">
                  <c:v>0.128</c:v>
                </c:pt>
                <c:pt idx="1172">
                  <c:v>9.7345132743362831E-2</c:v>
                </c:pt>
                <c:pt idx="1173">
                  <c:v>8.6206896551724144E-2</c:v>
                </c:pt>
                <c:pt idx="1174">
                  <c:v>0.10810810810810811</c:v>
                </c:pt>
                <c:pt idx="1175">
                  <c:v>0.11290322580645161</c:v>
                </c:pt>
                <c:pt idx="1176">
                  <c:v>0.11188811188811189</c:v>
                </c:pt>
                <c:pt idx="1177">
                  <c:v>9.7902097902097904E-2</c:v>
                </c:pt>
                <c:pt idx="1178">
                  <c:v>8.6614173228346455E-2</c:v>
                </c:pt>
                <c:pt idx="1179">
                  <c:v>0.10483870967741936</c:v>
                </c:pt>
                <c:pt idx="1180">
                  <c:v>0.1044776119402985</c:v>
                </c:pt>
                <c:pt idx="1181">
                  <c:v>8.8888888888888892E-2</c:v>
                </c:pt>
                <c:pt idx="1182">
                  <c:v>9.5238095238095233E-2</c:v>
                </c:pt>
                <c:pt idx="1183">
                  <c:v>6.6666666666666666E-2</c:v>
                </c:pt>
                <c:pt idx="1184">
                  <c:v>6.9565217391304349E-2</c:v>
                </c:pt>
                <c:pt idx="1185">
                  <c:v>9.0909090909090912E-2</c:v>
                </c:pt>
                <c:pt idx="1186">
                  <c:v>7.3770491803278687E-2</c:v>
                </c:pt>
                <c:pt idx="1187">
                  <c:v>7.7586206896551727E-2</c:v>
                </c:pt>
                <c:pt idx="1188">
                  <c:v>7.3770491803278687E-2</c:v>
                </c:pt>
                <c:pt idx="1189">
                  <c:v>5.8333333333333334E-2</c:v>
                </c:pt>
                <c:pt idx="1190">
                  <c:v>0.10218978102189781</c:v>
                </c:pt>
                <c:pt idx="1191">
                  <c:v>0.1</c:v>
                </c:pt>
                <c:pt idx="1192">
                  <c:v>8.0882352941176475E-2</c:v>
                </c:pt>
                <c:pt idx="1193">
                  <c:v>7.7519379844961239E-2</c:v>
                </c:pt>
                <c:pt idx="1194">
                  <c:v>6.6666666666666666E-2</c:v>
                </c:pt>
                <c:pt idx="1195">
                  <c:v>7.6923076923076927E-2</c:v>
                </c:pt>
                <c:pt idx="1196">
                  <c:v>9.5238095238095233E-2</c:v>
                </c:pt>
                <c:pt idx="1197">
                  <c:v>4.9019607843137254E-2</c:v>
                </c:pt>
                <c:pt idx="1198">
                  <c:v>5.128205128205128E-2</c:v>
                </c:pt>
                <c:pt idx="1199">
                  <c:v>4.2016806722689079E-2</c:v>
                </c:pt>
                <c:pt idx="1200">
                  <c:v>4.1666666666666664E-2</c:v>
                </c:pt>
                <c:pt idx="1201">
                  <c:v>8.1818181818181818E-2</c:v>
                </c:pt>
                <c:pt idx="1202">
                  <c:v>8.943089430894309E-2</c:v>
                </c:pt>
                <c:pt idx="1203">
                  <c:v>9.0163934426229511E-2</c:v>
                </c:pt>
                <c:pt idx="1204">
                  <c:v>7.6923076923076927E-2</c:v>
                </c:pt>
                <c:pt idx="1205">
                  <c:v>9.7744360902255634E-2</c:v>
                </c:pt>
                <c:pt idx="1206">
                  <c:v>9.7744360902255634E-2</c:v>
                </c:pt>
                <c:pt idx="1207">
                  <c:v>0.11016949152542373</c:v>
                </c:pt>
                <c:pt idx="1208">
                  <c:v>9.5652173913043481E-2</c:v>
                </c:pt>
                <c:pt idx="1209">
                  <c:v>9.0163934426229511E-2</c:v>
                </c:pt>
                <c:pt idx="1210">
                  <c:v>7.7519379844961239E-2</c:v>
                </c:pt>
                <c:pt idx="1211">
                  <c:v>9.0163934426229511E-2</c:v>
                </c:pt>
                <c:pt idx="1212">
                  <c:v>8.3333333333333329E-2</c:v>
                </c:pt>
                <c:pt idx="1213">
                  <c:v>7.3770491803278687E-2</c:v>
                </c:pt>
              </c:numCache>
            </c:numRef>
          </c:val>
          <c:smooth val="0"/>
          <c:extLst>
            <c:ext xmlns:c16="http://schemas.microsoft.com/office/drawing/2014/chart" uri="{C3380CC4-5D6E-409C-BE32-E72D297353CC}">
              <c16:uniqueId val="{00000001-C498-47B8-8E71-6D991496D514}"/>
            </c:ext>
          </c:extLst>
        </c:ser>
        <c:dLbls>
          <c:showLegendKey val="0"/>
          <c:showVal val="0"/>
          <c:showCatName val="0"/>
          <c:showSerName val="0"/>
          <c:showPercent val="0"/>
          <c:showBubbleSize val="0"/>
        </c:dLbls>
        <c:marker val="1"/>
        <c:smooth val="0"/>
        <c:axId val="317679536"/>
        <c:axId val="537018912"/>
      </c:lineChart>
      <c:dateAx>
        <c:axId val="378372488"/>
        <c:scaling>
          <c:orientation val="minMax"/>
        </c:scaling>
        <c:delete val="0"/>
        <c:axPos val="b"/>
        <c:numFmt formatCode="mm/dd/yy;@" sourceLinked="1"/>
        <c:majorTickMark val="out"/>
        <c:minorTickMark val="none"/>
        <c:tickLblPos val="nextTo"/>
        <c:spPr>
          <a:ln w="19050">
            <a:solidFill>
              <a:srgbClr val="005595"/>
            </a:solidFill>
          </a:ln>
        </c:spPr>
        <c:txPr>
          <a:bodyPr/>
          <a:lstStyle/>
          <a:p>
            <a:pPr>
              <a:defRPr>
                <a:solidFill>
                  <a:srgbClr val="005595"/>
                </a:solidFill>
                <a:latin typeface="Arial" panose="020B0604020202020204" pitchFamily="34" charset="0"/>
                <a:cs typeface="Arial" panose="020B0604020202020204" pitchFamily="34" charset="0"/>
              </a:defRPr>
            </a:pPr>
            <a:endParaRPr lang="en-US"/>
          </a:p>
        </c:txPr>
        <c:crossAx val="378372880"/>
        <c:crosses val="autoZero"/>
        <c:auto val="1"/>
        <c:lblOffset val="100"/>
        <c:baseTimeUnit val="days"/>
      </c:dateAx>
      <c:valAx>
        <c:axId val="378372880"/>
        <c:scaling>
          <c:orientation val="minMax"/>
          <c:max val="1200"/>
        </c:scaling>
        <c:delete val="0"/>
        <c:axPos val="l"/>
        <c:numFmt formatCode="#,##0" sourceLinked="1"/>
        <c:majorTickMark val="out"/>
        <c:minorTickMark val="none"/>
        <c:tickLblPos val="nextTo"/>
        <c:spPr>
          <a:ln w="19050">
            <a:solidFill>
              <a:srgbClr val="005595"/>
            </a:solidFill>
          </a:ln>
        </c:spPr>
        <c:txPr>
          <a:bodyPr/>
          <a:lstStyle/>
          <a:p>
            <a:pPr>
              <a:defRPr>
                <a:solidFill>
                  <a:srgbClr val="005595"/>
                </a:solidFill>
                <a:latin typeface="Arial" panose="020B0604020202020204" pitchFamily="34" charset="0"/>
                <a:cs typeface="Arial" panose="020B0604020202020204" pitchFamily="34" charset="0"/>
              </a:defRPr>
            </a:pPr>
            <a:endParaRPr lang="en-US"/>
          </a:p>
        </c:txPr>
        <c:crossAx val="378372488"/>
        <c:crosses val="autoZero"/>
        <c:crossBetween val="between"/>
      </c:valAx>
      <c:valAx>
        <c:axId val="537018912"/>
        <c:scaling>
          <c:orientation val="minMax"/>
        </c:scaling>
        <c:delete val="0"/>
        <c:axPos val="r"/>
        <c:numFmt formatCode="0%" sourceLinked="0"/>
        <c:majorTickMark val="out"/>
        <c:minorTickMark val="none"/>
        <c:tickLblPos val="nextTo"/>
        <c:txPr>
          <a:bodyPr/>
          <a:lstStyle/>
          <a:p>
            <a:pPr>
              <a:defRPr>
                <a:solidFill>
                  <a:srgbClr val="005595"/>
                </a:solidFill>
                <a:latin typeface="Arial" panose="020B0604020202020204" pitchFamily="34" charset="0"/>
                <a:cs typeface="Arial" panose="020B0604020202020204" pitchFamily="34" charset="0"/>
              </a:defRPr>
            </a:pPr>
            <a:endParaRPr lang="en-US"/>
          </a:p>
        </c:txPr>
        <c:crossAx val="317679536"/>
        <c:crosses val="max"/>
        <c:crossBetween val="between"/>
      </c:valAx>
      <c:dateAx>
        <c:axId val="317679536"/>
        <c:scaling>
          <c:orientation val="minMax"/>
        </c:scaling>
        <c:delete val="1"/>
        <c:axPos val="b"/>
        <c:numFmt formatCode="mm/dd/yy;@" sourceLinked="1"/>
        <c:majorTickMark val="out"/>
        <c:minorTickMark val="none"/>
        <c:tickLblPos val="nextTo"/>
        <c:crossAx val="537018912"/>
        <c:crosses val="autoZero"/>
        <c:auto val="1"/>
        <c:lblOffset val="100"/>
        <c:baseTimeUnit val="days"/>
      </c:date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9545748548001"/>
          <c:y val="8.0031173077824064E-2"/>
          <c:w val="0.83545341637540815"/>
          <c:h val="0.66418661815354585"/>
        </c:manualLayout>
      </c:layout>
      <c:barChart>
        <c:barDir val="col"/>
        <c:grouping val="stacked"/>
        <c:varyColors val="0"/>
        <c:ser>
          <c:idx val="0"/>
          <c:order val="0"/>
          <c:spPr>
            <a:solidFill>
              <a:srgbClr val="92D050"/>
            </a:solidFill>
            <a:ln>
              <a:solidFill>
                <a:srgbClr val="000000"/>
              </a:solidFill>
            </a:ln>
          </c:spPr>
          <c:invertIfNegative val="0"/>
          <c:dLbls>
            <c:delete val="1"/>
          </c:dLbls>
          <c:cat>
            <c:strRef>
              <c:f>Sheet1!$A$6:$A$40</c:f>
              <c:strCache>
                <c:ptCount val="35"/>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pt idx="31">
                  <c:v>5/6/2023</c:v>
                </c:pt>
                <c:pt idx="32">
                  <c:v>5/13/2023</c:v>
                </c:pt>
                <c:pt idx="33">
                  <c:v>5/20/2023</c:v>
                </c:pt>
                <c:pt idx="34">
                  <c:v>5/27/2023</c:v>
                </c:pt>
              </c:strCache>
            </c:strRef>
          </c:cat>
          <c:val>
            <c:numRef>
              <c:f>Sheet1!$B$6:$B$40</c:f>
              <c:numCache>
                <c:formatCode>#,##0</c:formatCode>
                <c:ptCount val="35"/>
                <c:pt idx="0">
                  <c:v>0</c:v>
                </c:pt>
                <c:pt idx="1">
                  <c:v>0</c:v>
                </c:pt>
                <c:pt idx="2">
                  <c:v>0</c:v>
                </c:pt>
                <c:pt idx="3">
                  <c:v>0</c:v>
                </c:pt>
                <c:pt idx="4">
                  <c:v>0</c:v>
                </c:pt>
                <c:pt idx="5">
                  <c:v>0</c:v>
                </c:pt>
                <c:pt idx="6">
                  <c:v>2</c:v>
                </c:pt>
                <c:pt idx="7">
                  <c:v>2</c:v>
                </c:pt>
                <c:pt idx="8">
                  <c:v>5</c:v>
                </c:pt>
                <c:pt idx="9">
                  <c:v>8</c:v>
                </c:pt>
                <c:pt idx="10">
                  <c:v>11</c:v>
                </c:pt>
                <c:pt idx="11">
                  <c:v>14</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0-D37C-4423-8BBF-15D79FDECABB}"/>
            </c:ext>
          </c:extLst>
        </c:ser>
        <c:ser>
          <c:idx val="1"/>
          <c:order val="1"/>
          <c:spPr>
            <a:solidFill>
              <a:srgbClr val="0676AE"/>
            </a:solidFill>
            <a:ln>
              <a:solidFill>
                <a:sysClr val="windowText" lastClr="000000"/>
              </a:solidFill>
            </a:ln>
          </c:spPr>
          <c:invertIfNegative val="0"/>
          <c:dLbls>
            <c:delete val="1"/>
          </c:dLbls>
          <c:cat>
            <c:strRef>
              <c:f>Sheet1!$A$6:$A$40</c:f>
              <c:strCache>
                <c:ptCount val="35"/>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pt idx="31">
                  <c:v>5/6/2023</c:v>
                </c:pt>
                <c:pt idx="32">
                  <c:v>5/13/2023</c:v>
                </c:pt>
                <c:pt idx="33">
                  <c:v>5/20/2023</c:v>
                </c:pt>
                <c:pt idx="34">
                  <c:v>5/27/2023</c:v>
                </c:pt>
              </c:strCache>
            </c:strRef>
          </c:cat>
          <c:val>
            <c:numRef>
              <c:f>Sheet1!$C$6:$C$40</c:f>
              <c:numCache>
                <c:formatCode>#,##0</c:formatCode>
                <c:ptCount val="35"/>
                <c:pt idx="0">
                  <c:v>0</c:v>
                </c:pt>
                <c:pt idx="1">
                  <c:v>1</c:v>
                </c:pt>
                <c:pt idx="2">
                  <c:v>0</c:v>
                </c:pt>
                <c:pt idx="3">
                  <c:v>0</c:v>
                </c:pt>
                <c:pt idx="4">
                  <c:v>1</c:v>
                </c:pt>
                <c:pt idx="5">
                  <c:v>0</c:v>
                </c:pt>
                <c:pt idx="6">
                  <c:v>0</c:v>
                </c:pt>
                <c:pt idx="7">
                  <c:v>4</c:v>
                </c:pt>
                <c:pt idx="8">
                  <c:v>9</c:v>
                </c:pt>
                <c:pt idx="9">
                  <c:v>9</c:v>
                </c:pt>
                <c:pt idx="10">
                  <c:v>7</c:v>
                </c:pt>
                <c:pt idx="11">
                  <c:v>6</c:v>
                </c:pt>
                <c:pt idx="12">
                  <c:v>4</c:v>
                </c:pt>
                <c:pt idx="13">
                  <c:v>3</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AEAD-4EB7-AE0A-80959CB63199}"/>
            </c:ext>
          </c:extLst>
        </c:ser>
        <c:ser>
          <c:idx val="2"/>
          <c:order val="2"/>
          <c:spPr>
            <a:solidFill>
              <a:srgbClr val="FFFF00"/>
            </a:solidFill>
            <a:ln>
              <a:solidFill>
                <a:sysClr val="windowText" lastClr="000000"/>
              </a:solidFill>
            </a:ln>
          </c:spPr>
          <c:invertIfNegative val="0"/>
          <c:dLbls>
            <c:delete val="1"/>
          </c:dLbls>
          <c:cat>
            <c:strRef>
              <c:f>Sheet1!$A$6:$A$40</c:f>
              <c:strCache>
                <c:ptCount val="35"/>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pt idx="31">
                  <c:v>5/6/2023</c:v>
                </c:pt>
                <c:pt idx="32">
                  <c:v>5/13/2023</c:v>
                </c:pt>
                <c:pt idx="33">
                  <c:v>5/20/2023</c:v>
                </c:pt>
                <c:pt idx="34">
                  <c:v>5/27/2023</c:v>
                </c:pt>
              </c:strCache>
            </c:strRef>
          </c:cat>
          <c:val>
            <c:numRef>
              <c:f>Sheet1!$D$6:$D$40</c:f>
              <c:numCache>
                <c:formatCode>#,##0</c:formatCode>
                <c:ptCount val="35"/>
                <c:pt idx="0">
                  <c:v>0</c:v>
                </c:pt>
                <c:pt idx="1">
                  <c:v>0</c:v>
                </c:pt>
                <c:pt idx="2">
                  <c:v>0</c:v>
                </c:pt>
                <c:pt idx="3">
                  <c:v>2</c:v>
                </c:pt>
                <c:pt idx="4">
                  <c:v>1</c:v>
                </c:pt>
                <c:pt idx="5">
                  <c:v>3</c:v>
                </c:pt>
                <c:pt idx="6">
                  <c:v>6</c:v>
                </c:pt>
                <c:pt idx="7">
                  <c:v>2</c:v>
                </c:pt>
                <c:pt idx="8">
                  <c:v>25</c:v>
                </c:pt>
                <c:pt idx="9">
                  <c:v>38</c:v>
                </c:pt>
                <c:pt idx="10">
                  <c:v>35</c:v>
                </c:pt>
                <c:pt idx="11">
                  <c:v>30</c:v>
                </c:pt>
                <c:pt idx="12">
                  <c:v>15</c:v>
                </c:pt>
                <c:pt idx="13">
                  <c:v>16</c:v>
                </c:pt>
                <c:pt idx="14">
                  <c:v>13</c:v>
                </c:pt>
                <c:pt idx="15">
                  <c:v>5</c:v>
                </c:pt>
                <c:pt idx="16">
                  <c:v>3</c:v>
                </c:pt>
                <c:pt idx="17">
                  <c:v>0</c:v>
                </c:pt>
                <c:pt idx="18">
                  <c:v>0</c:v>
                </c:pt>
                <c:pt idx="19">
                  <c:v>0</c:v>
                </c:pt>
                <c:pt idx="20">
                  <c:v>6</c:v>
                </c:pt>
                <c:pt idx="21">
                  <c:v>0</c:v>
                </c:pt>
                <c:pt idx="22">
                  <c:v>0</c:v>
                </c:pt>
                <c:pt idx="23">
                  <c:v>1</c:v>
                </c:pt>
                <c:pt idx="24">
                  <c:v>0</c:v>
                </c:pt>
                <c:pt idx="25">
                  <c:v>1</c:v>
                </c:pt>
                <c:pt idx="26">
                  <c:v>0</c:v>
                </c:pt>
                <c:pt idx="27">
                  <c:v>0</c:v>
                </c:pt>
                <c:pt idx="28">
                  <c:v>0</c:v>
                </c:pt>
                <c:pt idx="29">
                  <c:v>0</c:v>
                </c:pt>
                <c:pt idx="30">
                  <c:v>0</c:v>
                </c:pt>
              </c:numCache>
            </c:numRef>
          </c:val>
          <c:extLst>
            <c:ext xmlns:c16="http://schemas.microsoft.com/office/drawing/2014/chart" uri="{C3380CC4-5D6E-409C-BE32-E72D297353CC}">
              <c16:uniqueId val="{00000000-B927-4F47-A0EC-E9B29B3BF300}"/>
            </c:ext>
          </c:extLst>
        </c:ser>
        <c:ser>
          <c:idx val="3"/>
          <c:order val="3"/>
          <c:spPr>
            <a:solidFill>
              <a:srgbClr val="FFAA00"/>
            </a:solidFill>
            <a:ln>
              <a:solidFill>
                <a:sysClr val="windowText" lastClr="000000"/>
              </a:solidFill>
            </a:ln>
          </c:spPr>
          <c:invertIfNegative val="0"/>
          <c:dLbls>
            <c:delete val="1"/>
          </c:dLbls>
          <c:cat>
            <c:strRef>
              <c:f>Sheet1!$A$6:$A$40</c:f>
              <c:strCache>
                <c:ptCount val="35"/>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pt idx="31">
                  <c:v>5/6/2023</c:v>
                </c:pt>
                <c:pt idx="32">
                  <c:v>5/13/2023</c:v>
                </c:pt>
                <c:pt idx="33">
                  <c:v>5/20/2023</c:v>
                </c:pt>
                <c:pt idx="34">
                  <c:v>5/27/2023</c:v>
                </c:pt>
              </c:strCache>
            </c:strRef>
          </c:cat>
          <c:val>
            <c:numRef>
              <c:f>Sheet1!$E$6:$E$40</c:f>
              <c:numCache>
                <c:formatCode>#,##0</c:formatCode>
                <c:ptCount val="35"/>
                <c:pt idx="0">
                  <c:v>0</c:v>
                </c:pt>
                <c:pt idx="1">
                  <c:v>0</c:v>
                </c:pt>
                <c:pt idx="2">
                  <c:v>0</c:v>
                </c:pt>
                <c:pt idx="3">
                  <c:v>0</c:v>
                </c:pt>
                <c:pt idx="4">
                  <c:v>0</c:v>
                </c:pt>
                <c:pt idx="5">
                  <c:v>3</c:v>
                </c:pt>
                <c:pt idx="6">
                  <c:v>4</c:v>
                </c:pt>
                <c:pt idx="7">
                  <c:v>5</c:v>
                </c:pt>
                <c:pt idx="8">
                  <c:v>20</c:v>
                </c:pt>
                <c:pt idx="9">
                  <c:v>30</c:v>
                </c:pt>
                <c:pt idx="10">
                  <c:v>36</c:v>
                </c:pt>
                <c:pt idx="11">
                  <c:v>26</c:v>
                </c:pt>
                <c:pt idx="12">
                  <c:v>30</c:v>
                </c:pt>
                <c:pt idx="13">
                  <c:v>24</c:v>
                </c:pt>
                <c:pt idx="14">
                  <c:v>14</c:v>
                </c:pt>
                <c:pt idx="15">
                  <c:v>8</c:v>
                </c:pt>
                <c:pt idx="16">
                  <c:v>6</c:v>
                </c:pt>
                <c:pt idx="17">
                  <c:v>0</c:v>
                </c:pt>
                <c:pt idx="18">
                  <c:v>1</c:v>
                </c:pt>
                <c:pt idx="19">
                  <c:v>0</c:v>
                </c:pt>
                <c:pt idx="20">
                  <c:v>3</c:v>
                </c:pt>
                <c:pt idx="21">
                  <c:v>0</c:v>
                </c:pt>
                <c:pt idx="22">
                  <c:v>1</c:v>
                </c:pt>
                <c:pt idx="23">
                  <c:v>1</c:v>
                </c:pt>
                <c:pt idx="24">
                  <c:v>1</c:v>
                </c:pt>
                <c:pt idx="25">
                  <c:v>1</c:v>
                </c:pt>
                <c:pt idx="26">
                  <c:v>0</c:v>
                </c:pt>
                <c:pt idx="27">
                  <c:v>0</c:v>
                </c:pt>
                <c:pt idx="28">
                  <c:v>1</c:v>
                </c:pt>
                <c:pt idx="29">
                  <c:v>0</c:v>
                </c:pt>
                <c:pt idx="30">
                  <c:v>0</c:v>
                </c:pt>
              </c:numCache>
            </c:numRef>
          </c:val>
          <c:extLst>
            <c:ext xmlns:c16="http://schemas.microsoft.com/office/drawing/2014/chart" uri="{C3380CC4-5D6E-409C-BE32-E72D297353CC}">
              <c16:uniqueId val="{00000001-B927-4F47-A0EC-E9B29B3BF300}"/>
            </c:ext>
          </c:extLst>
        </c:ser>
        <c:ser>
          <c:idx val="4"/>
          <c:order val="4"/>
          <c:spPr>
            <a:solidFill>
              <a:srgbClr val="7030A0"/>
            </a:solidFill>
            <a:ln>
              <a:solidFill>
                <a:sysClr val="windowText" lastClr="000000"/>
              </a:solidFill>
            </a:ln>
          </c:spPr>
          <c:invertIfNegative val="0"/>
          <c:dLbls>
            <c:delete val="1"/>
          </c:dLbls>
          <c:cat>
            <c:strRef>
              <c:f>Sheet1!$A$6:$A$40</c:f>
              <c:strCache>
                <c:ptCount val="35"/>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pt idx="31">
                  <c:v>5/6/2023</c:v>
                </c:pt>
                <c:pt idx="32">
                  <c:v>5/13/2023</c:v>
                </c:pt>
                <c:pt idx="33">
                  <c:v>5/20/2023</c:v>
                </c:pt>
                <c:pt idx="34">
                  <c:v>5/27/2023</c:v>
                </c:pt>
              </c:strCache>
            </c:strRef>
          </c:cat>
          <c:val>
            <c:numRef>
              <c:f>Sheet1!$F$6:$F$40</c:f>
              <c:numCache>
                <c:formatCode>#,##0</c:formatCode>
                <c:ptCount val="35"/>
                <c:pt idx="0">
                  <c:v>0</c:v>
                </c:pt>
                <c:pt idx="1">
                  <c:v>0</c:v>
                </c:pt>
                <c:pt idx="2">
                  <c:v>0</c:v>
                </c:pt>
                <c:pt idx="3">
                  <c:v>1</c:v>
                </c:pt>
                <c:pt idx="4">
                  <c:v>2</c:v>
                </c:pt>
                <c:pt idx="5">
                  <c:v>4</c:v>
                </c:pt>
                <c:pt idx="6">
                  <c:v>5</c:v>
                </c:pt>
                <c:pt idx="7">
                  <c:v>12</c:v>
                </c:pt>
                <c:pt idx="8">
                  <c:v>55</c:v>
                </c:pt>
                <c:pt idx="9">
                  <c:v>87</c:v>
                </c:pt>
                <c:pt idx="10">
                  <c:v>83</c:v>
                </c:pt>
                <c:pt idx="11">
                  <c:v>68</c:v>
                </c:pt>
                <c:pt idx="12">
                  <c:v>77</c:v>
                </c:pt>
                <c:pt idx="13">
                  <c:v>54</c:v>
                </c:pt>
                <c:pt idx="14">
                  <c:v>46</c:v>
                </c:pt>
                <c:pt idx="15">
                  <c:v>16</c:v>
                </c:pt>
                <c:pt idx="16">
                  <c:v>13</c:v>
                </c:pt>
                <c:pt idx="17">
                  <c:v>1</c:v>
                </c:pt>
                <c:pt idx="18">
                  <c:v>1</c:v>
                </c:pt>
                <c:pt idx="19">
                  <c:v>0</c:v>
                </c:pt>
                <c:pt idx="20">
                  <c:v>8</c:v>
                </c:pt>
                <c:pt idx="21">
                  <c:v>0</c:v>
                </c:pt>
                <c:pt idx="22">
                  <c:v>0</c:v>
                </c:pt>
                <c:pt idx="23">
                  <c:v>0</c:v>
                </c:pt>
                <c:pt idx="24">
                  <c:v>3</c:v>
                </c:pt>
                <c:pt idx="25">
                  <c:v>0</c:v>
                </c:pt>
                <c:pt idx="26">
                  <c:v>0</c:v>
                </c:pt>
                <c:pt idx="27">
                  <c:v>0</c:v>
                </c:pt>
                <c:pt idx="28">
                  <c:v>0</c:v>
                </c:pt>
                <c:pt idx="29">
                  <c:v>3</c:v>
                </c:pt>
                <c:pt idx="30">
                  <c:v>0</c:v>
                </c:pt>
              </c:numCache>
            </c:numRef>
          </c:val>
          <c:extLst>
            <c:ext xmlns:c16="http://schemas.microsoft.com/office/drawing/2014/chart" uri="{C3380CC4-5D6E-409C-BE32-E72D297353CC}">
              <c16:uniqueId val="{00000002-B927-4F47-A0EC-E9B29B3BF300}"/>
            </c:ext>
          </c:extLst>
        </c:ser>
        <c:dLbls>
          <c:showLegendKey val="0"/>
          <c:showVal val="0"/>
          <c:showCatName val="1"/>
          <c:showSerName val="0"/>
          <c:showPercent val="0"/>
          <c:showBubbleSize val="0"/>
        </c:dLbls>
        <c:gapWidth val="0"/>
        <c:overlap val="100"/>
        <c:axId val="376390776"/>
        <c:axId val="376391168"/>
      </c:barChart>
      <c:dateAx>
        <c:axId val="376390776"/>
        <c:scaling>
          <c:orientation val="minMax"/>
        </c:scaling>
        <c:delete val="0"/>
        <c:axPos val="b"/>
        <c:numFmt formatCode="m/d/yy;@" sourceLinked="0"/>
        <c:majorTickMark val="out"/>
        <c:minorTickMark val="none"/>
        <c:tickLblPos val="nextTo"/>
        <c:spPr>
          <a:ln w="28340">
            <a:solidFill>
              <a:srgbClr val="005595"/>
            </a:solidFill>
            <a:prstDash val="solid"/>
          </a:ln>
        </c:spPr>
        <c:txPr>
          <a:bodyPr rot="-4500000" vert="horz"/>
          <a:lstStyle/>
          <a:p>
            <a:pPr>
              <a:defRPr sz="1600" b="0" i="0" u="none" strike="noStrike" baseline="0">
                <a:solidFill>
                  <a:srgbClr val="005595"/>
                </a:solidFill>
                <a:latin typeface="Arial"/>
                <a:ea typeface="Arial"/>
                <a:cs typeface="Arial"/>
              </a:defRPr>
            </a:pPr>
            <a:endParaRPr lang="en-US"/>
          </a:p>
        </c:txPr>
        <c:crossAx val="376391168"/>
        <c:crosses val="autoZero"/>
        <c:auto val="1"/>
        <c:lblOffset val="0"/>
        <c:baseTimeUnit val="days"/>
        <c:majorTimeUnit val="days"/>
        <c:minorTimeUnit val="days"/>
      </c:dateAx>
      <c:valAx>
        <c:axId val="376391168"/>
        <c:scaling>
          <c:orientation val="minMax"/>
        </c:scaling>
        <c:delete val="0"/>
        <c:axPos val="l"/>
        <c:numFmt formatCode="General"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05595"/>
                </a:solidFill>
                <a:latin typeface="Arial"/>
                <a:ea typeface="Arial"/>
                <a:cs typeface="Arial"/>
              </a:defRPr>
            </a:pPr>
            <a:endParaRPr lang="en-US"/>
          </a:p>
        </c:txPr>
        <c:crossAx val="376390776"/>
        <c:crosses val="autoZero"/>
        <c:crossBetween val="between"/>
        <c:minorUnit val="5"/>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9545748548001"/>
          <c:y val="8.0031173077824064E-2"/>
          <c:w val="0.83545341637540815"/>
          <c:h val="0.66418661815354585"/>
        </c:manualLayout>
      </c:layout>
      <c:barChart>
        <c:barDir val="col"/>
        <c:grouping val="stacked"/>
        <c:varyColors val="0"/>
        <c:ser>
          <c:idx val="0"/>
          <c:order val="0"/>
          <c:spPr>
            <a:solidFill>
              <a:srgbClr val="92D050"/>
            </a:solidFill>
            <a:ln>
              <a:solidFill>
                <a:srgbClr val="000000"/>
              </a:solidFill>
            </a:ln>
          </c:spPr>
          <c:invertIfNegative val="0"/>
          <c:dLbls>
            <c:delete val="1"/>
          </c:dLbls>
          <c:cat>
            <c:strRef>
              <c:f>Sheet1!$A$5:$A$35</c:f>
              <c:strCache>
                <c:ptCount val="31"/>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strCache>
            </c:strRef>
          </c:cat>
          <c:val>
            <c:numRef>
              <c:f>Sheet1!$B$5:$B$35</c:f>
              <c:numCache>
                <c:formatCode>#,##0</c:formatCode>
                <c:ptCount val="31"/>
                <c:pt idx="0">
                  <c:v>0</c:v>
                </c:pt>
                <c:pt idx="1">
                  <c:v>5</c:v>
                </c:pt>
                <c:pt idx="2">
                  <c:v>7</c:v>
                </c:pt>
                <c:pt idx="3">
                  <c:v>11</c:v>
                </c:pt>
                <c:pt idx="4">
                  <c:v>9</c:v>
                </c:pt>
                <c:pt idx="5">
                  <c:v>28</c:v>
                </c:pt>
                <c:pt idx="6">
                  <c:v>28</c:v>
                </c:pt>
                <c:pt idx="7">
                  <c:v>43</c:v>
                </c:pt>
                <c:pt idx="8">
                  <c:v>33</c:v>
                </c:pt>
                <c:pt idx="9">
                  <c:v>44</c:v>
                </c:pt>
                <c:pt idx="10">
                  <c:v>27</c:v>
                </c:pt>
                <c:pt idx="11">
                  <c:v>16</c:v>
                </c:pt>
                <c:pt idx="12" formatCode="General">
                  <c:v>20</c:v>
                </c:pt>
                <c:pt idx="13">
                  <c:v>9</c:v>
                </c:pt>
                <c:pt idx="14">
                  <c:v>9</c:v>
                </c:pt>
                <c:pt idx="15">
                  <c:v>6</c:v>
                </c:pt>
                <c:pt idx="16">
                  <c:v>11</c:v>
                </c:pt>
                <c:pt idx="17">
                  <c:v>6</c:v>
                </c:pt>
                <c:pt idx="18">
                  <c:v>4</c:v>
                </c:pt>
                <c:pt idx="19">
                  <c:v>1</c:v>
                </c:pt>
                <c:pt idx="20">
                  <c:v>6</c:v>
                </c:pt>
                <c:pt idx="21">
                  <c:v>2</c:v>
                </c:pt>
                <c:pt idx="22">
                  <c:v>0</c:v>
                </c:pt>
                <c:pt idx="23" formatCode="General">
                  <c:v>1</c:v>
                </c:pt>
                <c:pt idx="24" formatCode="General">
                  <c:v>2</c:v>
                </c:pt>
                <c:pt idx="25" formatCode="General">
                  <c:v>0</c:v>
                </c:pt>
              </c:numCache>
            </c:numRef>
          </c:val>
          <c:extLst>
            <c:ext xmlns:c16="http://schemas.microsoft.com/office/drawing/2014/chart" uri="{C3380CC4-5D6E-409C-BE32-E72D297353CC}">
              <c16:uniqueId val="{00000000-D37C-4423-8BBF-15D79FDECABB}"/>
            </c:ext>
          </c:extLst>
        </c:ser>
        <c:ser>
          <c:idx val="1"/>
          <c:order val="1"/>
          <c:spPr>
            <a:solidFill>
              <a:srgbClr val="005595"/>
            </a:solidFill>
            <a:ln>
              <a:solidFill>
                <a:sysClr val="windowText" lastClr="000000"/>
              </a:solidFill>
            </a:ln>
          </c:spPr>
          <c:invertIfNegative val="0"/>
          <c:dLbls>
            <c:delete val="1"/>
          </c:dLbls>
          <c:cat>
            <c:strRef>
              <c:f>Sheet1!$A$5:$A$35</c:f>
              <c:strCache>
                <c:ptCount val="31"/>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strCache>
            </c:strRef>
          </c:cat>
          <c:val>
            <c:numRef>
              <c:f>Sheet1!$C$5:$C$35</c:f>
              <c:numCache>
                <c:formatCode>#,##0</c:formatCode>
                <c:ptCount val="31"/>
                <c:pt idx="0">
                  <c:v>0</c:v>
                </c:pt>
                <c:pt idx="1">
                  <c:v>0</c:v>
                </c:pt>
                <c:pt idx="2">
                  <c:v>1</c:v>
                </c:pt>
                <c:pt idx="3">
                  <c:v>0</c:v>
                </c:pt>
                <c:pt idx="4">
                  <c:v>1</c:v>
                </c:pt>
                <c:pt idx="5">
                  <c:v>7</c:v>
                </c:pt>
                <c:pt idx="6">
                  <c:v>2</c:v>
                </c:pt>
                <c:pt idx="7">
                  <c:v>5</c:v>
                </c:pt>
                <c:pt idx="8">
                  <c:v>2</c:v>
                </c:pt>
                <c:pt idx="9">
                  <c:v>3</c:v>
                </c:pt>
                <c:pt idx="10">
                  <c:v>3</c:v>
                </c:pt>
                <c:pt idx="11">
                  <c:v>1</c:v>
                </c:pt>
                <c:pt idx="12" formatCode="General">
                  <c:v>1</c:v>
                </c:pt>
                <c:pt idx="13">
                  <c:v>0</c:v>
                </c:pt>
                <c:pt idx="14">
                  <c:v>2</c:v>
                </c:pt>
                <c:pt idx="15">
                  <c:v>1</c:v>
                </c:pt>
                <c:pt idx="16">
                  <c:v>0</c:v>
                </c:pt>
                <c:pt idx="17">
                  <c:v>0</c:v>
                </c:pt>
                <c:pt idx="18">
                  <c:v>0</c:v>
                </c:pt>
                <c:pt idx="19">
                  <c:v>0</c:v>
                </c:pt>
                <c:pt idx="20">
                  <c:v>0</c:v>
                </c:pt>
                <c:pt idx="21">
                  <c:v>0</c:v>
                </c:pt>
                <c:pt idx="22">
                  <c:v>0</c:v>
                </c:pt>
                <c:pt idx="23" formatCode="General">
                  <c:v>0</c:v>
                </c:pt>
                <c:pt idx="24" formatCode="General">
                  <c:v>0</c:v>
                </c:pt>
                <c:pt idx="25" formatCode="General">
                  <c:v>0</c:v>
                </c:pt>
              </c:numCache>
            </c:numRef>
          </c:val>
          <c:extLst>
            <c:ext xmlns:c16="http://schemas.microsoft.com/office/drawing/2014/chart" uri="{C3380CC4-5D6E-409C-BE32-E72D297353CC}">
              <c16:uniqueId val="{00000002-AEAD-4EB7-AE0A-80959CB63199}"/>
            </c:ext>
          </c:extLst>
        </c:ser>
        <c:ser>
          <c:idx val="2"/>
          <c:order val="2"/>
          <c:spPr>
            <a:solidFill>
              <a:srgbClr val="FFFF00"/>
            </a:solidFill>
            <a:ln>
              <a:solidFill>
                <a:sysClr val="windowText" lastClr="000000"/>
              </a:solidFill>
            </a:ln>
          </c:spPr>
          <c:invertIfNegative val="0"/>
          <c:dLbls>
            <c:delete val="1"/>
          </c:dLbls>
          <c:cat>
            <c:strRef>
              <c:f>Sheet1!$A$5:$A$35</c:f>
              <c:strCache>
                <c:ptCount val="31"/>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strCache>
            </c:strRef>
          </c:cat>
          <c:val>
            <c:numRef>
              <c:f>Sheet1!$D$5:$D$35</c:f>
              <c:numCache>
                <c:formatCode>General</c:formatCode>
                <c:ptCount val="31"/>
                <c:pt idx="0">
                  <c:v>0</c:v>
                </c:pt>
                <c:pt idx="1">
                  <c:v>1</c:v>
                </c:pt>
                <c:pt idx="2">
                  <c:v>0</c:v>
                </c:pt>
                <c:pt idx="3">
                  <c:v>0</c:v>
                </c:pt>
                <c:pt idx="4">
                  <c:v>2</c:v>
                </c:pt>
                <c:pt idx="5">
                  <c:v>2</c:v>
                </c:pt>
                <c:pt idx="6">
                  <c:v>1</c:v>
                </c:pt>
                <c:pt idx="7">
                  <c:v>8</c:v>
                </c:pt>
                <c:pt idx="8">
                  <c:v>8</c:v>
                </c:pt>
                <c:pt idx="9">
                  <c:v>5</c:v>
                </c:pt>
                <c:pt idx="10">
                  <c:v>3</c:v>
                </c:pt>
                <c:pt idx="11">
                  <c:v>6</c:v>
                </c:pt>
                <c:pt idx="12">
                  <c:v>1</c:v>
                </c:pt>
                <c:pt idx="13">
                  <c:v>3</c:v>
                </c:pt>
                <c:pt idx="14">
                  <c:v>5</c:v>
                </c:pt>
                <c:pt idx="15" formatCode="#,##0">
                  <c:v>2</c:v>
                </c:pt>
                <c:pt idx="16">
                  <c:v>4</c:v>
                </c:pt>
                <c:pt idx="17">
                  <c:v>0</c:v>
                </c:pt>
                <c:pt idx="18">
                  <c:v>1</c:v>
                </c:pt>
                <c:pt idx="19">
                  <c:v>1</c:v>
                </c:pt>
                <c:pt idx="20">
                  <c:v>1</c:v>
                </c:pt>
                <c:pt idx="21">
                  <c:v>0</c:v>
                </c:pt>
                <c:pt idx="22">
                  <c:v>0</c:v>
                </c:pt>
                <c:pt idx="23">
                  <c:v>0</c:v>
                </c:pt>
                <c:pt idx="24">
                  <c:v>0</c:v>
                </c:pt>
                <c:pt idx="25">
                  <c:v>0</c:v>
                </c:pt>
              </c:numCache>
            </c:numRef>
          </c:val>
          <c:extLst>
            <c:ext xmlns:c16="http://schemas.microsoft.com/office/drawing/2014/chart" uri="{C3380CC4-5D6E-409C-BE32-E72D297353CC}">
              <c16:uniqueId val="{00000000-B927-4F47-A0EC-E9B29B3BF300}"/>
            </c:ext>
          </c:extLst>
        </c:ser>
        <c:ser>
          <c:idx val="3"/>
          <c:order val="3"/>
          <c:spPr>
            <a:solidFill>
              <a:srgbClr val="ED7D31"/>
            </a:solidFill>
            <a:ln>
              <a:solidFill>
                <a:sysClr val="windowText" lastClr="000000"/>
              </a:solidFill>
            </a:ln>
          </c:spPr>
          <c:invertIfNegative val="0"/>
          <c:dLbls>
            <c:delete val="1"/>
          </c:dLbls>
          <c:cat>
            <c:strRef>
              <c:f>Sheet1!$A$5:$A$35</c:f>
              <c:strCache>
                <c:ptCount val="31"/>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strCache>
            </c:strRef>
          </c:cat>
          <c:val>
            <c:numRef>
              <c:f>Sheet1!$E$5:$E$35</c:f>
              <c:numCache>
                <c:formatCode>General</c:formatCode>
                <c:ptCount val="31"/>
                <c:pt idx="0">
                  <c:v>0</c:v>
                </c:pt>
                <c:pt idx="1">
                  <c:v>0</c:v>
                </c:pt>
                <c:pt idx="2">
                  <c:v>0</c:v>
                </c:pt>
                <c:pt idx="3">
                  <c:v>0</c:v>
                </c:pt>
                <c:pt idx="4">
                  <c:v>0</c:v>
                </c:pt>
                <c:pt idx="5">
                  <c:v>0</c:v>
                </c:pt>
                <c:pt idx="6">
                  <c:v>1</c:v>
                </c:pt>
                <c:pt idx="7">
                  <c:v>1</c:v>
                </c:pt>
                <c:pt idx="8">
                  <c:v>3</c:v>
                </c:pt>
                <c:pt idx="9">
                  <c:v>4</c:v>
                </c:pt>
                <c:pt idx="10">
                  <c:v>4</c:v>
                </c:pt>
                <c:pt idx="11">
                  <c:v>9</c:v>
                </c:pt>
                <c:pt idx="12">
                  <c:v>4</c:v>
                </c:pt>
                <c:pt idx="13">
                  <c:v>7</c:v>
                </c:pt>
                <c:pt idx="14">
                  <c:v>6</c:v>
                </c:pt>
                <c:pt idx="15" formatCode="#,##0">
                  <c:v>1</c:v>
                </c:pt>
                <c:pt idx="16">
                  <c:v>0</c:v>
                </c:pt>
                <c:pt idx="17">
                  <c:v>2</c:v>
                </c:pt>
                <c:pt idx="18">
                  <c:v>3</c:v>
                </c:pt>
                <c:pt idx="19">
                  <c:v>1</c:v>
                </c:pt>
                <c:pt idx="20">
                  <c:v>1</c:v>
                </c:pt>
                <c:pt idx="21">
                  <c:v>1</c:v>
                </c:pt>
                <c:pt idx="22">
                  <c:v>0</c:v>
                </c:pt>
                <c:pt idx="23">
                  <c:v>1</c:v>
                </c:pt>
                <c:pt idx="24">
                  <c:v>3</c:v>
                </c:pt>
                <c:pt idx="25">
                  <c:v>0</c:v>
                </c:pt>
              </c:numCache>
            </c:numRef>
          </c:val>
          <c:extLst>
            <c:ext xmlns:c16="http://schemas.microsoft.com/office/drawing/2014/chart" uri="{C3380CC4-5D6E-409C-BE32-E72D297353CC}">
              <c16:uniqueId val="{00000001-B927-4F47-A0EC-E9B29B3BF300}"/>
            </c:ext>
          </c:extLst>
        </c:ser>
        <c:ser>
          <c:idx val="4"/>
          <c:order val="4"/>
          <c:spPr>
            <a:solidFill>
              <a:srgbClr val="7030A0"/>
            </a:solidFill>
            <a:ln>
              <a:solidFill>
                <a:sysClr val="windowText" lastClr="000000"/>
              </a:solidFill>
            </a:ln>
          </c:spPr>
          <c:invertIfNegative val="0"/>
          <c:dLbls>
            <c:delete val="1"/>
          </c:dLbls>
          <c:cat>
            <c:strRef>
              <c:f>Sheet1!$A$5:$A$35</c:f>
              <c:strCache>
                <c:ptCount val="31"/>
                <c:pt idx="0">
                  <c:v>10/1/22</c:v>
                </c:pt>
                <c:pt idx="1">
                  <c:v>10/8/22</c:v>
                </c:pt>
                <c:pt idx="2">
                  <c:v>10/15/22</c:v>
                </c:pt>
                <c:pt idx="3">
                  <c:v>10/22/22</c:v>
                </c:pt>
                <c:pt idx="4">
                  <c:v>10/29/22</c:v>
                </c:pt>
                <c:pt idx="5">
                  <c:v>11/5/22</c:v>
                </c:pt>
                <c:pt idx="6">
                  <c:v>11/12/22</c:v>
                </c:pt>
                <c:pt idx="7">
                  <c:v>11/19/22</c:v>
                </c:pt>
                <c:pt idx="8">
                  <c:v>11/26/22</c:v>
                </c:pt>
                <c:pt idx="9">
                  <c:v>12/3/22</c:v>
                </c:pt>
                <c:pt idx="10">
                  <c:v>12/10/22</c:v>
                </c:pt>
                <c:pt idx="11">
                  <c:v>12/17/22</c:v>
                </c:pt>
                <c:pt idx="12">
                  <c:v>12/24/22</c:v>
                </c:pt>
                <c:pt idx="13">
                  <c:v>12/31/22</c:v>
                </c:pt>
                <c:pt idx="14">
                  <c:v>1/7/23</c:v>
                </c:pt>
                <c:pt idx="15">
                  <c:v>1/14/23</c:v>
                </c:pt>
                <c:pt idx="16">
                  <c:v>1/21/23</c:v>
                </c:pt>
                <c:pt idx="17">
                  <c:v>1/28/23</c:v>
                </c:pt>
                <c:pt idx="18">
                  <c:v>2/4/23</c:v>
                </c:pt>
                <c:pt idx="19">
                  <c:v>2/11/23</c:v>
                </c:pt>
                <c:pt idx="20">
                  <c:v>2/18/23</c:v>
                </c:pt>
                <c:pt idx="21">
                  <c:v>2/25/23</c:v>
                </c:pt>
                <c:pt idx="22">
                  <c:v>3/4/23</c:v>
                </c:pt>
                <c:pt idx="23">
                  <c:v>3/11/23</c:v>
                </c:pt>
                <c:pt idx="24">
                  <c:v>3/18/23</c:v>
                </c:pt>
                <c:pt idx="25">
                  <c:v>3/25/23</c:v>
                </c:pt>
                <c:pt idx="26">
                  <c:v>4/1/23</c:v>
                </c:pt>
                <c:pt idx="27">
                  <c:v>4/8/23</c:v>
                </c:pt>
                <c:pt idx="28">
                  <c:v>4/15/23</c:v>
                </c:pt>
                <c:pt idx="29">
                  <c:v>4/22/23</c:v>
                </c:pt>
                <c:pt idx="30">
                  <c:v>4/29/23</c:v>
                </c:pt>
              </c:strCache>
            </c:strRef>
          </c:cat>
          <c:val>
            <c:numRef>
              <c:f>Sheet1!$F$5:$F$35</c:f>
              <c:numCache>
                <c:formatCode>General</c:formatCode>
                <c:ptCount val="31"/>
                <c:pt idx="0">
                  <c:v>0</c:v>
                </c:pt>
                <c:pt idx="1">
                  <c:v>0</c:v>
                </c:pt>
                <c:pt idx="2">
                  <c:v>1</c:v>
                </c:pt>
                <c:pt idx="3">
                  <c:v>1</c:v>
                </c:pt>
                <c:pt idx="4">
                  <c:v>0</c:v>
                </c:pt>
                <c:pt idx="5">
                  <c:v>4</c:v>
                </c:pt>
                <c:pt idx="6">
                  <c:v>2</c:v>
                </c:pt>
                <c:pt idx="7">
                  <c:v>4</c:v>
                </c:pt>
                <c:pt idx="8">
                  <c:v>13</c:v>
                </c:pt>
                <c:pt idx="9">
                  <c:v>25</c:v>
                </c:pt>
                <c:pt idx="10">
                  <c:v>27</c:v>
                </c:pt>
                <c:pt idx="11">
                  <c:v>21</c:v>
                </c:pt>
                <c:pt idx="12">
                  <c:v>15</c:v>
                </c:pt>
                <c:pt idx="13">
                  <c:v>8</c:v>
                </c:pt>
                <c:pt idx="14">
                  <c:v>21</c:v>
                </c:pt>
                <c:pt idx="15" formatCode="#,##0">
                  <c:v>9</c:v>
                </c:pt>
                <c:pt idx="16">
                  <c:v>7</c:v>
                </c:pt>
                <c:pt idx="17">
                  <c:v>5</c:v>
                </c:pt>
                <c:pt idx="18">
                  <c:v>4</c:v>
                </c:pt>
                <c:pt idx="19">
                  <c:v>4</c:v>
                </c:pt>
                <c:pt idx="20">
                  <c:v>2</c:v>
                </c:pt>
                <c:pt idx="21">
                  <c:v>3</c:v>
                </c:pt>
                <c:pt idx="22">
                  <c:v>4</c:v>
                </c:pt>
                <c:pt idx="23">
                  <c:v>1</c:v>
                </c:pt>
                <c:pt idx="24">
                  <c:v>0</c:v>
                </c:pt>
                <c:pt idx="25">
                  <c:v>1</c:v>
                </c:pt>
              </c:numCache>
            </c:numRef>
          </c:val>
          <c:extLst>
            <c:ext xmlns:c16="http://schemas.microsoft.com/office/drawing/2014/chart" uri="{C3380CC4-5D6E-409C-BE32-E72D297353CC}">
              <c16:uniqueId val="{00000002-B927-4F47-A0EC-E9B29B3BF300}"/>
            </c:ext>
          </c:extLst>
        </c:ser>
        <c:dLbls>
          <c:showLegendKey val="0"/>
          <c:showVal val="0"/>
          <c:showCatName val="1"/>
          <c:showSerName val="0"/>
          <c:showPercent val="0"/>
          <c:showBubbleSize val="0"/>
        </c:dLbls>
        <c:gapWidth val="0"/>
        <c:overlap val="100"/>
        <c:axId val="376390776"/>
        <c:axId val="376391168"/>
      </c:barChart>
      <c:dateAx>
        <c:axId val="376390776"/>
        <c:scaling>
          <c:orientation val="minMax"/>
        </c:scaling>
        <c:delete val="0"/>
        <c:axPos val="b"/>
        <c:numFmt formatCode="m/d/yy;@" sourceLinked="0"/>
        <c:majorTickMark val="out"/>
        <c:minorTickMark val="none"/>
        <c:tickLblPos val="nextTo"/>
        <c:spPr>
          <a:ln w="28340">
            <a:solidFill>
              <a:srgbClr val="005595"/>
            </a:solidFill>
            <a:prstDash val="solid"/>
          </a:ln>
        </c:spPr>
        <c:txPr>
          <a:bodyPr rot="-4500000" vert="horz"/>
          <a:lstStyle/>
          <a:p>
            <a:pPr>
              <a:defRPr sz="1600" b="0" i="0" u="none" strike="noStrike" baseline="0">
                <a:solidFill>
                  <a:srgbClr val="005595"/>
                </a:solidFill>
                <a:latin typeface="Arial"/>
                <a:ea typeface="Arial"/>
                <a:cs typeface="Arial"/>
              </a:defRPr>
            </a:pPr>
            <a:endParaRPr lang="en-US"/>
          </a:p>
        </c:txPr>
        <c:crossAx val="376391168"/>
        <c:crosses val="autoZero"/>
        <c:auto val="1"/>
        <c:lblOffset val="0"/>
        <c:baseTimeUnit val="days"/>
        <c:majorTimeUnit val="days"/>
        <c:minorTimeUnit val="days"/>
      </c:dateAx>
      <c:valAx>
        <c:axId val="376391168"/>
        <c:scaling>
          <c:orientation val="minMax"/>
        </c:scaling>
        <c:delete val="0"/>
        <c:axPos val="l"/>
        <c:numFmt formatCode="General"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05595"/>
                </a:solidFill>
                <a:latin typeface="Arial"/>
                <a:ea typeface="Arial"/>
                <a:cs typeface="Arial"/>
              </a:defRPr>
            </a:pPr>
            <a:endParaRPr lang="en-US"/>
          </a:p>
        </c:txPr>
        <c:crossAx val="376390776"/>
        <c:crosses val="autoZero"/>
        <c:crossBetween val="between"/>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89545748548001"/>
          <c:y val="8.0031173077824064E-2"/>
          <c:w val="0.83545341637540815"/>
          <c:h val="0.66418661815354585"/>
        </c:manualLayout>
      </c:layout>
      <c:barChart>
        <c:barDir val="col"/>
        <c:grouping val="stacked"/>
        <c:varyColors val="0"/>
        <c:ser>
          <c:idx val="0"/>
          <c:order val="0"/>
          <c:spPr>
            <a:solidFill>
              <a:srgbClr val="0676AE"/>
            </a:solidFill>
            <a:ln>
              <a:solidFill>
                <a:srgbClr val="000000"/>
              </a:solidFill>
            </a:ln>
          </c:spPr>
          <c:invertIfNegative val="0"/>
          <c:dLbls>
            <c:delete val="1"/>
          </c:dLbls>
          <c:cat>
            <c:strRef>
              <c:f>Sheet1!$A$2:$A$11</c:f>
              <c:strCache>
                <c:ptCount val="10"/>
                <c:pt idx="0">
                  <c:v>&lt;10</c:v>
                </c:pt>
                <c:pt idx="1">
                  <c:v>10–19</c:v>
                </c:pt>
                <c:pt idx="2">
                  <c:v>20s</c:v>
                </c:pt>
                <c:pt idx="3">
                  <c:v>30s</c:v>
                </c:pt>
                <c:pt idx="4">
                  <c:v>40s</c:v>
                </c:pt>
                <c:pt idx="5">
                  <c:v>50s</c:v>
                </c:pt>
                <c:pt idx="6">
                  <c:v>60s</c:v>
                </c:pt>
                <c:pt idx="7">
                  <c:v>70s</c:v>
                </c:pt>
                <c:pt idx="8">
                  <c:v>80s</c:v>
                </c:pt>
                <c:pt idx="9">
                  <c:v>90s</c:v>
                </c:pt>
              </c:strCache>
            </c:strRef>
          </c:cat>
          <c:val>
            <c:numRef>
              <c:f>Sheet1!$B$2:$B$11</c:f>
              <c:numCache>
                <c:formatCode>#,##0</c:formatCode>
                <c:ptCount val="10"/>
                <c:pt idx="0">
                  <c:v>1</c:v>
                </c:pt>
                <c:pt idx="1">
                  <c:v>1</c:v>
                </c:pt>
                <c:pt idx="2">
                  <c:v>1</c:v>
                </c:pt>
                <c:pt idx="3">
                  <c:v>3</c:v>
                </c:pt>
                <c:pt idx="4">
                  <c:v>2</c:v>
                </c:pt>
                <c:pt idx="5">
                  <c:v>0</c:v>
                </c:pt>
                <c:pt idx="6">
                  <c:v>1</c:v>
                </c:pt>
                <c:pt idx="7">
                  <c:v>1</c:v>
                </c:pt>
                <c:pt idx="8">
                  <c:v>1</c:v>
                </c:pt>
                <c:pt idx="9">
                  <c:v>0</c:v>
                </c:pt>
              </c:numCache>
            </c:numRef>
          </c:val>
          <c:extLst>
            <c:ext xmlns:c16="http://schemas.microsoft.com/office/drawing/2014/chart" uri="{C3380CC4-5D6E-409C-BE32-E72D297353CC}">
              <c16:uniqueId val="{00000000-D37C-4423-8BBF-15D79FDECABB}"/>
            </c:ext>
          </c:extLst>
        </c:ser>
        <c:ser>
          <c:idx val="1"/>
          <c:order val="1"/>
          <c:spPr>
            <a:solidFill>
              <a:srgbClr val="FFAA00"/>
            </a:solidFill>
            <a:ln>
              <a:solidFill>
                <a:sysClr val="windowText" lastClr="000000"/>
              </a:solidFill>
            </a:ln>
          </c:spPr>
          <c:invertIfNegative val="0"/>
          <c:dLbls>
            <c:delete val="1"/>
          </c:dLbls>
          <c:cat>
            <c:strRef>
              <c:f>Sheet1!$A$2:$A$11</c:f>
              <c:strCache>
                <c:ptCount val="10"/>
                <c:pt idx="0">
                  <c:v>&lt;10</c:v>
                </c:pt>
                <c:pt idx="1">
                  <c:v>10–19</c:v>
                </c:pt>
                <c:pt idx="2">
                  <c:v>20s</c:v>
                </c:pt>
                <c:pt idx="3">
                  <c:v>30s</c:v>
                </c:pt>
                <c:pt idx="4">
                  <c:v>40s</c:v>
                </c:pt>
                <c:pt idx="5">
                  <c:v>50s</c:v>
                </c:pt>
                <c:pt idx="6">
                  <c:v>60s</c:v>
                </c:pt>
                <c:pt idx="7">
                  <c:v>70s</c:v>
                </c:pt>
                <c:pt idx="8">
                  <c:v>80s</c:v>
                </c:pt>
                <c:pt idx="9">
                  <c:v>90s</c:v>
                </c:pt>
              </c:strCache>
            </c:strRef>
          </c:cat>
          <c:val>
            <c:numRef>
              <c:f>Sheet1!$C$2:$C$11</c:f>
              <c:numCache>
                <c:formatCode>#,##0</c:formatCode>
                <c:ptCount val="10"/>
                <c:pt idx="0">
                  <c:v>0</c:v>
                </c:pt>
                <c:pt idx="1">
                  <c:v>0</c:v>
                </c:pt>
                <c:pt idx="3">
                  <c:v>3</c:v>
                </c:pt>
                <c:pt idx="4">
                  <c:v>0</c:v>
                </c:pt>
                <c:pt idx="8">
                  <c:v>1</c:v>
                </c:pt>
                <c:pt idx="9">
                  <c:v>2</c:v>
                </c:pt>
              </c:numCache>
            </c:numRef>
          </c:val>
          <c:extLst>
            <c:ext xmlns:c16="http://schemas.microsoft.com/office/drawing/2014/chart" uri="{C3380CC4-5D6E-409C-BE32-E72D297353CC}">
              <c16:uniqueId val="{00000001-DED8-49BA-BF15-CCB70334C410}"/>
            </c:ext>
          </c:extLst>
        </c:ser>
        <c:dLbls>
          <c:showLegendKey val="0"/>
          <c:showVal val="0"/>
          <c:showCatName val="1"/>
          <c:showSerName val="0"/>
          <c:showPercent val="0"/>
          <c:showBubbleSize val="0"/>
        </c:dLbls>
        <c:gapWidth val="0"/>
        <c:overlap val="100"/>
        <c:axId val="376390776"/>
        <c:axId val="376391168"/>
      </c:barChart>
      <c:catAx>
        <c:axId val="376390776"/>
        <c:scaling>
          <c:orientation val="minMax"/>
        </c:scaling>
        <c:delete val="0"/>
        <c:axPos val="b"/>
        <c:numFmt formatCode="General" sourceLinked="1"/>
        <c:majorTickMark val="out"/>
        <c:minorTickMark val="none"/>
        <c:tickLblPos val="nextTo"/>
        <c:spPr>
          <a:ln w="28340">
            <a:solidFill>
              <a:srgbClr val="005595"/>
            </a:solidFill>
            <a:prstDash val="solid"/>
          </a:ln>
        </c:spPr>
        <c:txPr>
          <a:bodyPr rot="-4500000" vert="horz"/>
          <a:lstStyle/>
          <a:p>
            <a:pPr>
              <a:defRPr sz="2000" b="0" i="0" u="none" strike="noStrike" baseline="0">
                <a:solidFill>
                  <a:srgbClr val="005595"/>
                </a:solidFill>
                <a:latin typeface="Arial"/>
                <a:ea typeface="Arial"/>
                <a:cs typeface="Arial"/>
              </a:defRPr>
            </a:pPr>
            <a:endParaRPr lang="en-US"/>
          </a:p>
        </c:txPr>
        <c:crossAx val="376391168"/>
        <c:crosses val="autoZero"/>
        <c:auto val="1"/>
        <c:lblAlgn val="ctr"/>
        <c:lblOffset val="100"/>
        <c:tickLblSkip val="1"/>
        <c:tickMarkSkip val="1"/>
        <c:noMultiLvlLbl val="0"/>
      </c:catAx>
      <c:valAx>
        <c:axId val="376391168"/>
        <c:scaling>
          <c:orientation val="minMax"/>
          <c:min val="0"/>
        </c:scaling>
        <c:delete val="0"/>
        <c:axPos val="l"/>
        <c:numFmt formatCode="#,##0" sourceLinked="0"/>
        <c:majorTickMark val="out"/>
        <c:minorTickMark val="out"/>
        <c:tickLblPos val="nextTo"/>
        <c:spPr>
          <a:ln w="28340">
            <a:solidFill>
              <a:srgbClr val="005595"/>
            </a:solidFill>
            <a:prstDash val="solid"/>
          </a:ln>
        </c:spPr>
        <c:txPr>
          <a:bodyPr rot="0" vert="horz"/>
          <a:lstStyle/>
          <a:p>
            <a:pPr>
              <a:defRPr sz="2000" b="0" i="0" u="none" strike="noStrike" baseline="0">
                <a:solidFill>
                  <a:srgbClr val="0676AE"/>
                </a:solidFill>
                <a:latin typeface="Arial"/>
                <a:ea typeface="Arial"/>
                <a:cs typeface="Arial"/>
              </a:defRPr>
            </a:pPr>
            <a:endParaRPr lang="en-US"/>
          </a:p>
        </c:txPr>
        <c:crossAx val="376390776"/>
        <c:crosses val="autoZero"/>
        <c:crossBetween val="between"/>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75790300087577E-2"/>
          <c:y val="5.9946987491700923E-2"/>
          <c:w val="0.85777043119925711"/>
          <c:h val="0.69928969263579932"/>
        </c:manualLayout>
      </c:layout>
      <c:lineChart>
        <c:grouping val="standard"/>
        <c:varyColors val="0"/>
        <c:ser>
          <c:idx val="0"/>
          <c:order val="0"/>
          <c:spPr>
            <a:ln w="38100">
              <a:solidFill>
                <a:srgbClr val="005595"/>
              </a:solidFill>
            </a:ln>
          </c:spPr>
          <c:marker>
            <c:symbol val="none"/>
          </c:marker>
          <c:cat>
            <c:numRef>
              <c:f>Sheet1!$A$1:$A$109</c:f>
              <c:numCache>
                <c:formatCode>General</c:formatCode>
                <c:ptCount val="109"/>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pt idx="106">
                  <c:v>2021</c:v>
                </c:pt>
                <c:pt idx="107">
                  <c:v>2022</c:v>
                </c:pt>
                <c:pt idx="108">
                  <c:v>2023</c:v>
                </c:pt>
              </c:numCache>
            </c:numRef>
          </c:cat>
          <c:val>
            <c:numRef>
              <c:f>Sheet1!$B$1:$B$109</c:f>
              <c:numCache>
                <c:formatCode>General</c:formatCode>
                <c:ptCount val="109"/>
                <c:pt idx="0">
                  <c:v>14.8</c:v>
                </c:pt>
                <c:pt idx="1">
                  <c:v>27.8</c:v>
                </c:pt>
                <c:pt idx="2">
                  <c:v>24.7</c:v>
                </c:pt>
                <c:pt idx="3">
                  <c:v>29.3</c:v>
                </c:pt>
                <c:pt idx="4">
                  <c:v>10.7</c:v>
                </c:pt>
                <c:pt idx="5">
                  <c:v>40.700000000000003</c:v>
                </c:pt>
                <c:pt idx="6">
                  <c:v>20.7</c:v>
                </c:pt>
                <c:pt idx="7">
                  <c:v>20.3</c:v>
                </c:pt>
                <c:pt idx="8">
                  <c:v>42.8</c:v>
                </c:pt>
                <c:pt idx="9">
                  <c:v>26.6</c:v>
                </c:pt>
                <c:pt idx="10">
                  <c:v>98</c:v>
                </c:pt>
                <c:pt idx="11">
                  <c:v>153.19999999999999</c:v>
                </c:pt>
                <c:pt idx="12">
                  <c:v>61</c:v>
                </c:pt>
                <c:pt idx="13">
                  <c:v>20.6</c:v>
                </c:pt>
                <c:pt idx="14">
                  <c:v>45.9</c:v>
                </c:pt>
                <c:pt idx="15">
                  <c:v>178.9</c:v>
                </c:pt>
                <c:pt idx="16">
                  <c:v>59.2</c:v>
                </c:pt>
                <c:pt idx="17">
                  <c:v>82.1</c:v>
                </c:pt>
                <c:pt idx="18">
                  <c:v>50.6</c:v>
                </c:pt>
                <c:pt idx="19">
                  <c:v>140.30000000000001</c:v>
                </c:pt>
                <c:pt idx="20">
                  <c:v>64.5</c:v>
                </c:pt>
                <c:pt idx="21">
                  <c:v>113</c:v>
                </c:pt>
                <c:pt idx="22">
                  <c:v>132</c:v>
                </c:pt>
                <c:pt idx="23">
                  <c:v>104.7</c:v>
                </c:pt>
                <c:pt idx="24">
                  <c:v>105.5</c:v>
                </c:pt>
                <c:pt idx="25">
                  <c:v>111.9</c:v>
                </c:pt>
                <c:pt idx="26">
                  <c:v>86.3</c:v>
                </c:pt>
                <c:pt idx="27">
                  <c:v>84.9</c:v>
                </c:pt>
                <c:pt idx="28">
                  <c:v>108.3</c:v>
                </c:pt>
                <c:pt idx="29">
                  <c:v>57.3</c:v>
                </c:pt>
                <c:pt idx="30">
                  <c:v>59.7</c:v>
                </c:pt>
                <c:pt idx="31">
                  <c:v>61.6</c:v>
                </c:pt>
                <c:pt idx="32">
                  <c:v>54.3</c:v>
                </c:pt>
                <c:pt idx="33">
                  <c:v>77.7</c:v>
                </c:pt>
                <c:pt idx="34">
                  <c:v>78.900000000000006</c:v>
                </c:pt>
                <c:pt idx="35">
                  <c:v>108.8</c:v>
                </c:pt>
                <c:pt idx="36">
                  <c:v>17.8</c:v>
                </c:pt>
                <c:pt idx="37">
                  <c:v>21.9</c:v>
                </c:pt>
                <c:pt idx="38">
                  <c:v>57.3</c:v>
                </c:pt>
                <c:pt idx="39">
                  <c:v>48.7</c:v>
                </c:pt>
                <c:pt idx="40">
                  <c:v>30.6</c:v>
                </c:pt>
                <c:pt idx="41">
                  <c:v>15.9</c:v>
                </c:pt>
                <c:pt idx="42">
                  <c:v>7.23</c:v>
                </c:pt>
                <c:pt idx="43">
                  <c:v>32.700000000000003</c:v>
                </c:pt>
                <c:pt idx="44">
                  <c:v>46.4</c:v>
                </c:pt>
                <c:pt idx="45">
                  <c:v>30.2</c:v>
                </c:pt>
                <c:pt idx="46">
                  <c:v>19.100000000000001</c:v>
                </c:pt>
                <c:pt idx="47">
                  <c:v>21.9</c:v>
                </c:pt>
                <c:pt idx="48">
                  <c:v>26.4</c:v>
                </c:pt>
                <c:pt idx="49">
                  <c:v>14.3</c:v>
                </c:pt>
                <c:pt idx="50">
                  <c:v>13.9</c:v>
                </c:pt>
                <c:pt idx="51">
                  <c:v>13.2</c:v>
                </c:pt>
                <c:pt idx="52">
                  <c:v>10.9</c:v>
                </c:pt>
                <c:pt idx="53">
                  <c:v>5.9</c:v>
                </c:pt>
                <c:pt idx="54">
                  <c:v>5.5</c:v>
                </c:pt>
                <c:pt idx="55">
                  <c:v>4.0199999999999996</c:v>
                </c:pt>
                <c:pt idx="56">
                  <c:v>4.5999999999999996</c:v>
                </c:pt>
                <c:pt idx="57">
                  <c:v>2.9</c:v>
                </c:pt>
                <c:pt idx="58">
                  <c:v>1.7</c:v>
                </c:pt>
                <c:pt idx="59">
                  <c:v>2.2000000000000002</c:v>
                </c:pt>
                <c:pt idx="60">
                  <c:v>1.1000000000000001</c:v>
                </c:pt>
                <c:pt idx="61">
                  <c:v>0.6</c:v>
                </c:pt>
                <c:pt idx="62">
                  <c:v>15.4</c:v>
                </c:pt>
                <c:pt idx="63">
                  <c:v>4.4000000000000004</c:v>
                </c:pt>
                <c:pt idx="64">
                  <c:v>0.5</c:v>
                </c:pt>
                <c:pt idx="65">
                  <c:v>0.08</c:v>
                </c:pt>
                <c:pt idx="66">
                  <c:v>0.7</c:v>
                </c:pt>
                <c:pt idx="67">
                  <c:v>0.9</c:v>
                </c:pt>
                <c:pt idx="68">
                  <c:v>0.4</c:v>
                </c:pt>
                <c:pt idx="69">
                  <c:v>1.1000000000000001</c:v>
                </c:pt>
                <c:pt idx="70">
                  <c:v>1.9</c:v>
                </c:pt>
                <c:pt idx="71">
                  <c:v>0.6</c:v>
                </c:pt>
                <c:pt idx="72">
                  <c:v>3.03</c:v>
                </c:pt>
                <c:pt idx="73">
                  <c:v>1.8</c:v>
                </c:pt>
                <c:pt idx="74" formatCode="#,##0.0">
                  <c:v>0.71658903618774628</c:v>
                </c:pt>
                <c:pt idx="75" formatCode="#,##0.0">
                  <c:v>3.8637157798269346</c:v>
                </c:pt>
                <c:pt idx="76" formatCode="#,##0.0">
                  <c:v>2.218430034129693</c:v>
                </c:pt>
                <c:pt idx="77" formatCode="#,##0.0">
                  <c:v>1.6784155756965424</c:v>
                </c:pt>
                <c:pt idx="78" formatCode="#,##0.0">
                  <c:v>3.225806451612903</c:v>
                </c:pt>
                <c:pt idx="79" formatCode="#,##0.0">
                  <c:v>1.9792342634652822</c:v>
                </c:pt>
                <c:pt idx="80" formatCode="#,##0.0">
                  <c:v>1.8199233716475096</c:v>
                </c:pt>
                <c:pt idx="81" formatCode="#,##0.0">
                  <c:v>1.9176359635334801</c:v>
                </c:pt>
                <c:pt idx="82" formatCode="#,##0.0">
                  <c:v>1.5231582219459123</c:v>
                </c:pt>
                <c:pt idx="83" formatCode="#,##0.0">
                  <c:v>2.5401294547902862</c:v>
                </c:pt>
                <c:pt idx="84" formatCode="#,##0.0">
                  <c:v>1.8177410739143469</c:v>
                </c:pt>
                <c:pt idx="85" formatCode="#,##0.0">
                  <c:v>2.9970175310976939</c:v>
                </c:pt>
                <c:pt idx="86" formatCode="#,##0.0">
                  <c:v>1.9010859233228679</c:v>
                </c:pt>
                <c:pt idx="87" formatCode="#,##0.0">
                  <c:v>5.478357634034297</c:v>
                </c:pt>
                <c:pt idx="88" formatCode="#,##0.0">
                  <c:v>12.395877453056615</c:v>
                </c:pt>
                <c:pt idx="89" formatCode="#,##0.0">
                  <c:v>17.166303801708256</c:v>
                </c:pt>
                <c:pt idx="90" formatCode="#,##0.0">
                  <c:v>17.183264598879482</c:v>
                </c:pt>
                <c:pt idx="91" formatCode="#,##0.0">
                  <c:v>3.0348150185408231</c:v>
                </c:pt>
                <c:pt idx="92" formatCode="#,##0.0">
                  <c:v>3.5242714169573524</c:v>
                </c:pt>
                <c:pt idx="93" formatCode="#,##0.0">
                  <c:v>4.6688604155813325</c:v>
                </c:pt>
                <c:pt idx="94" formatCode="#,##0.0">
                  <c:v>6.8524231292819469</c:v>
                </c:pt>
                <c:pt idx="95" formatCode="#,##0.0">
                  <c:v>8.1421467953628781</c:v>
                </c:pt>
                <c:pt idx="96" formatCode="#,##0.0">
                  <c:v>9.954311266647224</c:v>
                </c:pt>
                <c:pt idx="97" formatCode="#,##0.0">
                  <c:v>26.572358824688084</c:v>
                </c:pt>
                <c:pt idx="98" formatCode="#,##0.0">
                  <c:v>14.161703691228929</c:v>
                </c:pt>
                <c:pt idx="99" formatCode="#,##0.0">
                  <c:v>12.415744605384395</c:v>
                </c:pt>
                <c:pt idx="100" formatCode="#,##0.0">
                  <c:v>17.165585616783908</c:v>
                </c:pt>
                <c:pt idx="101" formatCode="#,##0.0">
                  <c:v>6.4027868068247331</c:v>
                </c:pt>
                <c:pt idx="102" formatCode="#,##0.0">
                  <c:v>7.4617855159257198</c:v>
                </c:pt>
                <c:pt idx="103" formatCode="#,##0.0">
                  <c:v>13.705813648606775</c:v>
                </c:pt>
                <c:pt idx="104" formatCode="#,##0.0">
                  <c:v>11.967708431687281</c:v>
                </c:pt>
                <c:pt idx="105" formatCode="#,##0.0">
                  <c:v>4.9437038651095175</c:v>
                </c:pt>
                <c:pt idx="106" formatCode="#,##0.0">
                  <c:v>1.1015745484716239</c:v>
                </c:pt>
                <c:pt idx="107" formatCode="#,##0.0">
                  <c:v>1.4489671435014992</c:v>
                </c:pt>
                <c:pt idx="108" formatCode="#,##0.0">
                  <c:v>1.5658193324935556</c:v>
                </c:pt>
              </c:numCache>
            </c:numRef>
          </c:val>
          <c:smooth val="0"/>
          <c:extLst>
            <c:ext xmlns:c16="http://schemas.microsoft.com/office/drawing/2014/chart" uri="{C3380CC4-5D6E-409C-BE32-E72D297353CC}">
              <c16:uniqueId val="{00000000-E369-4631-9E7D-7330ADD854B7}"/>
            </c:ext>
          </c:extLst>
        </c:ser>
        <c:dLbls>
          <c:showLegendKey val="0"/>
          <c:showVal val="0"/>
          <c:showCatName val="0"/>
          <c:showSerName val="0"/>
          <c:showPercent val="0"/>
          <c:showBubbleSize val="0"/>
        </c:dLbls>
        <c:smooth val="0"/>
        <c:axId val="11295360"/>
        <c:axId val="11297152"/>
      </c:lineChart>
      <c:catAx>
        <c:axId val="11295360"/>
        <c:scaling>
          <c:orientation val="minMax"/>
        </c:scaling>
        <c:delete val="0"/>
        <c:axPos val="b"/>
        <c:numFmt formatCode="General" sourceLinked="1"/>
        <c:majorTickMark val="out"/>
        <c:minorTickMark val="none"/>
        <c:tickLblPos val="nextTo"/>
        <c:spPr>
          <a:ln w="12700">
            <a:solidFill>
              <a:srgbClr val="005595"/>
            </a:solidFill>
            <a:prstDash val="solid"/>
          </a:ln>
        </c:spPr>
        <c:txPr>
          <a:bodyPr rot="-2700000" vert="horz"/>
          <a:lstStyle/>
          <a:p>
            <a:pPr>
              <a:defRPr sz="2400" b="0" i="0" baseline="0">
                <a:solidFill>
                  <a:srgbClr val="005595"/>
                </a:solidFill>
              </a:defRPr>
            </a:pPr>
            <a:endParaRPr lang="en-US"/>
          </a:p>
        </c:txPr>
        <c:crossAx val="11297152"/>
        <c:crosses val="autoZero"/>
        <c:auto val="0"/>
        <c:lblAlgn val="ctr"/>
        <c:lblOffset val="100"/>
        <c:tickLblSkip val="5"/>
        <c:tickMarkSkip val="2"/>
        <c:noMultiLvlLbl val="0"/>
      </c:catAx>
      <c:valAx>
        <c:axId val="11297152"/>
        <c:scaling>
          <c:orientation val="minMax"/>
          <c:min val="0"/>
        </c:scaling>
        <c:delete val="0"/>
        <c:axPos val="l"/>
        <c:numFmt formatCode="General" sourceLinked="1"/>
        <c:majorTickMark val="cross"/>
        <c:minorTickMark val="none"/>
        <c:tickLblPos val="nextTo"/>
        <c:spPr>
          <a:ln w="12700">
            <a:solidFill>
              <a:srgbClr val="005595"/>
            </a:solidFill>
            <a:prstDash val="solid"/>
          </a:ln>
        </c:spPr>
        <c:txPr>
          <a:bodyPr rot="0" vert="horz"/>
          <a:lstStyle/>
          <a:p>
            <a:pPr>
              <a:defRPr sz="2000" b="0" i="0" baseline="0">
                <a:solidFill>
                  <a:srgbClr val="005595"/>
                </a:solidFill>
              </a:defRPr>
            </a:pPr>
            <a:endParaRPr lang="en-US"/>
          </a:p>
        </c:txPr>
        <c:crossAx val="11295360"/>
        <c:crosses val="autoZero"/>
        <c:crossBetween val="between"/>
        <c:majorUnit val="40"/>
      </c:valAx>
      <c:spPr>
        <a:noFill/>
        <a:ln w="24723">
          <a:noFill/>
        </a:ln>
      </c:spPr>
    </c:plotArea>
    <c:plotVisOnly val="1"/>
    <c:dispBlanksAs val="gap"/>
    <c:showDLblsOverMax val="0"/>
  </c:chart>
  <c:spPr>
    <a:noFill/>
    <a:ln>
      <a:noFill/>
    </a:ln>
  </c:spPr>
  <c:txPr>
    <a:bodyPr/>
    <a:lstStyle/>
    <a:p>
      <a:pPr>
        <a:defRPr sz="22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2688382931913"/>
          <c:y val="7.5233612583476994E-2"/>
          <c:w val="0.79146613738999538"/>
          <c:h val="0.61242688379528809"/>
        </c:manualLayout>
      </c:layout>
      <c:barChart>
        <c:barDir val="col"/>
        <c:grouping val="stacked"/>
        <c:varyColors val="0"/>
        <c:ser>
          <c:idx val="0"/>
          <c:order val="0"/>
          <c:tx>
            <c:strRef>
              <c:f>Sheet1!$B$1</c:f>
              <c:strCache>
                <c:ptCount val="1"/>
                <c:pt idx="0">
                  <c:v>M</c:v>
                </c:pt>
              </c:strCache>
            </c:strRef>
          </c:tx>
          <c:spPr>
            <a:solidFill>
              <a:srgbClr val="336699"/>
            </a:solidFill>
            <a:ln w="9447">
              <a:solidFill>
                <a:srgbClr val="000000"/>
              </a:solidFill>
              <a:prstDash val="solid"/>
            </a:ln>
          </c:spPr>
          <c:invertIfNegative val="0"/>
          <c:dLbls>
            <c:delete val="1"/>
          </c:dLbls>
          <c:cat>
            <c:strRef>
              <c:f>Sheet1!$A$2:$A$14</c:f>
              <c:strCache>
                <c:ptCount val="12"/>
                <c:pt idx="0">
                  <c:v>&lt;1</c:v>
                </c:pt>
                <c:pt idx="1">
                  <c:v>1–3</c:v>
                </c:pt>
                <c:pt idx="2">
                  <c:v>4–6</c:v>
                </c:pt>
                <c:pt idx="3">
                  <c:v>7–10</c:v>
                </c:pt>
                <c:pt idx="4">
                  <c:v>11–19</c:v>
                </c:pt>
                <c:pt idx="5">
                  <c:v>20s</c:v>
                </c:pt>
                <c:pt idx="6">
                  <c:v>30s</c:v>
                </c:pt>
                <c:pt idx="7">
                  <c:v>40s</c:v>
                </c:pt>
                <c:pt idx="8">
                  <c:v>50s</c:v>
                </c:pt>
                <c:pt idx="9">
                  <c:v>60s</c:v>
                </c:pt>
                <c:pt idx="10">
                  <c:v>70s</c:v>
                </c:pt>
                <c:pt idx="11">
                  <c:v>≥80</c:v>
                </c:pt>
              </c:strCache>
            </c:strRef>
          </c:cat>
          <c:val>
            <c:numRef>
              <c:f>Sheet1!$B$2:$B$14</c:f>
              <c:numCache>
                <c:formatCode>General</c:formatCode>
                <c:ptCount val="12"/>
                <c:pt idx="0">
                  <c:v>126</c:v>
                </c:pt>
                <c:pt idx="1">
                  <c:v>197</c:v>
                </c:pt>
                <c:pt idx="2">
                  <c:v>141</c:v>
                </c:pt>
                <c:pt idx="3">
                  <c:v>210</c:v>
                </c:pt>
                <c:pt idx="4">
                  <c:v>545</c:v>
                </c:pt>
                <c:pt idx="5">
                  <c:v>40</c:v>
                </c:pt>
                <c:pt idx="6">
                  <c:v>38</c:v>
                </c:pt>
                <c:pt idx="7">
                  <c:v>38</c:v>
                </c:pt>
                <c:pt idx="8">
                  <c:v>34</c:v>
                </c:pt>
                <c:pt idx="9">
                  <c:v>19</c:v>
                </c:pt>
                <c:pt idx="10">
                  <c:v>15</c:v>
                </c:pt>
                <c:pt idx="11">
                  <c:v>3</c:v>
                </c:pt>
              </c:numCache>
            </c:numRef>
          </c:val>
          <c:extLst>
            <c:ext xmlns:c16="http://schemas.microsoft.com/office/drawing/2014/chart" uri="{C3380CC4-5D6E-409C-BE32-E72D297353CC}">
              <c16:uniqueId val="{00000000-C996-467D-92A6-33A905B37FCD}"/>
            </c:ext>
          </c:extLst>
        </c:ser>
        <c:ser>
          <c:idx val="1"/>
          <c:order val="1"/>
          <c:tx>
            <c:strRef>
              <c:f>Sheet1!$C$1</c:f>
              <c:strCache>
                <c:ptCount val="1"/>
                <c:pt idx="0">
                  <c:v>F</c:v>
                </c:pt>
              </c:strCache>
            </c:strRef>
          </c:tx>
          <c:spPr>
            <a:solidFill>
              <a:srgbClr val="FFAA00"/>
            </a:solidFill>
            <a:ln w="12700">
              <a:solidFill>
                <a:schemeClr val="tx1"/>
              </a:solidFill>
            </a:ln>
          </c:spPr>
          <c:invertIfNegative val="0"/>
          <c:dLbls>
            <c:delete val="1"/>
          </c:dLbls>
          <c:cat>
            <c:strRef>
              <c:f>Sheet1!$A$2:$A$14</c:f>
              <c:strCache>
                <c:ptCount val="12"/>
                <c:pt idx="0">
                  <c:v>&lt;1</c:v>
                </c:pt>
                <c:pt idx="1">
                  <c:v>1–3</c:v>
                </c:pt>
                <c:pt idx="2">
                  <c:v>4–6</c:v>
                </c:pt>
                <c:pt idx="3">
                  <c:v>7–10</c:v>
                </c:pt>
                <c:pt idx="4">
                  <c:v>11–19</c:v>
                </c:pt>
                <c:pt idx="5">
                  <c:v>20s</c:v>
                </c:pt>
                <c:pt idx="6">
                  <c:v>30s</c:v>
                </c:pt>
                <c:pt idx="7">
                  <c:v>40s</c:v>
                </c:pt>
                <c:pt idx="8">
                  <c:v>50s</c:v>
                </c:pt>
                <c:pt idx="9">
                  <c:v>60s</c:v>
                </c:pt>
                <c:pt idx="10">
                  <c:v>70s</c:v>
                </c:pt>
                <c:pt idx="11">
                  <c:v>≥80</c:v>
                </c:pt>
              </c:strCache>
            </c:strRef>
          </c:cat>
          <c:val>
            <c:numRef>
              <c:f>Sheet1!$C$2:$C$14</c:f>
              <c:numCache>
                <c:formatCode>General</c:formatCode>
                <c:ptCount val="12"/>
                <c:pt idx="0">
                  <c:v>137</c:v>
                </c:pt>
                <c:pt idx="1">
                  <c:v>230</c:v>
                </c:pt>
                <c:pt idx="2">
                  <c:v>149</c:v>
                </c:pt>
                <c:pt idx="3">
                  <c:v>239</c:v>
                </c:pt>
                <c:pt idx="4">
                  <c:v>586</c:v>
                </c:pt>
                <c:pt idx="5">
                  <c:v>58</c:v>
                </c:pt>
                <c:pt idx="6">
                  <c:v>63</c:v>
                </c:pt>
                <c:pt idx="7">
                  <c:v>77</c:v>
                </c:pt>
                <c:pt idx="8">
                  <c:v>33</c:v>
                </c:pt>
                <c:pt idx="9">
                  <c:v>29</c:v>
                </c:pt>
                <c:pt idx="10">
                  <c:v>20</c:v>
                </c:pt>
                <c:pt idx="11">
                  <c:v>10</c:v>
                </c:pt>
              </c:numCache>
            </c:numRef>
          </c:val>
          <c:extLst>
            <c:ext xmlns:c16="http://schemas.microsoft.com/office/drawing/2014/chart" uri="{C3380CC4-5D6E-409C-BE32-E72D297353CC}">
              <c16:uniqueId val="{00000000-929B-43F2-B465-B6F0A9069A9A}"/>
            </c:ext>
          </c:extLst>
        </c:ser>
        <c:dLbls>
          <c:showLegendKey val="0"/>
          <c:showVal val="0"/>
          <c:showCatName val="1"/>
          <c:showSerName val="0"/>
          <c:showPercent val="0"/>
          <c:showBubbleSize val="0"/>
        </c:dLbls>
        <c:gapWidth val="0"/>
        <c:overlap val="100"/>
        <c:axId val="11591680"/>
        <c:axId val="11593600"/>
      </c:barChart>
      <c:catAx>
        <c:axId val="11591680"/>
        <c:scaling>
          <c:orientation val="minMax"/>
        </c:scaling>
        <c:delete val="0"/>
        <c:axPos val="b"/>
        <c:title>
          <c:tx>
            <c:rich>
              <a:bodyPr/>
              <a:lstStyle/>
              <a:p>
                <a:pPr>
                  <a:defRPr/>
                </a:pPr>
                <a:r>
                  <a:rPr lang="en-US" sz="2400" dirty="0">
                    <a:solidFill>
                      <a:srgbClr val="005595"/>
                    </a:solidFill>
                  </a:rPr>
                  <a:t>Age Group</a:t>
                </a:r>
              </a:p>
            </c:rich>
          </c:tx>
          <c:overlay val="0"/>
        </c:title>
        <c:numFmt formatCode="General" sourceLinked="1"/>
        <c:majorTickMark val="out"/>
        <c:minorTickMark val="none"/>
        <c:tickLblPos val="nextTo"/>
        <c:spPr>
          <a:ln w="28340">
            <a:solidFill>
              <a:srgbClr val="336699"/>
            </a:solidFill>
            <a:prstDash val="solid"/>
          </a:ln>
        </c:spPr>
        <c:txPr>
          <a:bodyPr rot="-4500000" vert="horz"/>
          <a:lstStyle/>
          <a:p>
            <a:pPr>
              <a:defRPr sz="2000" b="0" i="0" u="none" strike="noStrike" baseline="0">
                <a:solidFill>
                  <a:srgbClr val="336699"/>
                </a:solidFill>
                <a:latin typeface="Arial"/>
                <a:ea typeface="Arial"/>
                <a:cs typeface="Arial"/>
              </a:defRPr>
            </a:pPr>
            <a:endParaRPr lang="en-US"/>
          </a:p>
        </c:txPr>
        <c:crossAx val="11593600"/>
        <c:crosses val="autoZero"/>
        <c:auto val="1"/>
        <c:lblAlgn val="ctr"/>
        <c:lblOffset val="100"/>
        <c:tickLblSkip val="1"/>
        <c:tickMarkSkip val="1"/>
        <c:noMultiLvlLbl val="0"/>
      </c:catAx>
      <c:valAx>
        <c:axId val="11593600"/>
        <c:scaling>
          <c:orientation val="minMax"/>
          <c:max val="1100"/>
          <c:min val="0"/>
        </c:scaling>
        <c:delete val="0"/>
        <c:axPos val="l"/>
        <c:title>
          <c:tx>
            <c:rich>
              <a:bodyPr/>
              <a:lstStyle/>
              <a:p>
                <a:pPr>
                  <a:defRPr/>
                </a:pPr>
                <a:r>
                  <a:rPr lang="en-US" sz="2400" dirty="0">
                    <a:solidFill>
                      <a:srgbClr val="005595"/>
                    </a:solidFill>
                  </a:rPr>
                  <a:t>Cases</a:t>
                </a:r>
              </a:p>
            </c:rich>
          </c:tx>
          <c:layout>
            <c:manualLayout>
              <c:xMode val="edge"/>
              <c:yMode val="edge"/>
              <c:x val="4.4450646277211674E-2"/>
              <c:y val="0.28692877268287614"/>
            </c:manualLayout>
          </c:layout>
          <c:overlay val="0"/>
        </c:title>
        <c:numFmt formatCode="0" sourceLinked="0"/>
        <c:majorTickMark val="out"/>
        <c:minorTickMark val="out"/>
        <c:tickLblPos val="nextTo"/>
        <c:spPr>
          <a:ln w="28340">
            <a:solidFill>
              <a:srgbClr val="336699"/>
            </a:solidFill>
            <a:prstDash val="solid"/>
          </a:ln>
        </c:spPr>
        <c:txPr>
          <a:bodyPr rot="0" vert="horz"/>
          <a:lstStyle/>
          <a:p>
            <a:pPr>
              <a:defRPr sz="2000" b="0" i="0" u="none" strike="noStrike" baseline="0">
                <a:solidFill>
                  <a:srgbClr val="336699"/>
                </a:solidFill>
                <a:latin typeface="Arial"/>
                <a:ea typeface="Arial"/>
                <a:cs typeface="Arial"/>
              </a:defRPr>
            </a:pPr>
            <a:endParaRPr lang="en-US"/>
          </a:p>
        </c:txPr>
        <c:crossAx val="11591680"/>
        <c:crosses val="autoZero"/>
        <c:crossBetween val="between"/>
        <c:majorUnit val="200"/>
      </c:valAx>
      <c:spPr>
        <a:noFill/>
        <a:ln w="18893">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59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559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strCache>
            </c:strRef>
          </c:cat>
          <c:val>
            <c:numRef>
              <c:f>Sheet1!$B$2:$B$32</c:f>
              <c:numCache>
                <c:formatCode>General</c:formatCode>
                <c:ptCount val="31"/>
                <c:pt idx="0">
                  <c:v>4</c:v>
                </c:pt>
                <c:pt idx="1">
                  <c:v>2</c:v>
                </c:pt>
                <c:pt idx="2">
                  <c:v>1</c:v>
                </c:pt>
                <c:pt idx="3">
                  <c:v>14</c:v>
                </c:pt>
                <c:pt idx="5">
                  <c:v>3</c:v>
                </c:pt>
                <c:pt idx="6">
                  <c:v>9</c:v>
                </c:pt>
                <c:pt idx="8">
                  <c:v>3</c:v>
                </c:pt>
                <c:pt idx="10">
                  <c:v>3</c:v>
                </c:pt>
                <c:pt idx="12">
                  <c:v>2</c:v>
                </c:pt>
                <c:pt idx="13">
                  <c:v>2</c:v>
                </c:pt>
                <c:pt idx="14">
                  <c:v>2</c:v>
                </c:pt>
                <c:pt idx="15">
                  <c:v>1</c:v>
                </c:pt>
                <c:pt idx="18">
                  <c:v>3</c:v>
                </c:pt>
                <c:pt idx="19">
                  <c:v>1</c:v>
                </c:pt>
                <c:pt idx="20">
                  <c:v>6</c:v>
                </c:pt>
                <c:pt idx="21">
                  <c:v>5</c:v>
                </c:pt>
                <c:pt idx="22">
                  <c:v>1</c:v>
                </c:pt>
                <c:pt idx="25">
                  <c:v>5</c:v>
                </c:pt>
                <c:pt idx="26">
                  <c:v>28</c:v>
                </c:pt>
                <c:pt idx="30">
                  <c:v>1</c:v>
                </c:pt>
              </c:numCache>
            </c:numRef>
          </c:val>
          <c:extLst>
            <c:ext xmlns:c16="http://schemas.microsoft.com/office/drawing/2014/chart" uri="{C3380CC4-5D6E-409C-BE32-E72D297353CC}">
              <c16:uniqueId val="{00000000-9DD5-461C-AD15-DF729FBDF931}"/>
            </c:ext>
          </c:extLst>
        </c:ser>
        <c:dLbls>
          <c:showLegendKey val="0"/>
          <c:showVal val="0"/>
          <c:showCatName val="0"/>
          <c:showSerName val="0"/>
          <c:showPercent val="0"/>
          <c:showBubbleSize val="0"/>
        </c:dLbls>
        <c:gapWidth val="0"/>
        <c:axId val="93251464"/>
        <c:axId val="93252904"/>
      </c:barChart>
      <c:catAx>
        <c:axId val="93251464"/>
        <c:scaling>
          <c:orientation val="minMax"/>
        </c:scaling>
        <c:delete val="0"/>
        <c:axPos val="b"/>
        <c:numFmt formatCode="General" sourceLinked="1"/>
        <c:majorTickMark val="out"/>
        <c:minorTickMark val="none"/>
        <c:tickLblPos val="nextTo"/>
        <c:spPr>
          <a:noFill/>
          <a:ln w="12700" cap="flat" cmpd="sng" algn="ctr">
            <a:solidFill>
              <a:srgbClr val="005595"/>
            </a:solidFill>
            <a:round/>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93252904"/>
        <c:crosses val="autoZero"/>
        <c:auto val="1"/>
        <c:lblAlgn val="ctr"/>
        <c:lblOffset val="100"/>
        <c:noMultiLvlLbl val="0"/>
      </c:catAx>
      <c:valAx>
        <c:axId val="93252904"/>
        <c:scaling>
          <c:orientation val="minMax"/>
        </c:scaling>
        <c:delete val="0"/>
        <c:axPos val="l"/>
        <c:numFmt formatCode="General" sourceLinked="1"/>
        <c:majorTickMark val="none"/>
        <c:minorTickMark val="none"/>
        <c:tickLblPos val="nextTo"/>
        <c:spPr>
          <a:noFill/>
          <a:ln w="12700">
            <a:solidFill>
              <a:srgbClr val="005595"/>
            </a:solidFill>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9325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59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559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strCache>
            </c:strRef>
          </c:cat>
          <c:val>
            <c:numRef>
              <c:f>Sheet1!$B$2:$B$19</c:f>
              <c:numCache>
                <c:formatCode>General</c:formatCode>
                <c:ptCount val="18"/>
                <c:pt idx="0">
                  <c:v>22</c:v>
                </c:pt>
                <c:pt idx="1">
                  <c:v>2</c:v>
                </c:pt>
                <c:pt idx="2">
                  <c:v>1</c:v>
                </c:pt>
                <c:pt idx="3">
                  <c:v>2</c:v>
                </c:pt>
                <c:pt idx="4">
                  <c:v>3</c:v>
                </c:pt>
                <c:pt idx="5">
                  <c:v>4</c:v>
                </c:pt>
                <c:pt idx="6">
                  <c:v>6</c:v>
                </c:pt>
                <c:pt idx="7">
                  <c:v>3</c:v>
                </c:pt>
                <c:pt idx="8">
                  <c:v>1</c:v>
                </c:pt>
                <c:pt idx="9">
                  <c:v>3</c:v>
                </c:pt>
                <c:pt idx="10">
                  <c:v>27</c:v>
                </c:pt>
                <c:pt idx="11">
                  <c:v>67</c:v>
                </c:pt>
                <c:pt idx="12">
                  <c:v>17</c:v>
                </c:pt>
                <c:pt idx="13">
                  <c:v>31</c:v>
                </c:pt>
                <c:pt idx="14">
                  <c:v>2</c:v>
                </c:pt>
                <c:pt idx="15">
                  <c:v>4</c:v>
                </c:pt>
                <c:pt idx="16">
                  <c:v>7</c:v>
                </c:pt>
                <c:pt idx="17">
                  <c:v>6</c:v>
                </c:pt>
              </c:numCache>
            </c:numRef>
          </c:val>
          <c:extLst>
            <c:ext xmlns:c16="http://schemas.microsoft.com/office/drawing/2014/chart" uri="{C3380CC4-5D6E-409C-BE32-E72D297353CC}">
              <c16:uniqueId val="{00000000-9DD5-461C-AD15-DF729FBDF931}"/>
            </c:ext>
          </c:extLst>
        </c:ser>
        <c:dLbls>
          <c:showLegendKey val="0"/>
          <c:showVal val="0"/>
          <c:showCatName val="0"/>
          <c:showSerName val="0"/>
          <c:showPercent val="0"/>
          <c:showBubbleSize val="0"/>
        </c:dLbls>
        <c:gapWidth val="0"/>
        <c:axId val="93251464"/>
        <c:axId val="93252904"/>
      </c:barChart>
      <c:catAx>
        <c:axId val="93251464"/>
        <c:scaling>
          <c:orientation val="minMax"/>
        </c:scaling>
        <c:delete val="0"/>
        <c:axPos val="b"/>
        <c:numFmt formatCode="General" sourceLinked="1"/>
        <c:majorTickMark val="out"/>
        <c:minorTickMark val="none"/>
        <c:tickLblPos val="nextTo"/>
        <c:spPr>
          <a:noFill/>
          <a:ln w="12700" cap="flat" cmpd="sng" algn="ctr">
            <a:solidFill>
              <a:srgbClr val="005595"/>
            </a:solidFill>
            <a:round/>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93252904"/>
        <c:crosses val="autoZero"/>
        <c:auto val="1"/>
        <c:lblAlgn val="ctr"/>
        <c:lblOffset val="100"/>
        <c:noMultiLvlLbl val="0"/>
      </c:catAx>
      <c:valAx>
        <c:axId val="93252904"/>
        <c:scaling>
          <c:orientation val="minMax"/>
        </c:scaling>
        <c:delete val="0"/>
        <c:axPos val="l"/>
        <c:numFmt formatCode="General" sourceLinked="1"/>
        <c:majorTickMark val="none"/>
        <c:minorTickMark val="none"/>
        <c:tickLblPos val="nextTo"/>
        <c:spPr>
          <a:noFill/>
          <a:ln w="12700">
            <a:solidFill>
              <a:srgbClr val="005595"/>
            </a:solidFill>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9325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18 to 19 years</c:v>
                </c:pt>
              </c:strCache>
            </c:strRef>
          </c:tx>
          <c:spPr>
            <a:ln w="38100" cap="rnd">
              <a:solidFill>
                <a:srgbClr val="00B0F0"/>
              </a:solidFill>
              <a:round/>
            </a:ln>
            <a:effectLst/>
          </c:spPr>
          <c:marker>
            <c:symbol val="circle"/>
            <c:size val="5"/>
            <c:spPr>
              <a:solidFill>
                <a:srgbClr val="00B0F0"/>
              </a:solidFill>
              <a:ln w="9525">
                <a:solidFill>
                  <a:schemeClr val="accent1"/>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Sheet1!$B$2:$B$15</c:f>
              <c:numCache>
                <c:formatCode>0.00%</c:formatCode>
                <c:ptCount val="14"/>
                <c:pt idx="0">
                  <c:v>0.1305</c:v>
                </c:pt>
                <c:pt idx="1">
                  <c:v>0.1784</c:v>
                </c:pt>
                <c:pt idx="2">
                  <c:v>9.4700000000000006E-2</c:v>
                </c:pt>
                <c:pt idx="3">
                  <c:v>6.0600000000000008E-2</c:v>
                </c:pt>
                <c:pt idx="4">
                  <c:v>2.41E-2</c:v>
                </c:pt>
                <c:pt idx="5">
                  <c:v>1.3100000000000001E-2</c:v>
                </c:pt>
                <c:pt idx="6">
                  <c:v>7.9000000000000008E-3</c:v>
                </c:pt>
                <c:pt idx="7">
                  <c:v>6.0000000000000001E-3</c:v>
                </c:pt>
                <c:pt idx="8">
                  <c:v>4.1000000000000003E-3</c:v>
                </c:pt>
                <c:pt idx="9">
                  <c:v>3.5000000000000005E-3</c:v>
                </c:pt>
                <c:pt idx="10">
                  <c:v>3.7000000000000002E-3</c:v>
                </c:pt>
                <c:pt idx="11">
                  <c:v>2.3E-3</c:v>
                </c:pt>
                <c:pt idx="12">
                  <c:v>1.6999999999999999E-3</c:v>
                </c:pt>
                <c:pt idx="13">
                  <c:v>1.2999999999999999E-3</c:v>
                </c:pt>
              </c:numCache>
            </c:numRef>
          </c:val>
          <c:smooth val="0"/>
          <c:extLst>
            <c:ext xmlns:c16="http://schemas.microsoft.com/office/drawing/2014/chart" uri="{C3380CC4-5D6E-409C-BE32-E72D297353CC}">
              <c16:uniqueId val="{00000000-603C-4502-8BC9-DFFB0204530C}"/>
            </c:ext>
          </c:extLst>
        </c:ser>
        <c:ser>
          <c:idx val="1"/>
          <c:order val="1"/>
          <c:tx>
            <c:strRef>
              <c:f>Sheet1!$C$1</c:f>
              <c:strCache>
                <c:ptCount val="1"/>
                <c:pt idx="0">
                  <c:v>20 to 24 years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Sheet1!$C$2:$C$15</c:f>
              <c:numCache>
                <c:formatCode>0.00%</c:formatCode>
                <c:ptCount val="14"/>
                <c:pt idx="0">
                  <c:v>0.28599999999999998</c:v>
                </c:pt>
                <c:pt idx="1">
                  <c:v>0.31409999999999999</c:v>
                </c:pt>
                <c:pt idx="2">
                  <c:v>0.27960000000000002</c:v>
                </c:pt>
                <c:pt idx="3">
                  <c:v>0.26939999999999997</c:v>
                </c:pt>
                <c:pt idx="4">
                  <c:v>0.1943</c:v>
                </c:pt>
                <c:pt idx="5">
                  <c:v>0.17180000000000001</c:v>
                </c:pt>
                <c:pt idx="6">
                  <c:v>0.13819999999999999</c:v>
                </c:pt>
                <c:pt idx="7">
                  <c:v>0.13170000000000001</c:v>
                </c:pt>
                <c:pt idx="8">
                  <c:v>0.12709999999999999</c:v>
                </c:pt>
                <c:pt idx="9">
                  <c:v>0.1333</c:v>
                </c:pt>
                <c:pt idx="10">
                  <c:v>0.15629999999999999</c:v>
                </c:pt>
                <c:pt idx="11">
                  <c:v>0.16300000000000001</c:v>
                </c:pt>
                <c:pt idx="12">
                  <c:v>0.12379999999999999</c:v>
                </c:pt>
                <c:pt idx="13">
                  <c:v>0.14419999999999999</c:v>
                </c:pt>
              </c:numCache>
            </c:numRef>
          </c:val>
          <c:smooth val="0"/>
          <c:extLst>
            <c:ext xmlns:c16="http://schemas.microsoft.com/office/drawing/2014/chart" uri="{C3380CC4-5D6E-409C-BE32-E72D297353CC}">
              <c16:uniqueId val="{00000000-05F4-48B5-A809-5C9E565419EC}"/>
            </c:ext>
          </c:extLst>
        </c:ser>
        <c:ser>
          <c:idx val="2"/>
          <c:order val="2"/>
          <c:tx>
            <c:strRef>
              <c:f>Sheet1!$D$1</c:f>
              <c:strCache>
                <c:ptCount val="1"/>
                <c:pt idx="0">
                  <c:v>25 to 29 years</c:v>
                </c:pt>
              </c:strCache>
            </c:strRef>
          </c:tx>
          <c:spPr>
            <a:ln w="28575" cap="rnd">
              <a:solidFill>
                <a:srgbClr val="FFC000"/>
              </a:solidFill>
              <a:round/>
            </a:ln>
            <a:effectLst/>
          </c:spPr>
          <c:marker>
            <c:symbol val="circle"/>
            <c:size val="5"/>
            <c:spPr>
              <a:solidFill>
                <a:srgbClr val="FFC000"/>
              </a:solidFill>
              <a:ln w="9525">
                <a:solidFill>
                  <a:schemeClr val="accent3"/>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Sheet1!$D$2:$D$15</c:f>
              <c:numCache>
                <c:formatCode>0.00%</c:formatCode>
                <c:ptCount val="14"/>
                <c:pt idx="0">
                  <c:v>0.34150000000000008</c:v>
                </c:pt>
                <c:pt idx="1">
                  <c:v>0.36249999999999999</c:v>
                </c:pt>
                <c:pt idx="2">
                  <c:v>0.33889999999999998</c:v>
                </c:pt>
                <c:pt idx="3">
                  <c:v>0.33189999999999997</c:v>
                </c:pt>
                <c:pt idx="4">
                  <c:v>0.26469999999999999</c:v>
                </c:pt>
                <c:pt idx="5">
                  <c:v>0.23300000000000001</c:v>
                </c:pt>
                <c:pt idx="6">
                  <c:v>0.20499999999999999</c:v>
                </c:pt>
                <c:pt idx="7">
                  <c:v>0.19259999999999999</c:v>
                </c:pt>
                <c:pt idx="8">
                  <c:v>0.1888</c:v>
                </c:pt>
                <c:pt idx="9">
                  <c:v>0.18440000000000001</c:v>
                </c:pt>
                <c:pt idx="10">
                  <c:v>0.2132</c:v>
                </c:pt>
                <c:pt idx="11">
                  <c:v>0.2072</c:v>
                </c:pt>
                <c:pt idx="12">
                  <c:v>0.16289999999999999</c:v>
                </c:pt>
                <c:pt idx="13">
                  <c:v>0.1971</c:v>
                </c:pt>
              </c:numCache>
            </c:numRef>
          </c:val>
          <c:smooth val="0"/>
          <c:extLst>
            <c:ext xmlns:c16="http://schemas.microsoft.com/office/drawing/2014/chart" uri="{C3380CC4-5D6E-409C-BE32-E72D297353CC}">
              <c16:uniqueId val="{00000001-05F4-48B5-A809-5C9E565419EC}"/>
            </c:ext>
          </c:extLst>
        </c:ser>
        <c:ser>
          <c:idx val="3"/>
          <c:order val="3"/>
          <c:tx>
            <c:strRef>
              <c:f>Sheet1!$E$1</c:f>
              <c:strCache>
                <c:ptCount val="1"/>
                <c:pt idx="0">
                  <c:v>30 to 34 years</c:v>
                </c:pt>
              </c:strCache>
            </c:strRef>
          </c:tx>
          <c:spPr>
            <a:ln w="28575" cap="rnd">
              <a:solidFill>
                <a:schemeClr val="bg2"/>
              </a:solidFill>
              <a:round/>
            </a:ln>
            <a:effectLst/>
          </c:spPr>
          <c:marker>
            <c:symbol val="circle"/>
            <c:size val="5"/>
            <c:spPr>
              <a:solidFill>
                <a:schemeClr val="bg2"/>
              </a:solidFill>
              <a:ln w="9525">
                <a:solidFill>
                  <a:schemeClr val="accent4"/>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Sheet1!$E$2:$E$15</c:f>
              <c:numCache>
                <c:formatCode>0.00%</c:formatCode>
                <c:ptCount val="14"/>
                <c:pt idx="0">
                  <c:v>0.35799999999999998</c:v>
                </c:pt>
                <c:pt idx="1">
                  <c:v>0.36570000000000003</c:v>
                </c:pt>
                <c:pt idx="2">
                  <c:v>0.32469999999999999</c:v>
                </c:pt>
                <c:pt idx="3">
                  <c:v>0.30869999999999997</c:v>
                </c:pt>
                <c:pt idx="4">
                  <c:v>0.27129999999999999</c:v>
                </c:pt>
                <c:pt idx="5">
                  <c:v>0.25040000000000001</c:v>
                </c:pt>
                <c:pt idx="6">
                  <c:v>0.22589999999999999</c:v>
                </c:pt>
                <c:pt idx="7">
                  <c:v>0.21190000000000001</c:v>
                </c:pt>
                <c:pt idx="8">
                  <c:v>0.19699999999999998</c:v>
                </c:pt>
                <c:pt idx="9">
                  <c:v>0.20430000000000001</c:v>
                </c:pt>
                <c:pt idx="10">
                  <c:v>0.2288</c:v>
                </c:pt>
                <c:pt idx="11">
                  <c:v>0.21840000000000001</c:v>
                </c:pt>
                <c:pt idx="12">
                  <c:v>0.16699999999999998</c:v>
                </c:pt>
                <c:pt idx="13">
                  <c:v>0.21170000000000003</c:v>
                </c:pt>
              </c:numCache>
            </c:numRef>
          </c:val>
          <c:smooth val="0"/>
          <c:extLst>
            <c:ext xmlns:c16="http://schemas.microsoft.com/office/drawing/2014/chart" uri="{C3380CC4-5D6E-409C-BE32-E72D297353CC}">
              <c16:uniqueId val="{00000002-05F4-48B5-A809-5C9E565419EC}"/>
            </c:ext>
          </c:extLst>
        </c:ser>
        <c:ser>
          <c:idx val="4"/>
          <c:order val="4"/>
          <c:tx>
            <c:strRef>
              <c:f>Sheet1!$F$1</c:f>
              <c:strCache>
                <c:ptCount val="1"/>
                <c:pt idx="0">
                  <c:v>35 to 39 years</c:v>
                </c:pt>
              </c:strCache>
            </c:strRef>
          </c:tx>
          <c:spPr>
            <a:ln w="28575" cap="rnd">
              <a:solidFill>
                <a:srgbClr val="00B050"/>
              </a:solidFill>
              <a:round/>
            </a:ln>
            <a:effectLst/>
          </c:spPr>
          <c:marker>
            <c:symbol val="circle"/>
            <c:size val="5"/>
            <c:spPr>
              <a:solidFill>
                <a:srgbClr val="00B050"/>
              </a:solidFill>
              <a:ln w="9525">
                <a:solidFill>
                  <a:schemeClr val="accent5"/>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Sheet1!$F$2:$F$15</c:f>
              <c:numCache>
                <c:formatCode>0.00%</c:formatCode>
                <c:ptCount val="14"/>
                <c:pt idx="0">
                  <c:v>0.36049999999999999</c:v>
                </c:pt>
                <c:pt idx="1">
                  <c:v>0.376</c:v>
                </c:pt>
                <c:pt idx="2">
                  <c:v>0.33140000000000003</c:v>
                </c:pt>
                <c:pt idx="3">
                  <c:v>0.30499999999999999</c:v>
                </c:pt>
                <c:pt idx="4">
                  <c:v>0.26150000000000001</c:v>
                </c:pt>
                <c:pt idx="5">
                  <c:v>0.24909999999999999</c:v>
                </c:pt>
                <c:pt idx="6">
                  <c:v>0.20599999999999999</c:v>
                </c:pt>
                <c:pt idx="7">
                  <c:v>0.20069999999999999</c:v>
                </c:pt>
                <c:pt idx="8">
                  <c:v>0.1855</c:v>
                </c:pt>
                <c:pt idx="9">
                  <c:v>0.17829999999999999</c:v>
                </c:pt>
                <c:pt idx="10">
                  <c:v>0.20019999999999999</c:v>
                </c:pt>
                <c:pt idx="11">
                  <c:v>0.19089999999999999</c:v>
                </c:pt>
                <c:pt idx="12">
                  <c:v>0.15279999999999999</c:v>
                </c:pt>
                <c:pt idx="13">
                  <c:v>0.191</c:v>
                </c:pt>
              </c:numCache>
            </c:numRef>
          </c:val>
          <c:smooth val="0"/>
          <c:extLst>
            <c:ext xmlns:c16="http://schemas.microsoft.com/office/drawing/2014/chart" uri="{C3380CC4-5D6E-409C-BE32-E72D297353CC}">
              <c16:uniqueId val="{00000003-05F4-48B5-A809-5C9E565419EC}"/>
            </c:ext>
          </c:extLst>
        </c:ser>
        <c:dLbls>
          <c:showLegendKey val="0"/>
          <c:showVal val="0"/>
          <c:showCatName val="0"/>
          <c:showSerName val="0"/>
          <c:showPercent val="0"/>
          <c:showBubbleSize val="0"/>
        </c:dLbls>
        <c:marker val="1"/>
        <c:smooth val="0"/>
        <c:axId val="631721680"/>
        <c:axId val="631722008"/>
      </c:lineChart>
      <c:catAx>
        <c:axId val="631721680"/>
        <c:scaling>
          <c:orientation val="minMax"/>
        </c:scaling>
        <c:delete val="0"/>
        <c:axPos val="b"/>
        <c:numFmt formatCode="General" sourceLinked="1"/>
        <c:majorTickMark val="out"/>
        <c:minorTickMark val="none"/>
        <c:tickLblPos val="nextTo"/>
        <c:spPr>
          <a:noFill/>
          <a:ln w="12700" cap="flat" cmpd="sng" algn="ctr">
            <a:solidFill>
              <a:srgbClr val="005595"/>
            </a:solidFill>
            <a:round/>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631722008"/>
        <c:crosses val="autoZero"/>
        <c:auto val="1"/>
        <c:lblAlgn val="ctr"/>
        <c:lblOffset val="100"/>
        <c:noMultiLvlLbl val="0"/>
      </c:catAx>
      <c:valAx>
        <c:axId val="631722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out"/>
        <c:tickLblPos val="nextTo"/>
        <c:spPr>
          <a:noFill/>
          <a:ln w="12700">
            <a:solidFill>
              <a:srgbClr val="005595"/>
            </a:solidFill>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631721680"/>
        <c:crosses val="autoZero"/>
        <c:crossBetween val="between"/>
      </c:valAx>
      <c:spPr>
        <a:noFill/>
        <a:ln>
          <a:noFill/>
        </a:ln>
        <a:effectLst/>
      </c:spPr>
    </c:plotArea>
    <c:legend>
      <c:legendPos val="tr"/>
      <c:layout>
        <c:manualLayout>
          <c:xMode val="edge"/>
          <c:yMode val="edge"/>
          <c:x val="0.64624082435115937"/>
          <c:y val="1.7276370684677241E-2"/>
          <c:w val="0.20031723293057624"/>
          <c:h val="0.41044394233445181"/>
        </c:manualLayout>
      </c:layout>
      <c:overlay val="1"/>
      <c:spPr>
        <a:noFill/>
        <a:ln>
          <a:noFill/>
        </a:ln>
        <a:effectLst/>
      </c:spPr>
      <c:txPr>
        <a:bodyPr rot="0" spcFirstLastPara="1" vertOverflow="ellipsis" vert="horz" wrap="square" anchor="ctr" anchorCtr="1"/>
        <a:lstStyle/>
        <a:p>
          <a:pPr>
            <a:defRPr sz="18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12700">
      <a:solidFill>
        <a:srgbClr val="005595"/>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20-24</c:v>
                </c:pt>
              </c:strCache>
            </c:strRef>
          </c:tx>
          <c:spPr>
            <a:ln w="38100" cap="rnd">
              <a:solidFill>
                <a:srgbClr val="00B0F0"/>
              </a:solidFill>
              <a:round/>
            </a:ln>
            <a:effectLst/>
          </c:spPr>
          <c:marker>
            <c:symbol val="circle"/>
            <c:size val="5"/>
            <c:spPr>
              <a:solidFill>
                <a:srgbClr val="00B0F0"/>
              </a:solidFill>
              <a:ln w="9525">
                <a:solidFill>
                  <a:srgbClr val="00B0F0"/>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Sheet1!$C$2:$C$15</c:f>
              <c:numCache>
                <c:formatCode>0.0</c:formatCode>
                <c:ptCount val="14"/>
                <c:pt idx="0">
                  <c:v>17.919789728599792</c:v>
                </c:pt>
                <c:pt idx="1">
                  <c:v>13.702600537932435</c:v>
                </c:pt>
                <c:pt idx="2">
                  <c:v>11.14973577802143</c:v>
                </c:pt>
                <c:pt idx="3">
                  <c:v>13.336095029364385</c:v>
                </c:pt>
                <c:pt idx="4">
                  <c:v>21.961017918463586</c:v>
                </c:pt>
                <c:pt idx="5">
                  <c:v>13.762578176625745</c:v>
                </c:pt>
                <c:pt idx="6">
                  <c:v>12.896163587864546</c:v>
                </c:pt>
                <c:pt idx="7">
                  <c:v>10.390767986933373</c:v>
                </c:pt>
                <c:pt idx="8">
                  <c:v>10.069664149326176</c:v>
                </c:pt>
                <c:pt idx="9">
                  <c:v>7.4540739654540111</c:v>
                </c:pt>
                <c:pt idx="10">
                  <c:v>5.5595268862561431</c:v>
                </c:pt>
                <c:pt idx="11">
                  <c:v>6.2613354408332347</c:v>
                </c:pt>
                <c:pt idx="12">
                  <c:v>7.3184063999496507</c:v>
                </c:pt>
                <c:pt idx="13">
                  <c:v>3.2629999999999999</c:v>
                </c:pt>
              </c:numCache>
            </c:numRef>
          </c:val>
          <c:smooth val="0"/>
          <c:extLst>
            <c:ext xmlns:c16="http://schemas.microsoft.com/office/drawing/2014/chart" uri="{C3380CC4-5D6E-409C-BE32-E72D297353CC}">
              <c16:uniqueId val="{00000000-741F-49CB-843E-54CFAA8C07BC}"/>
            </c:ext>
          </c:extLst>
        </c:ser>
        <c:dLbls>
          <c:showLegendKey val="0"/>
          <c:showVal val="0"/>
          <c:showCatName val="0"/>
          <c:showSerName val="0"/>
          <c:showPercent val="0"/>
          <c:showBubbleSize val="0"/>
        </c:dLbls>
        <c:marker val="1"/>
        <c:smooth val="0"/>
        <c:axId val="568818456"/>
        <c:axId val="568823376"/>
      </c:lineChart>
      <c:catAx>
        <c:axId val="568818456"/>
        <c:scaling>
          <c:orientation val="minMax"/>
        </c:scaling>
        <c:delete val="0"/>
        <c:axPos val="b"/>
        <c:numFmt formatCode="General" sourceLinked="1"/>
        <c:majorTickMark val="out"/>
        <c:minorTickMark val="none"/>
        <c:tickLblPos val="nextTo"/>
        <c:spPr>
          <a:noFill/>
          <a:ln w="12700" cap="flat" cmpd="sng" algn="ctr">
            <a:solidFill>
              <a:srgbClr val="005595"/>
            </a:solidFill>
            <a:round/>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568823376"/>
        <c:crosses val="autoZero"/>
        <c:auto val="1"/>
        <c:lblAlgn val="ctr"/>
        <c:lblOffset val="100"/>
        <c:noMultiLvlLbl val="0"/>
      </c:catAx>
      <c:valAx>
        <c:axId val="56882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out"/>
        <c:tickLblPos val="nextTo"/>
        <c:spPr>
          <a:noFill/>
          <a:ln w="12700">
            <a:solidFill>
              <a:srgbClr val="005595"/>
            </a:solidFill>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568818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0793551672129"/>
          <c:y val="2.586239239137578E-2"/>
          <c:w val="0.87076984599717544"/>
          <c:h val="0.88395736201313424"/>
        </c:manualLayout>
      </c:layout>
      <c:lineChart>
        <c:grouping val="standard"/>
        <c:varyColors val="0"/>
        <c:ser>
          <c:idx val="0"/>
          <c:order val="0"/>
          <c:tx>
            <c:strRef>
              <c:f>Sheet1!$B$1</c:f>
              <c:strCache>
                <c:ptCount val="1"/>
                <c:pt idx="0">
                  <c:v>25-29</c:v>
                </c:pt>
              </c:strCache>
            </c:strRef>
          </c:tx>
          <c:spPr>
            <a:ln w="38100" cap="rnd">
              <a:solidFill>
                <a:srgbClr val="00B050"/>
              </a:solidFill>
              <a:round/>
            </a:ln>
            <a:effectLst/>
          </c:spPr>
          <c:marker>
            <c:symbol val="circle"/>
            <c:size val="5"/>
            <c:spPr>
              <a:solidFill>
                <a:srgbClr val="00B050"/>
              </a:solidFill>
              <a:ln w="9525">
                <a:solidFill>
                  <a:srgbClr val="00B050"/>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Sheet1!$B$2:$B$15</c:f>
              <c:numCache>
                <c:formatCode>0</c:formatCode>
                <c:ptCount val="14"/>
                <c:pt idx="0">
                  <c:v>13.182321118594579</c:v>
                </c:pt>
                <c:pt idx="1">
                  <c:v>13.330783283498782</c:v>
                </c:pt>
                <c:pt idx="2">
                  <c:v>14.116992566941894</c:v>
                </c:pt>
                <c:pt idx="3">
                  <c:v>14.158458659438166</c:v>
                </c:pt>
                <c:pt idx="4">
                  <c:v>17.434779610647134</c:v>
                </c:pt>
                <c:pt idx="5">
                  <c:v>22.560841502491961</c:v>
                </c:pt>
                <c:pt idx="6">
                  <c:v>19.356548809862748</c:v>
                </c:pt>
                <c:pt idx="7">
                  <c:v>22.36508677547576</c:v>
                </c:pt>
                <c:pt idx="8">
                  <c:v>26.014374090327724</c:v>
                </c:pt>
                <c:pt idx="9">
                  <c:v>25.541424055586571</c:v>
                </c:pt>
                <c:pt idx="10">
                  <c:v>18.112599795587045</c:v>
                </c:pt>
                <c:pt idx="11">
                  <c:v>18.688691509882663</c:v>
                </c:pt>
                <c:pt idx="12">
                  <c:v>20.045043945785014</c:v>
                </c:pt>
                <c:pt idx="13">
                  <c:v>14.48</c:v>
                </c:pt>
              </c:numCache>
            </c:numRef>
          </c:val>
          <c:smooth val="0"/>
          <c:extLst>
            <c:ext xmlns:c16="http://schemas.microsoft.com/office/drawing/2014/chart" uri="{C3380CC4-5D6E-409C-BE32-E72D297353CC}">
              <c16:uniqueId val="{00000000-741F-49CB-843E-54CFAA8C07BC}"/>
            </c:ext>
          </c:extLst>
        </c:ser>
        <c:ser>
          <c:idx val="1"/>
          <c:order val="1"/>
          <c:tx>
            <c:strRef>
              <c:f>Sheet1!$C$1</c:f>
              <c:strCache>
                <c:ptCount val="1"/>
                <c:pt idx="0">
                  <c:v>30-34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Sheet1!$C$2:$C$15</c:f>
              <c:numCache>
                <c:formatCode>0</c:formatCode>
                <c:ptCount val="14"/>
                <c:pt idx="0">
                  <c:v>9.2278085238959147</c:v>
                </c:pt>
                <c:pt idx="1">
                  <c:v>10.849352039975289</c:v>
                </c:pt>
                <c:pt idx="2">
                  <c:v>9.8822625184744251</c:v>
                </c:pt>
                <c:pt idx="3">
                  <c:v>13.459631712862736</c:v>
                </c:pt>
                <c:pt idx="4">
                  <c:v>11.08809700719015</c:v>
                </c:pt>
                <c:pt idx="5">
                  <c:v>15.230278204254178</c:v>
                </c:pt>
                <c:pt idx="6">
                  <c:v>19.250912523991243</c:v>
                </c:pt>
                <c:pt idx="7">
                  <c:v>19.644433381042202</c:v>
                </c:pt>
                <c:pt idx="8">
                  <c:v>22.330089561048911</c:v>
                </c:pt>
                <c:pt idx="9">
                  <c:v>26.298788701907895</c:v>
                </c:pt>
                <c:pt idx="10">
                  <c:v>19.721185929497256</c:v>
                </c:pt>
                <c:pt idx="11">
                  <c:v>22.737174587638876</c:v>
                </c:pt>
                <c:pt idx="12">
                  <c:v>20.170000000000002</c:v>
                </c:pt>
                <c:pt idx="13">
                  <c:v>19.25</c:v>
                </c:pt>
              </c:numCache>
            </c:numRef>
          </c:val>
          <c:smooth val="0"/>
          <c:extLst>
            <c:ext xmlns:c16="http://schemas.microsoft.com/office/drawing/2014/chart" uri="{C3380CC4-5D6E-409C-BE32-E72D297353CC}">
              <c16:uniqueId val="{00000000-F9A3-47D3-B816-19DF9527673D}"/>
            </c:ext>
          </c:extLst>
        </c:ser>
        <c:ser>
          <c:idx val="2"/>
          <c:order val="2"/>
          <c:tx>
            <c:strRef>
              <c:f>Sheet1!$D$1</c:f>
              <c:strCache>
                <c:ptCount val="1"/>
                <c:pt idx="0">
                  <c:v>35-39</c:v>
                </c:pt>
              </c:strCache>
            </c:strRef>
          </c:tx>
          <c:spPr>
            <a:ln w="28575" cap="rnd">
              <a:solidFill>
                <a:srgbClr val="00B0F0"/>
              </a:solidFill>
              <a:round/>
            </a:ln>
            <a:effectLst/>
          </c:spPr>
          <c:marker>
            <c:symbol val="circle"/>
            <c:size val="5"/>
            <c:spPr>
              <a:solidFill>
                <a:srgbClr val="00B0F0"/>
              </a:solidFill>
              <a:ln w="9525">
                <a:solidFill>
                  <a:schemeClr val="accent3"/>
                </a:solidFill>
              </a:ln>
              <a:effectLst/>
            </c:spPr>
          </c:marker>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Sheet1!$D$2:$D$15</c:f>
              <c:numCache>
                <c:formatCode>0</c:formatCode>
                <c:ptCount val="14"/>
                <c:pt idx="0">
                  <c:v>4.7613584401104116</c:v>
                </c:pt>
                <c:pt idx="1">
                  <c:v>6.0324225823015469</c:v>
                </c:pt>
                <c:pt idx="2">
                  <c:v>7.0098202833581915</c:v>
                </c:pt>
                <c:pt idx="3">
                  <c:v>6.8684518251393243</c:v>
                </c:pt>
                <c:pt idx="4">
                  <c:v>9.3776924946276186</c:v>
                </c:pt>
                <c:pt idx="5">
                  <c:v>10.80006685573046</c:v>
                </c:pt>
                <c:pt idx="6">
                  <c:v>11.811158922392062</c:v>
                </c:pt>
                <c:pt idx="7">
                  <c:v>14.629514371003388</c:v>
                </c:pt>
                <c:pt idx="8">
                  <c:v>16.09455909878346</c:v>
                </c:pt>
                <c:pt idx="9">
                  <c:v>15.902541604483822</c:v>
                </c:pt>
                <c:pt idx="10">
                  <c:v>13.276494942113908</c:v>
                </c:pt>
                <c:pt idx="11">
                  <c:v>16.364077701073068</c:v>
                </c:pt>
                <c:pt idx="12">
                  <c:v>13.304514353879412</c:v>
                </c:pt>
                <c:pt idx="13">
                  <c:v>12.34</c:v>
                </c:pt>
              </c:numCache>
            </c:numRef>
          </c:val>
          <c:smooth val="0"/>
          <c:extLst>
            <c:ext xmlns:c16="http://schemas.microsoft.com/office/drawing/2014/chart" uri="{C3380CC4-5D6E-409C-BE32-E72D297353CC}">
              <c16:uniqueId val="{00000001-F9A3-47D3-B816-19DF9527673D}"/>
            </c:ext>
          </c:extLst>
        </c:ser>
        <c:dLbls>
          <c:showLegendKey val="0"/>
          <c:showVal val="0"/>
          <c:showCatName val="0"/>
          <c:showSerName val="0"/>
          <c:showPercent val="0"/>
          <c:showBubbleSize val="0"/>
        </c:dLbls>
        <c:marker val="1"/>
        <c:smooth val="0"/>
        <c:axId val="568818456"/>
        <c:axId val="568823376"/>
      </c:lineChart>
      <c:catAx>
        <c:axId val="568818456"/>
        <c:scaling>
          <c:orientation val="minMax"/>
        </c:scaling>
        <c:delete val="0"/>
        <c:axPos val="b"/>
        <c:numFmt formatCode="General" sourceLinked="1"/>
        <c:majorTickMark val="out"/>
        <c:minorTickMark val="none"/>
        <c:tickLblPos val="nextTo"/>
        <c:spPr>
          <a:noFill/>
          <a:ln w="12700" cap="flat" cmpd="sng" algn="ctr">
            <a:solidFill>
              <a:srgbClr val="005595"/>
            </a:solidFill>
            <a:round/>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568823376"/>
        <c:crosses val="autoZero"/>
        <c:auto val="1"/>
        <c:lblAlgn val="ctr"/>
        <c:lblOffset val="100"/>
        <c:noMultiLvlLbl val="0"/>
      </c:catAx>
      <c:valAx>
        <c:axId val="56882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out"/>
        <c:tickLblPos val="nextTo"/>
        <c:spPr>
          <a:noFill/>
          <a:ln w="12700">
            <a:solidFill>
              <a:srgbClr val="005595"/>
            </a:solidFill>
          </a:ln>
          <a:effectLst/>
        </c:spPr>
        <c:txPr>
          <a:bodyPr rot="-60000000" spcFirstLastPara="1" vertOverflow="ellipsis" vert="horz" wrap="square" anchor="ctr" anchorCtr="1"/>
          <a:lstStyle/>
          <a:p>
            <a:pPr>
              <a:defRPr sz="2000" b="0" i="0" u="none" strike="noStrike" kern="1200" baseline="0">
                <a:solidFill>
                  <a:srgbClr val="005595"/>
                </a:solidFill>
                <a:latin typeface="Arial" panose="020B0604020202020204" pitchFamily="34" charset="0"/>
                <a:ea typeface="+mn-ea"/>
                <a:cs typeface="Arial" panose="020B0604020202020204" pitchFamily="34" charset="0"/>
              </a:defRPr>
            </a:pPr>
            <a:endParaRPr lang="en-US"/>
          </a:p>
        </c:txPr>
        <c:crossAx val="568818456"/>
        <c:crosses val="autoZero"/>
        <c:crossBetween val="between"/>
      </c:valAx>
      <c:spPr>
        <a:noFill/>
        <a:ln>
          <a:noFill/>
        </a:ln>
        <a:effectLst/>
      </c:spPr>
    </c:plotArea>
    <c:legend>
      <c:legendPos val="tr"/>
      <c:layout>
        <c:manualLayout>
          <c:xMode val="edge"/>
          <c:yMode val="edge"/>
          <c:x val="0.57120887063030168"/>
          <c:y val="0.44045247598036069"/>
          <c:w val="0.1685182015291567"/>
          <c:h val="0.49592124271437982"/>
        </c:manualLayout>
      </c:layout>
      <c:overlay val="1"/>
      <c:spPr>
        <a:noFill/>
        <a:ln>
          <a:noFill/>
        </a:ln>
        <a:effectLst/>
      </c:spPr>
      <c:txPr>
        <a:bodyPr rot="0" spcFirstLastPara="1" vertOverflow="ellipsis" vert="horz" wrap="square" anchor="ctr" anchorCtr="1"/>
        <a:lstStyle/>
        <a:p>
          <a:pPr>
            <a:defRPr sz="2400" b="0" i="0" u="none" strike="noStrike" kern="1200" baseline="0">
              <a:solidFill>
                <a:srgbClr val="00559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0.4752</cdr:x>
      <cdr:y>0.87777</cdr:y>
    </cdr:from>
    <cdr:to>
      <cdr:x>0.72124</cdr:x>
      <cdr:y>0.96693</cdr:y>
    </cdr:to>
    <cdr:sp macro="" textlink="">
      <cdr:nvSpPr>
        <cdr:cNvPr id="2" name="TextBox 1">
          <a:extLst xmlns:a="http://schemas.openxmlformats.org/drawingml/2006/main">
            <a:ext uri="{FF2B5EF4-FFF2-40B4-BE49-F238E27FC236}">
              <a16:creationId xmlns:a16="http://schemas.microsoft.com/office/drawing/2014/main" id="{EC8B7120-6369-4707-9343-79886EC64EE8}"/>
            </a:ext>
          </a:extLst>
        </cdr:cNvPr>
        <cdr:cNvSpPr txBox="1"/>
      </cdr:nvSpPr>
      <cdr:spPr>
        <a:xfrm xmlns:a="http://schemas.openxmlformats.org/drawingml/2006/main">
          <a:off x="3912241" y="4045211"/>
          <a:ext cx="2025570" cy="410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676AE"/>
              </a:solidFill>
              <a:latin typeface="Arial" panose="020B0604020202020204" pitchFamily="34" charset="0"/>
              <a:cs typeface="Arial" panose="020B0604020202020204" pitchFamily="34" charset="0"/>
            </a:rPr>
            <a:t>Age Group</a:t>
          </a:r>
        </a:p>
      </cdr:txBody>
    </cdr:sp>
  </cdr:relSizeAnchor>
  <cdr:relSizeAnchor xmlns:cdr="http://schemas.openxmlformats.org/drawingml/2006/chartDrawing">
    <cdr:from>
      <cdr:x>0.01168</cdr:x>
      <cdr:y>0.14543</cdr:y>
    </cdr:from>
    <cdr:to>
      <cdr:x>0.06159</cdr:x>
      <cdr:y>0.58496</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711161" y="1477560"/>
          <a:ext cx="2025570" cy="410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676AE"/>
              </a:solidFill>
              <a:latin typeface="Arial" panose="020B0604020202020204" pitchFamily="34" charset="0"/>
              <a:cs typeface="Arial" panose="020B0604020202020204" pitchFamily="34" charset="0"/>
            </a:rPr>
            <a:t>Cases</a:t>
          </a:r>
        </a:p>
      </cdr:txBody>
    </cdr:sp>
  </cdr:relSizeAnchor>
</c:userShapes>
</file>

<file path=ppt/drawings/drawing2.xml><?xml version="1.0" encoding="utf-8"?>
<c:userShapes xmlns:c="http://schemas.openxmlformats.org/drawingml/2006/chart">
  <cdr:relSizeAnchor xmlns:cdr="http://schemas.openxmlformats.org/drawingml/2006/chartDrawing">
    <cdr:from>
      <cdr:x>0.2311</cdr:x>
      <cdr:y>0</cdr:y>
    </cdr:from>
    <cdr:to>
      <cdr:x>0.57068</cdr:x>
      <cdr:y>0.19056</cdr:y>
    </cdr:to>
    <cdr:sp macro="" textlink="">
      <cdr:nvSpPr>
        <cdr:cNvPr id="2" name="Callout: Down Arrow 1"/>
        <cdr:cNvSpPr/>
      </cdr:nvSpPr>
      <cdr:spPr bwMode="auto">
        <a:xfrm xmlns:a="http://schemas.openxmlformats.org/drawingml/2006/main">
          <a:off x="2462468" y="0"/>
          <a:ext cx="3618406" cy="861560"/>
        </a:xfrm>
        <a:prstGeom xmlns:a="http://schemas.openxmlformats.org/drawingml/2006/main" prst="downArrowCallout">
          <a:avLst/>
        </a:prstGeom>
        <a:solidFill xmlns:a="http://schemas.openxmlformats.org/drawingml/2006/main">
          <a:srgbClr val="FFFFCC"/>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xmlns:a="http://schemas.openxmlformats.org/drawingml/2006/main">
          <a:pPr algn="ct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 2012, ACS pap</a:t>
          </a:r>
          <a:r>
            <a:rPr kumimoji="0" lang="en-US" sz="1600" b="0" i="0" u="none" strike="noStrike" cap="none" normalizeH="0" dirty="0">
              <a:ln>
                <a:noFill/>
              </a:ln>
              <a:solidFill>
                <a:schemeClr val="tx1"/>
              </a:solidFill>
              <a:effectLst/>
              <a:latin typeface="Calibri" panose="020F0502020204030204" pitchFamily="34" charset="0"/>
              <a:cs typeface="Calibri" panose="020F0502020204030204" pitchFamily="34" charset="0"/>
            </a:rPr>
            <a:t> screening recommendations changed</a:t>
          </a: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0.23331</cdr:x>
      <cdr:y>0.76772</cdr:y>
    </cdr:from>
    <cdr:to>
      <cdr:x>0.56319</cdr:x>
      <cdr:y>0.93547</cdr:y>
    </cdr:to>
    <cdr:sp macro="" textlink="">
      <cdr:nvSpPr>
        <cdr:cNvPr id="2" name="Callout: Down Arrow 1"/>
        <cdr:cNvSpPr/>
      </cdr:nvSpPr>
      <cdr:spPr bwMode="auto">
        <a:xfrm xmlns:a="http://schemas.openxmlformats.org/drawingml/2006/main">
          <a:off x="1967143" y="3544872"/>
          <a:ext cx="2781319" cy="774569"/>
        </a:xfrm>
        <a:prstGeom xmlns:a="http://schemas.openxmlformats.org/drawingml/2006/main" prst="downArrowCallout">
          <a:avLst/>
        </a:prstGeom>
        <a:solidFill xmlns:a="http://schemas.openxmlformats.org/drawingml/2006/main">
          <a:srgbClr val="FFFF99"/>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 2012, ACS pap</a:t>
          </a:r>
          <a:r>
            <a:rPr kumimoji="0" lang="en-US" sz="1400" b="0" i="0" u="none" strike="noStrike" cap="none" normalizeH="0" dirty="0">
              <a:ln>
                <a:noFill/>
              </a:ln>
              <a:solidFill>
                <a:schemeClr val="tx1"/>
              </a:solidFill>
              <a:effectLst/>
              <a:latin typeface="Calibri" panose="020F0502020204030204" pitchFamily="34" charset="0"/>
              <a:cs typeface="Calibri" panose="020F0502020204030204" pitchFamily="34" charset="0"/>
            </a:rPr>
            <a:t> screening recommendations changed</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0.25919</cdr:x>
      <cdr:y>0.7313</cdr:y>
    </cdr:from>
    <cdr:to>
      <cdr:x>0.51467</cdr:x>
      <cdr:y>0.88818</cdr:y>
    </cdr:to>
    <cdr:sp macro="" textlink="">
      <cdr:nvSpPr>
        <cdr:cNvPr id="2" name="Callout: Up Arrow 1">
          <a:extLst xmlns:a="http://schemas.openxmlformats.org/drawingml/2006/main">
            <a:ext uri="{FF2B5EF4-FFF2-40B4-BE49-F238E27FC236}">
              <a16:creationId xmlns:a16="http://schemas.microsoft.com/office/drawing/2014/main" id="{5C8BBB62-3504-47F7-82A0-087B3F52A1A4}"/>
            </a:ext>
          </a:extLst>
        </cdr:cNvPr>
        <cdr:cNvSpPr/>
      </cdr:nvSpPr>
      <cdr:spPr bwMode="auto">
        <a:xfrm xmlns:a="http://schemas.openxmlformats.org/drawingml/2006/main">
          <a:off x="2158308" y="3337384"/>
          <a:ext cx="2127413" cy="715940"/>
        </a:xfrm>
        <a:prstGeom xmlns:a="http://schemas.openxmlformats.org/drawingml/2006/main" prst="upArrowCallout">
          <a:avLst/>
        </a:prstGeom>
        <a:solidFill xmlns:a="http://schemas.openxmlformats.org/drawingml/2006/main">
          <a:srgbClr val="FFFF99"/>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68580" tIns="34290" rIns="68580" bIns="34290" numCol="1" rtlCol="0"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ctr"/>
          <a:r>
            <a:rPr lang="en-US" sz="1200" dirty="0">
              <a:latin typeface="Calibri" panose="020F0502020204030204" pitchFamily="34" charset="0"/>
              <a:cs typeface="Calibri" panose="020F0502020204030204" pitchFamily="34" charset="0"/>
            </a:rPr>
            <a:t>In 2012, ACS pap screening recommendations changed</a:t>
          </a:r>
          <a:endParaRPr lang="en-US" dirty="0">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0.0485</cdr:x>
      <cdr:y>0.13666</cdr:y>
    </cdr:from>
    <cdr:to>
      <cdr:x>0.09841</cdr:x>
      <cdr:y>0.57619</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102307" y="1171282"/>
          <a:ext cx="1772904" cy="532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05595"/>
              </a:solidFill>
              <a:latin typeface="Arial" panose="020B0604020202020204" pitchFamily="34" charset="0"/>
              <a:cs typeface="Arial" panose="020B0604020202020204" pitchFamily="34" charset="0"/>
            </a:rPr>
            <a:t>Cases</a:t>
          </a:r>
        </a:p>
      </cdr:txBody>
    </cdr:sp>
  </cdr:relSizeAnchor>
</c:userShapes>
</file>

<file path=ppt/drawings/drawing6.xml><?xml version="1.0" encoding="utf-8"?>
<c:userShapes xmlns:c="http://schemas.openxmlformats.org/drawingml/2006/chart">
  <cdr:relSizeAnchor xmlns:cdr="http://schemas.openxmlformats.org/drawingml/2006/chartDrawing">
    <cdr:from>
      <cdr:x>0.055</cdr:x>
      <cdr:y>0.15828</cdr:y>
    </cdr:from>
    <cdr:to>
      <cdr:x>0.10491</cdr:x>
      <cdr:y>0.59781</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104910" y="1382326"/>
          <a:ext cx="1916886" cy="532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05595"/>
              </a:solidFill>
              <a:latin typeface="Arial" panose="020B0604020202020204" pitchFamily="34" charset="0"/>
              <a:cs typeface="Arial" panose="020B0604020202020204" pitchFamily="34" charset="0"/>
            </a:rPr>
            <a:t>Cases</a:t>
          </a:r>
        </a:p>
      </cdr:txBody>
    </cdr:sp>
  </cdr:relSizeAnchor>
</c:userShapes>
</file>

<file path=ppt/drawings/drawing7.xml><?xml version="1.0" encoding="utf-8"?>
<c:userShapes xmlns:c="http://schemas.openxmlformats.org/drawingml/2006/chart">
  <cdr:relSizeAnchor xmlns:cdr="http://schemas.openxmlformats.org/drawingml/2006/chartDrawing">
    <cdr:from>
      <cdr:x>0.0485</cdr:x>
      <cdr:y>0.13666</cdr:y>
    </cdr:from>
    <cdr:to>
      <cdr:x>0.09841</cdr:x>
      <cdr:y>0.57619</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102307" y="1171282"/>
          <a:ext cx="1772904" cy="532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05595"/>
              </a:solidFill>
              <a:latin typeface="Arial" panose="020B0604020202020204" pitchFamily="34" charset="0"/>
              <a:cs typeface="Arial" panose="020B0604020202020204" pitchFamily="34" charset="0"/>
            </a:rPr>
            <a:t>Cases</a:t>
          </a:r>
        </a:p>
      </cdr:txBody>
    </cdr:sp>
  </cdr:relSizeAnchor>
</c:userShapes>
</file>

<file path=ppt/drawings/drawing8.xml><?xml version="1.0" encoding="utf-8"?>
<c:userShapes xmlns:c="http://schemas.openxmlformats.org/drawingml/2006/chart">
  <cdr:relSizeAnchor xmlns:cdr="http://schemas.openxmlformats.org/drawingml/2006/chartDrawing">
    <cdr:from>
      <cdr:x>0.03648</cdr:x>
      <cdr:y>0.0917</cdr:y>
    </cdr:from>
    <cdr:to>
      <cdr:x>0.08639</cdr:x>
      <cdr:y>0.74913</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670076" y="1429409"/>
          <a:ext cx="2651822" cy="532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05595"/>
              </a:solidFill>
              <a:latin typeface="Arial" panose="020B0604020202020204" pitchFamily="34" charset="0"/>
              <a:cs typeface="Arial" panose="020B0604020202020204" pitchFamily="34" charset="0"/>
            </a:rPr>
            <a:t>Hospitalizations</a:t>
          </a:r>
        </a:p>
      </cdr:txBody>
    </cdr:sp>
  </cdr:relSizeAnchor>
</c:userShapes>
</file>

<file path=ppt/drawings/drawing9.xml><?xml version="1.0" encoding="utf-8"?>
<c:userShapes xmlns:c="http://schemas.openxmlformats.org/drawingml/2006/chart">
  <cdr:relSizeAnchor xmlns:cdr="http://schemas.openxmlformats.org/drawingml/2006/chartDrawing">
    <cdr:from>
      <cdr:x>0.03648</cdr:x>
      <cdr:y>0.0917</cdr:y>
    </cdr:from>
    <cdr:to>
      <cdr:x>0.08639</cdr:x>
      <cdr:y>0.74913</cdr:y>
    </cdr:to>
    <cdr:sp macro="" textlink="">
      <cdr:nvSpPr>
        <cdr:cNvPr id="3" name="TextBox 2">
          <a:extLst xmlns:a="http://schemas.openxmlformats.org/drawingml/2006/main">
            <a:ext uri="{FF2B5EF4-FFF2-40B4-BE49-F238E27FC236}">
              <a16:creationId xmlns:a16="http://schemas.microsoft.com/office/drawing/2014/main" id="{85A5710E-2CA7-4578-BF30-048500F3CFFE}"/>
            </a:ext>
          </a:extLst>
        </cdr:cNvPr>
        <cdr:cNvSpPr txBox="1"/>
      </cdr:nvSpPr>
      <cdr:spPr>
        <a:xfrm xmlns:a="http://schemas.openxmlformats.org/drawingml/2006/main" rot="16200000">
          <a:off x="-670076" y="1429409"/>
          <a:ext cx="2651822" cy="532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005595"/>
              </a:solidFill>
              <a:latin typeface="Arial" panose="020B0604020202020204" pitchFamily="34" charset="0"/>
              <a:cs typeface="Arial" panose="020B0604020202020204" pitchFamily="34" charset="0"/>
            </a:rPr>
            <a:t>Hospitalizations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01534-6FBF-4B6E-8C5C-39A65A04EACC}"/>
              </a:ext>
            </a:extLst>
          </p:cNvPr>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r>
              <a:rPr lang="en-US" sz="1400" b="1" dirty="0">
                <a:latin typeface="Arial" panose="020B0604020202020204" pitchFamily="34" charset="0"/>
                <a:cs typeface="Arial" panose="020B0604020202020204" pitchFamily="34" charset="0"/>
              </a:rPr>
              <a:t>Paul R. Cieslak, MD</a:t>
            </a:r>
          </a:p>
          <a:p>
            <a:r>
              <a:rPr lang="en-US" sz="1400" b="1" dirty="0">
                <a:latin typeface="Arial" panose="020B0604020202020204" pitchFamily="34" charset="0"/>
                <a:cs typeface="Arial" panose="020B0604020202020204" pitchFamily="34" charset="0"/>
              </a:rPr>
              <a:t>Oregon Public Heath Division</a:t>
            </a:r>
          </a:p>
        </p:txBody>
      </p:sp>
      <p:sp>
        <p:nvSpPr>
          <p:cNvPr id="3" name="Date Placeholder 2">
            <a:extLst>
              <a:ext uri="{FF2B5EF4-FFF2-40B4-BE49-F238E27FC236}">
                <a16:creationId xmlns:a16="http://schemas.microsoft.com/office/drawing/2014/main" id="{950741FB-8EDD-44D4-8AF3-E8481734A7A7}"/>
              </a:ext>
            </a:extLst>
          </p:cNvPr>
          <p:cNvSpPr>
            <a:spLocks noGrp="1"/>
          </p:cNvSpPr>
          <p:nvPr>
            <p:ph type="dt" sz="quarter" idx="1"/>
          </p:nvPr>
        </p:nvSpPr>
        <p:spPr>
          <a:xfrm>
            <a:off x="3505201" y="2"/>
            <a:ext cx="3503578" cy="466433"/>
          </a:xfrm>
          <a:prstGeom prst="rect">
            <a:avLst/>
          </a:prstGeom>
        </p:spPr>
        <p:txBody>
          <a:bodyPr vert="horz" lIns="91440" tIns="45720" rIns="91440" bIns="45720" rtlCol="0"/>
          <a:lstStyle>
            <a:lvl1pPr algn="r">
              <a:defRPr sz="1200"/>
            </a:lvl1pPr>
          </a:lstStyle>
          <a:p>
            <a:r>
              <a:rPr lang="en-US" sz="1400" b="1" dirty="0">
                <a:effectLst/>
                <a:latin typeface="Arial" panose="020B0604020202020204" pitchFamily="34" charset="0"/>
                <a:ea typeface="Calibri" panose="020F0502020204030204" pitchFamily="34" charset="0"/>
              </a:rPr>
              <a:t>Northwest Immunization Conference </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August 8, 2023</a:t>
            </a:r>
          </a:p>
        </p:txBody>
      </p:sp>
      <p:sp>
        <p:nvSpPr>
          <p:cNvPr id="4" name="Footer Placeholder 3">
            <a:extLst>
              <a:ext uri="{FF2B5EF4-FFF2-40B4-BE49-F238E27FC236}">
                <a16:creationId xmlns:a16="http://schemas.microsoft.com/office/drawing/2014/main" id="{EE0FA8A2-9F2C-457F-886C-595041752E29}"/>
              </a:ext>
            </a:extLst>
          </p:cNvPr>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0171E66-8AAA-49EE-A13E-33F78FE5F4BB}"/>
              </a:ext>
            </a:extLst>
          </p:cNvPr>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7F208340-80BC-4F04-8C48-177307928107}" type="slidenum">
              <a:rPr lang="en-US" b="1" smtClean="0">
                <a:latin typeface="Arial" panose="020B0604020202020204" pitchFamily="34" charset="0"/>
                <a:cs typeface="Arial" panose="020B0604020202020204" pitchFamily="34" charset="0"/>
              </a:rPr>
              <a:t>‹#›</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26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024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E00C26-8E78-4968-A33D-3891D320314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acks.cdc.gov/view/cdc/5282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1</a:t>
            </a:fld>
            <a:endParaRPr lang="en-US" dirty="0"/>
          </a:p>
        </p:txBody>
      </p:sp>
    </p:spTree>
    <p:extLst>
      <p:ext uri="{BB962C8B-B14F-4D97-AF65-F5344CB8AC3E}">
        <p14:creationId xmlns:p14="http://schemas.microsoft.com/office/powerpoint/2010/main" val="416209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WWHO Global MR update (PowerPoint)</a:t>
            </a:r>
          </a:p>
        </p:txBody>
      </p:sp>
      <p:sp>
        <p:nvSpPr>
          <p:cNvPr id="4" name="Slide Number Placeholder 3"/>
          <p:cNvSpPr>
            <a:spLocks noGrp="1"/>
          </p:cNvSpPr>
          <p:nvPr>
            <p:ph type="sldNum" sz="quarter" idx="5"/>
          </p:nvPr>
        </p:nvSpPr>
        <p:spPr/>
        <p:txBody>
          <a:bodyPr/>
          <a:lstStyle/>
          <a:p>
            <a:fld id="{BBE00C26-8E78-4968-A33D-3891D3203149}" type="slidenum">
              <a:rPr lang="en-US" smtClean="0"/>
              <a:pPr/>
              <a:t>10</a:t>
            </a:fld>
            <a:endParaRPr lang="en-US"/>
          </a:p>
        </p:txBody>
      </p:sp>
    </p:spTree>
    <p:extLst>
      <p:ext uri="{BB962C8B-B14F-4D97-AF65-F5344CB8AC3E}">
        <p14:creationId xmlns:p14="http://schemas.microsoft.com/office/powerpoint/2010/main" val="272351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11</a:t>
            </a:fld>
            <a:endParaRPr lang="en-US"/>
          </a:p>
        </p:txBody>
      </p:sp>
    </p:spTree>
    <p:extLst>
      <p:ext uri="{BB962C8B-B14F-4D97-AF65-F5344CB8AC3E}">
        <p14:creationId xmlns:p14="http://schemas.microsoft.com/office/powerpoint/2010/main" val="253970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12</a:t>
            </a:fld>
            <a:endParaRPr lang="en-US" dirty="0"/>
          </a:p>
        </p:txBody>
      </p:sp>
    </p:spTree>
    <p:extLst>
      <p:ext uri="{BB962C8B-B14F-4D97-AF65-F5344CB8AC3E}">
        <p14:creationId xmlns:p14="http://schemas.microsoft.com/office/powerpoint/2010/main" val="68927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figure shows the percentage of women by age group in the catchment area who received a pap.  X-axis is the year and the y-axis is the percentage of women screened</a:t>
            </a:r>
          </a:p>
          <a:p>
            <a:pPr marL="171450" indent="-171450">
              <a:buFont typeface="Arial" panose="020B0604020202020204" pitchFamily="34" charset="0"/>
              <a:buChar char="•"/>
            </a:pPr>
            <a:r>
              <a:rPr lang="en-US" dirty="0"/>
              <a:t>The percentage of women in all age groups screened over time has decreased, which we expect, given changes in pap screening recommendations.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Note: In 2012, ACS pap screening recommendations changed: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Arial" charset="0"/>
                <a:ea typeface="+mn-ea"/>
                <a:cs typeface="+mn-cs"/>
              </a:rPr>
              <a:t>Women under 21 </a:t>
            </a:r>
            <a:r>
              <a:rPr lang="en-US" sz="1200" i="1" kern="1200" dirty="0">
                <a:solidFill>
                  <a:schemeClr val="tx1"/>
                </a:solidFill>
                <a:latin typeface="Arial" charset="0"/>
                <a:ea typeface="+mn-ea"/>
                <a:cs typeface="+mn-cs"/>
              </a:rPr>
              <a:t>shouldn’t have a pap at all</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highlight>
                  <a:srgbClr val="FFFF00"/>
                </a:highlight>
                <a:latin typeface="Arial" charset="0"/>
                <a:ea typeface="+mn-ea"/>
                <a:cs typeface="+mn-cs"/>
              </a:rPr>
              <a:t>21-29 year old women should have a pap every 3 years(as opposed to every year), HPV Test only if abnormal Pap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Arial" charset="0"/>
                <a:ea typeface="+mn-ea"/>
                <a:cs typeface="+mn-cs"/>
              </a:rPr>
              <a:t>30-65 year old women should have a Pap every 5 years with HPV co-test OR a Pap every 3 years with no HPV co-test</a:t>
            </a:r>
          </a:p>
        </p:txBody>
      </p:sp>
      <p:sp>
        <p:nvSpPr>
          <p:cNvPr id="4" name="Slide Number Placeholder 3"/>
          <p:cNvSpPr>
            <a:spLocks noGrp="1"/>
          </p:cNvSpPr>
          <p:nvPr>
            <p:ph type="sldNum" sz="quarter" idx="10"/>
          </p:nvPr>
        </p:nvSpPr>
        <p:spPr/>
        <p:txBody>
          <a:bodyPr/>
          <a:lstStyle/>
          <a:p>
            <a:fld id="{93BB6F2E-36F4-4084-8925-6CEAEF3FA255}" type="slidenum">
              <a:rPr lang="en-US" smtClean="0"/>
              <a:t>13</a:t>
            </a:fld>
            <a:endParaRPr lang="en-US"/>
          </a:p>
        </p:txBody>
      </p:sp>
    </p:spTree>
    <p:extLst>
      <p:ext uri="{BB962C8B-B14F-4D97-AF65-F5344CB8AC3E}">
        <p14:creationId xmlns:p14="http://schemas.microsoft.com/office/powerpoint/2010/main" val="345758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figure shows the estimated CIN2+ incidence rate among </a:t>
            </a:r>
            <a:r>
              <a:rPr lang="en-US" u="sng" baseline="0" dirty="0"/>
              <a:t>screened women.</a:t>
            </a:r>
          </a:p>
          <a:p>
            <a:r>
              <a:rPr lang="en-US" u="none" baseline="0" dirty="0"/>
              <a:t>X-axis = incident years</a:t>
            </a:r>
          </a:p>
          <a:p>
            <a:r>
              <a:rPr lang="en-US" u="none" baseline="0" dirty="0"/>
              <a:t>Y= rate per 1,000 population</a:t>
            </a:r>
          </a:p>
          <a:p>
            <a:r>
              <a:rPr lang="en-US" u="none" baseline="0" dirty="0"/>
              <a:t>The blue line shows 18-19 year old </a:t>
            </a:r>
            <a:r>
              <a:rPr lang="en-US" baseline="0" dirty="0"/>
              <a:t>women, and the purple line shows 20-24 year old women.</a:t>
            </a:r>
          </a:p>
          <a:p>
            <a:r>
              <a:rPr lang="en-US" baseline="0" dirty="0"/>
              <a:t>The rate of CIN 2+ decreased from 2008 to 2019 among 18-19 year </a:t>
            </a:r>
            <a:r>
              <a:rPr lang="en-US" baseline="0" dirty="0" err="1"/>
              <a:t>olds</a:t>
            </a:r>
            <a:r>
              <a:rPr lang="en-US" baseline="0" dirty="0"/>
              <a:t> and 20-24 year old women who have been screened.  </a:t>
            </a:r>
          </a:p>
          <a:p>
            <a:endParaRPr lang="en-US" baseline="0" dirty="0"/>
          </a:p>
          <a:p>
            <a:r>
              <a:rPr lang="en-US" baseline="0" dirty="0"/>
              <a:t>Consistent with national data (from CID 2019):</a:t>
            </a:r>
          </a:p>
          <a:p>
            <a:r>
              <a:rPr lang="en-US" baseline="0" dirty="0"/>
              <a:t>-declined in both age groups</a:t>
            </a:r>
          </a:p>
          <a:p>
            <a:endParaRPr lang="en-US" baseline="0" dirty="0"/>
          </a:p>
          <a:p>
            <a:r>
              <a:rPr lang="en-US" baseline="0" dirty="0"/>
              <a:t>The cause of the 2012 peak is unclear.</a:t>
            </a:r>
          </a:p>
          <a:p>
            <a:r>
              <a:rPr lang="en-US" baseline="0" dirty="0"/>
              <a:t>Possible explanations include the following:</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The 2008 economy bust, which may have caused a delay in seeking initial care or follow-up visits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Population growth in our catchment for this particular age group (that may not be correctly captured in the population estimates)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Expanded Medicaid coverage under the Oregon Health Plan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Expanded colposcopy services—there had been very few providers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Planned Parenthood reduced the number of sites performing colposcopies from 4 to 1. </a:t>
            </a:r>
            <a:endParaRPr lang="en-US" baseline="0" dirty="0"/>
          </a:p>
          <a:p>
            <a:pPr marL="0" indent="0" algn="l">
              <a:buFont typeface="Arial" panose="020B0604020202020204" pitchFamily="34" charset="0"/>
              <a:buNone/>
            </a:pPr>
            <a:endParaRPr kumimoji="0" lang="en-US" sz="1200" b="0" i="0" u="none" strike="noStrike" kern="1200" cap="none" normalizeH="0" baseline="0" dirty="0">
              <a:ln>
                <a:noFill/>
              </a:ln>
              <a:solidFill>
                <a:schemeClr val="tx1"/>
              </a:solidFill>
              <a:effectLst/>
              <a:latin typeface="Arial" charset="0"/>
              <a:ea typeface="+mn-ea"/>
              <a:cs typeface="+mn-cs"/>
            </a:endParaRPr>
          </a:p>
          <a:p>
            <a:pPr marL="0" indent="0" algn="l">
              <a:buFont typeface="Arial" panose="020B0604020202020204" pitchFamily="34" charset="0"/>
              <a:buNone/>
            </a:pPr>
            <a:r>
              <a:rPr kumimoji="0" lang="en-US" sz="1200" b="0" i="0" u="none" strike="noStrike" kern="1200" cap="none" normalizeH="0" baseline="0" dirty="0">
                <a:ln>
                  <a:noFill/>
                </a:ln>
                <a:solidFill>
                  <a:schemeClr val="tx1"/>
                </a:solidFill>
                <a:effectLst/>
                <a:latin typeface="Arial" charset="0"/>
                <a:ea typeface="+mn-ea"/>
                <a:cs typeface="+mn-cs"/>
              </a:rPr>
              <a:t>In 2012, ACS pap</a:t>
            </a:r>
            <a:r>
              <a:rPr kumimoji="0" lang="en-US" sz="1200" b="0" i="0" u="none" strike="noStrike" kern="1200" cap="none" normalizeH="0" dirty="0">
                <a:ln>
                  <a:noFill/>
                </a:ln>
                <a:solidFill>
                  <a:schemeClr val="tx1"/>
                </a:solidFill>
                <a:effectLst/>
                <a:latin typeface="Arial" charset="0"/>
                <a:ea typeface="+mn-ea"/>
                <a:cs typeface="+mn-cs"/>
              </a:rPr>
              <a:t> screening recommendations changed: </a:t>
            </a:r>
          </a:p>
          <a:p>
            <a:pPr marL="171450" indent="-171450" algn="l">
              <a:buFont typeface="Arial" panose="020B0604020202020204" pitchFamily="34" charset="0"/>
              <a:buChar char="•"/>
            </a:pPr>
            <a:r>
              <a:rPr lang="en-US" sz="1200" kern="1200" dirty="0">
                <a:solidFill>
                  <a:schemeClr val="tx1"/>
                </a:solidFill>
                <a:latin typeface="Arial" charset="0"/>
                <a:ea typeface="+mn-ea"/>
                <a:cs typeface="+mn-cs"/>
              </a:rPr>
              <a:t>women under 21 </a:t>
            </a:r>
            <a:r>
              <a:rPr lang="en-US" sz="1200" i="1" kern="1200" dirty="0">
                <a:solidFill>
                  <a:schemeClr val="tx1"/>
                </a:solidFill>
                <a:latin typeface="Arial" charset="0"/>
                <a:ea typeface="+mn-ea"/>
                <a:cs typeface="+mn-cs"/>
              </a:rPr>
              <a:t>shouldn’t have a pap at all</a:t>
            </a:r>
            <a:r>
              <a:rPr lang="en-US" sz="1200" kern="1200" dirty="0">
                <a:solidFill>
                  <a:schemeClr val="tx1"/>
                </a:solidFill>
                <a:latin typeface="Arial" charset="0"/>
                <a:ea typeface="+mn-ea"/>
                <a:cs typeface="+mn-cs"/>
              </a:rPr>
              <a:t>.</a:t>
            </a:r>
          </a:p>
          <a:p>
            <a:pPr marL="171450" indent="-171450" algn="l">
              <a:buFont typeface="Arial" panose="020B0604020202020204" pitchFamily="34" charset="0"/>
              <a:buChar char="•"/>
            </a:pPr>
            <a:r>
              <a:rPr lang="en-US" sz="1200" dirty="0"/>
              <a:t> 21-29 year old women should have a pap every 3 years(as opposed to every year), HPV Test only if abnormal Pap </a:t>
            </a:r>
            <a:endParaRPr lang="en-US" sz="1200" kern="120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3BB6F2E-36F4-4084-8925-6CEAEF3FA255}" type="slidenum">
              <a:rPr lang="en-US" smtClean="0"/>
              <a:t>14</a:t>
            </a:fld>
            <a:endParaRPr lang="en-US"/>
          </a:p>
        </p:txBody>
      </p:sp>
    </p:spTree>
    <p:extLst>
      <p:ext uri="{BB962C8B-B14F-4D97-AF65-F5344CB8AC3E}">
        <p14:creationId xmlns:p14="http://schemas.microsoft.com/office/powerpoint/2010/main" val="356004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figure is the same as the last slide and shows the incidence CIN 2+ rate among screened women aged 25-39 years old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Green line shows 25 to 29 year </a:t>
            </a:r>
            <a:r>
              <a:rPr lang="en-US" dirty="0" err="1"/>
              <a:t>olds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Dark blue shows 30-34 year </a:t>
            </a:r>
            <a:r>
              <a:rPr lang="en-US" dirty="0" err="1"/>
              <a:t>olds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Light blue shows 35 to 39 year </a:t>
            </a:r>
            <a:r>
              <a:rPr lang="en-US" dirty="0" err="1"/>
              <a:t>olds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Despite changes in screening recommendations and decreases in screening, the incidence of CIN 2 + has increased over time for these three age groups.</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not clear why, but in the April 2019 MMWR, the CDC suggested “s</a:t>
            </a:r>
            <a:r>
              <a:rPr lang="en-US" sz="1200" kern="1200" dirty="0">
                <a:solidFill>
                  <a:schemeClr val="tx1"/>
                </a:solidFill>
                <a:effectLst/>
                <a:latin typeface="Arial" charset="0"/>
                <a:ea typeface="+mn-ea"/>
                <a:cs typeface="+mn-cs"/>
              </a:rPr>
              <a:t>ome of the increases in older age groups could be attributable to use of HPV testing, which is more sensitive than cytology, as part of cervical cancer screening, as has been predicted by modeling studies”.</a:t>
            </a:r>
          </a:p>
          <a:p>
            <a:endParaRPr lang="en-US" dirty="0"/>
          </a:p>
          <a:p>
            <a:r>
              <a:rPr lang="en-US" dirty="0"/>
              <a:t>The increase is consistent with national data.</a:t>
            </a:r>
          </a:p>
          <a:p>
            <a:endParaRPr lang="en-US" dirty="0"/>
          </a:p>
          <a:p>
            <a:r>
              <a:rPr lang="en-US" dirty="0"/>
              <a:t>Reference CID April 2019</a:t>
            </a:r>
          </a:p>
          <a:p>
            <a:r>
              <a:rPr lang="en-US" baseline="0" dirty="0"/>
              <a:t>Consistent with national data (from CID 2019):</a:t>
            </a:r>
          </a:p>
          <a:p>
            <a:r>
              <a:rPr lang="en-US" sz="1200" b="0" i="0" u="none" strike="noStrike" kern="1200" baseline="0" dirty="0">
                <a:solidFill>
                  <a:schemeClr val="tx1"/>
                </a:solidFill>
                <a:latin typeface="Arial" charset="0"/>
                <a:ea typeface="+mn-ea"/>
                <a:cs typeface="+mn-cs"/>
              </a:rPr>
              <a:t>“Rates per 100 000 screened  women increased significantly over time in women aged 25–29, 30–34, and 35–39 years.”</a:t>
            </a:r>
            <a:endParaRPr lang="en-US" baseline="0"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In 2012, ACS pap screening recommendations changed: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21-29 year old women should have a pap every 3 years(as opposed to every year), HPV Test only if abnormal Pap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30-65 year old women should have a Pap every 5 years with HPV co-test OR a Pap every 3 years no HPV co-test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3BB6F2E-36F4-4084-8925-6CEAEF3FA255}" type="slidenum">
              <a:rPr lang="en-US" smtClean="0"/>
              <a:t>15</a:t>
            </a:fld>
            <a:endParaRPr lang="en-US"/>
          </a:p>
        </p:txBody>
      </p:sp>
    </p:spTree>
    <p:extLst>
      <p:ext uri="{BB962C8B-B14F-4D97-AF65-F5344CB8AC3E}">
        <p14:creationId xmlns:p14="http://schemas.microsoft.com/office/powerpoint/2010/main" val="55295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spcBef>
                <a:spcPct val="30000"/>
              </a:spcBef>
              <a:buFont typeface="Arial" panose="020B0604020202020204" pitchFamily="34" charset="0"/>
              <a:buNone/>
              <a:defRPr/>
            </a:pPr>
            <a:r>
              <a:rPr lang="en-US" altLang="en-US" dirty="0"/>
              <a:t>In summary, the data show </a:t>
            </a:r>
          </a:p>
          <a:p>
            <a:pPr marL="171450" lvl="0" indent="-171450" eaLnBrk="0" hangingPunct="0">
              <a:spcBef>
                <a:spcPct val="30000"/>
              </a:spcBef>
              <a:buFont typeface="Arial" panose="020B0604020202020204" pitchFamily="34" charset="0"/>
              <a:buChar char="•"/>
              <a:defRPr/>
            </a:pPr>
            <a:r>
              <a:rPr lang="en-US" altLang="en-US" dirty="0"/>
              <a:t>Percentage of women in the catchment area having had one or more Pap smears declined in all age groups</a:t>
            </a:r>
          </a:p>
          <a:p>
            <a:pPr marL="171450" lvl="0" indent="-171450" eaLnBrk="0" hangingPunct="0">
              <a:spcBef>
                <a:spcPct val="30000"/>
              </a:spcBef>
              <a:buFont typeface="Arial" panose="020B0604020202020204" pitchFamily="34" charset="0"/>
              <a:buChar char="•"/>
              <a:defRPr/>
            </a:pPr>
            <a:r>
              <a:rPr lang="en-US" altLang="en-US" dirty="0"/>
              <a:t>For women aged 18-24 years:</a:t>
            </a:r>
          </a:p>
          <a:p>
            <a:pPr marL="571500" lvl="1" indent="-171450" eaLnBrk="0" hangingPunct="0">
              <a:spcBef>
                <a:spcPct val="30000"/>
              </a:spcBef>
              <a:buFont typeface="Arial" panose="020B0604020202020204" pitchFamily="34" charset="0"/>
              <a:buChar char="•"/>
              <a:defRPr/>
            </a:pPr>
            <a:r>
              <a:rPr lang="en-US" altLang="en-US" dirty="0"/>
              <a:t>CIN 2+ incidence rate fell</a:t>
            </a:r>
          </a:p>
          <a:p>
            <a:pPr marL="571500" lvl="1" indent="-171450" eaLnBrk="0" hangingPunct="0">
              <a:spcBef>
                <a:spcPct val="30000"/>
              </a:spcBef>
              <a:buFont typeface="Arial" panose="020B0604020202020204" pitchFamily="34" charset="0"/>
              <a:buChar char="•"/>
              <a:defRPr/>
            </a:pPr>
            <a:r>
              <a:rPr lang="en-US" altLang="en-US" dirty="0"/>
              <a:t>CIN 2+ incidence rate for screened women fell</a:t>
            </a:r>
          </a:p>
          <a:p>
            <a:pPr marL="171450" lvl="0" indent="-171450" eaLnBrk="0" hangingPunct="0">
              <a:spcBef>
                <a:spcPct val="30000"/>
              </a:spcBef>
              <a:buFont typeface="Arial" panose="020B0604020202020204" pitchFamily="34" charset="0"/>
              <a:buChar char="•"/>
              <a:defRPr/>
            </a:pPr>
            <a:r>
              <a:rPr lang="en-US" altLang="en-US" dirty="0"/>
              <a:t>For women 25-39: </a:t>
            </a:r>
          </a:p>
          <a:p>
            <a:pPr marL="571500" lvl="1" indent="-171450" eaLnBrk="0" hangingPunct="0">
              <a:spcBef>
                <a:spcPct val="30000"/>
              </a:spcBef>
              <a:buFont typeface="Arial" panose="020B0604020202020204" pitchFamily="34" charset="0"/>
              <a:buChar char="•"/>
              <a:defRPr/>
            </a:pPr>
            <a:r>
              <a:rPr lang="en-US" altLang="en-US" dirty="0"/>
              <a:t>CIN 2+ incidence rate remained same or increased</a:t>
            </a:r>
          </a:p>
          <a:p>
            <a:pPr marL="571500" lvl="1" indent="-171450" eaLnBrk="0" hangingPunct="0">
              <a:spcBef>
                <a:spcPct val="30000"/>
              </a:spcBef>
              <a:buFont typeface="Arial" panose="020B0604020202020204" pitchFamily="34" charset="0"/>
              <a:buChar char="•"/>
              <a:defRPr/>
            </a:pPr>
            <a:r>
              <a:rPr lang="en-US" altLang="en-US" dirty="0"/>
              <a:t>CIN 2+ incidence rate for screened women increased</a:t>
            </a:r>
          </a:p>
          <a:p>
            <a:pPr marL="114300" lvl="0" indent="-171450" eaLnBrk="0" hangingPunct="0">
              <a:spcBef>
                <a:spcPct val="30000"/>
              </a:spcBef>
              <a:buFont typeface="Arial" panose="020B0604020202020204" pitchFamily="34" charset="0"/>
              <a:buChar char="•"/>
              <a:defRPr/>
            </a:pPr>
            <a:r>
              <a:rPr lang="en-US" altLang="en-US" dirty="0"/>
              <a:t>There are differences in rates by race/ethnicity groups that need further exploration.   Asian women have lower rates of CIN2+, but are diagnosed at a later age and with more severe disease.</a:t>
            </a:r>
          </a:p>
          <a:p>
            <a:pPr marL="171450" indent="-171450">
              <a:buFont typeface="Arial" panose="020B0604020202020204" pitchFamily="34" charset="0"/>
              <a:buChar char="•"/>
            </a:pPr>
            <a:r>
              <a:rPr lang="en-US" altLang="en-US" dirty="0"/>
              <a:t>Pap smear frequency changes notwithstanding, CIN 2+ diagnoses have been falling in the cohorts of women that include vaccine recipients.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D6CFC96-4FAE-4DEA-943D-ED403D822229}" type="slidenum">
              <a:rPr lang="en-US" altLang="en-US" smtClean="0"/>
              <a:pPr>
                <a:defRPr/>
              </a:pPr>
              <a:t>16</a:t>
            </a:fld>
            <a:endParaRPr lang="en-US" altLang="en-US"/>
          </a:p>
        </p:txBody>
      </p:sp>
    </p:spTree>
    <p:extLst>
      <p:ext uri="{BB962C8B-B14F-4D97-AF65-F5344CB8AC3E}">
        <p14:creationId xmlns:p14="http://schemas.microsoft.com/office/powerpoint/2010/main" val="108388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17</a:t>
            </a:fld>
            <a:endParaRPr lang="en-US" dirty="0"/>
          </a:p>
        </p:txBody>
      </p:sp>
    </p:spTree>
    <p:extLst>
      <p:ext uri="{BB962C8B-B14F-4D97-AF65-F5344CB8AC3E}">
        <p14:creationId xmlns:p14="http://schemas.microsoft.com/office/powerpoint/2010/main" val="400670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Disease</a:t>
            </a:r>
            <a:r>
              <a:rPr lang="en-US" baseline="0" dirty="0"/>
              <a:t> reporting + OSPHL testing of isolates allows us to follow trends in overall disease, and in serotype-specific disease (important for, e.g., vaccine decisions)</a:t>
            </a:r>
          </a:p>
          <a:p>
            <a:r>
              <a:rPr lang="en-US" baseline="0" dirty="0"/>
              <a:t>0 cases in 2020!</a:t>
            </a:r>
          </a:p>
          <a:p>
            <a:r>
              <a:rPr lang="en-US" baseline="0" dirty="0"/>
              <a:t>6 in 2021, 8 in 2022, 1 to date in 2023.</a:t>
            </a:r>
          </a:p>
          <a:p>
            <a:endParaRPr lang="en-US" baseline="0"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18</a:t>
            </a:fld>
            <a:endParaRPr lang="en-US"/>
          </a:p>
        </p:txBody>
      </p:sp>
    </p:spTree>
    <p:extLst>
      <p:ext uri="{BB962C8B-B14F-4D97-AF65-F5344CB8AC3E}">
        <p14:creationId xmlns:p14="http://schemas.microsoft.com/office/powerpoint/2010/main" val="376381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19</a:t>
            </a:fld>
            <a:endParaRPr lang="en-US" dirty="0"/>
          </a:p>
        </p:txBody>
      </p:sp>
    </p:spTree>
    <p:extLst>
      <p:ext uri="{BB962C8B-B14F-4D97-AF65-F5344CB8AC3E}">
        <p14:creationId xmlns:p14="http://schemas.microsoft.com/office/powerpoint/2010/main" val="67673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 #6373: </a:t>
            </a:r>
            <a:r>
              <a:rPr lang="en-US" b="0" i="0" dirty="0">
                <a:solidFill>
                  <a:srgbClr val="212529"/>
                </a:solidFill>
                <a:effectLst/>
                <a:latin typeface="Open Sans" panose="020B0606030504020204" pitchFamily="34" charset="0"/>
              </a:rPr>
              <a:t>This hospitalized patient was displaying a bodily posture known as opisthotonos, due to </a:t>
            </a:r>
            <a:r>
              <a:rPr lang="en-US" b="0" i="1" dirty="0">
                <a:solidFill>
                  <a:srgbClr val="212529"/>
                </a:solidFill>
                <a:effectLst/>
                <a:latin typeface="Open Sans" panose="020B0606030504020204" pitchFamily="34" charset="0"/>
              </a:rPr>
              <a:t>Clostridium tetani</a:t>
            </a:r>
            <a:r>
              <a:rPr lang="en-US" b="0" i="0" dirty="0">
                <a:solidFill>
                  <a:srgbClr val="212529"/>
                </a:solidFill>
                <a:effectLst/>
                <a:latin typeface="Open Sans" panose="020B0606030504020204" pitchFamily="34" charset="0"/>
              </a:rPr>
              <a:t> exotoxin. Note the extreme muscle spasms involving the neck and back.</a:t>
            </a:r>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2</a:t>
            </a:fld>
            <a:endParaRPr lang="en-US" dirty="0"/>
          </a:p>
        </p:txBody>
      </p:sp>
    </p:spTree>
    <p:extLst>
      <p:ext uri="{BB962C8B-B14F-4D97-AF65-F5344CB8AC3E}">
        <p14:creationId xmlns:p14="http://schemas.microsoft.com/office/powerpoint/2010/main" val="165135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with 35% of cases.</a:t>
            </a:r>
          </a:p>
        </p:txBody>
      </p:sp>
      <p:sp>
        <p:nvSpPr>
          <p:cNvPr id="4" name="Slide Number Placeholder 3"/>
          <p:cNvSpPr>
            <a:spLocks noGrp="1"/>
          </p:cNvSpPr>
          <p:nvPr>
            <p:ph type="sldNum" sz="quarter" idx="5"/>
          </p:nvPr>
        </p:nvSpPr>
        <p:spPr/>
        <p:txBody>
          <a:bodyPr/>
          <a:lstStyle/>
          <a:p>
            <a:fld id="{BBE00C26-8E78-4968-A33D-3891D3203149}" type="slidenum">
              <a:rPr lang="en-US" smtClean="0"/>
              <a:pPr/>
              <a:t>20</a:t>
            </a:fld>
            <a:endParaRPr lang="en-US" dirty="0"/>
          </a:p>
        </p:txBody>
      </p:sp>
    </p:spTree>
    <p:extLst>
      <p:ext uri="{BB962C8B-B14F-4D97-AF65-F5344CB8AC3E}">
        <p14:creationId xmlns:p14="http://schemas.microsoft.com/office/powerpoint/2010/main" val="284819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Multnomah with 181 (64%) of 281 cases.</a:t>
            </a:r>
          </a:p>
          <a:p>
            <a:r>
              <a:rPr lang="en-US" dirty="0"/>
              <a:t>Lane County (Population 384,000 = 9% of Oregon) had 11% of cases.</a:t>
            </a:r>
          </a:p>
        </p:txBody>
      </p:sp>
      <p:sp>
        <p:nvSpPr>
          <p:cNvPr id="4" name="Slide Number Placeholder 3"/>
          <p:cNvSpPr>
            <a:spLocks noGrp="1"/>
          </p:cNvSpPr>
          <p:nvPr>
            <p:ph type="sldNum" sz="quarter" idx="5"/>
          </p:nvPr>
        </p:nvSpPr>
        <p:spPr/>
        <p:txBody>
          <a:bodyPr/>
          <a:lstStyle/>
          <a:p>
            <a:fld id="{BBE00C26-8E78-4968-A33D-3891D3203149}" type="slidenum">
              <a:rPr lang="en-US" smtClean="0"/>
              <a:pPr/>
              <a:t>21</a:t>
            </a:fld>
            <a:endParaRPr lang="en-US"/>
          </a:p>
        </p:txBody>
      </p:sp>
    </p:spTree>
    <p:extLst>
      <p:ext uri="{BB962C8B-B14F-4D97-AF65-F5344CB8AC3E}">
        <p14:creationId xmlns:p14="http://schemas.microsoft.com/office/powerpoint/2010/main" val="427972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272 male, 8 female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4 are &lt;20 y.o.</a:t>
            </a:r>
          </a:p>
        </p:txBody>
      </p:sp>
      <p:sp>
        <p:nvSpPr>
          <p:cNvPr id="4" name="Slide Number Placeholder 3"/>
          <p:cNvSpPr>
            <a:spLocks noGrp="1"/>
          </p:cNvSpPr>
          <p:nvPr>
            <p:ph type="sldNum" sz="quarter" idx="10"/>
          </p:nvPr>
        </p:nvSpPr>
        <p:spPr/>
        <p:txBody>
          <a:bodyPr/>
          <a:lstStyle/>
          <a:p>
            <a:fld id="{C69A9EC3-DAAD-4F4C-81A7-D472A136112C}" type="slidenum">
              <a:rPr lang="en-US" smtClean="0"/>
              <a:pPr/>
              <a:t>22</a:t>
            </a:fld>
            <a:endParaRPr lang="en-US" dirty="0"/>
          </a:p>
        </p:txBody>
      </p:sp>
    </p:spTree>
    <p:extLst>
      <p:ext uri="{BB962C8B-B14F-4D97-AF65-F5344CB8AC3E}">
        <p14:creationId xmlns:p14="http://schemas.microsoft.com/office/powerpoint/2010/main" val="1559463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estimates 26,255 at-risk people in Oregon (“MSM++”). Of those,</a:t>
            </a:r>
          </a:p>
          <a:p>
            <a:pPr marL="171450" indent="-171450">
              <a:buFont typeface="Arial" panose="020B0604020202020204" pitchFamily="34" charset="0"/>
              <a:buChar char="•"/>
            </a:pPr>
            <a:r>
              <a:rPr lang="en-US" dirty="0"/>
              <a:t>12,883 (49%) have had 1 dose</a:t>
            </a:r>
          </a:p>
          <a:p>
            <a:pPr marL="171450" indent="-171450">
              <a:buFont typeface="Arial" panose="020B0604020202020204" pitchFamily="34" charset="0"/>
              <a:buChar char="•"/>
            </a:pPr>
            <a:r>
              <a:rPr lang="en-US" dirty="0"/>
              <a:t>7,150 (27%) have had 2 doses</a:t>
            </a:r>
          </a:p>
          <a:p>
            <a:endParaRPr lang="en-US" dirty="0"/>
          </a:p>
          <a:p>
            <a:r>
              <a:rPr lang="en-US" dirty="0"/>
              <a:t>Occupational: research lab personnel, clinical lab personnel who test for orthopoxviruses, designated response team members, HCP who administer ACAM2000 or care for patients infected with orthopoxviruses. https://www.cdc.gov/mmwr/volumes/71/wr/mm7122e1.htm#T1_down</a:t>
            </a:r>
          </a:p>
          <a:p>
            <a:r>
              <a:rPr lang="en-US" dirty="0"/>
              <a:t>Boosters (Jynneos q2years, ACAM2000 q3years) for those with occupational exposure to variola or mpox viruses. </a:t>
            </a:r>
          </a:p>
          <a:p>
            <a:endParaRPr lang="en-US" dirty="0"/>
          </a:p>
          <a:p>
            <a:r>
              <a:rPr lang="en-US" dirty="0"/>
              <a:t>Photo attributed to USAMRDC: www.bing.com/images/search?view=detailV2&amp;ccid=vUk6VMoA&amp;id=CF6A1BA917B86A52CF33F8CD8EF0DF4C1B6FD624&amp;thid=OIP.vUk6VMoAo1krXRRVQDn2ywHaEo&amp;mediaurl=https%3A%2F%2Fmrdc.amedd.army.mil%2Fassets%2Fimages%2Farticles%2F2019%2FJYNNEOS-carton-large.jpg&amp;cdnurl=https%3A%2F%2Fth.bing.com%2Fth%2Fid%2FR.bd493a54ca00a3592b5d14554039f6cb%3Frik%3DJNZvG0zf8I7N%252bA%26pid%3DImgRaw%26r%3D0%26sres%3D1%26sresct%3D1&amp;exph=438&amp;expw=700&amp;q=jynneos&amp;simid=608033886350879716&amp;form=IRPRST&amp;ck=9EB92A06EEC0E8B4D3696E2F62F339EF&amp;selectedindex=1&amp;ajaxhist=0&amp;ajaxserp=0&amp;vt=0&amp;sim=11</a:t>
            </a:r>
          </a:p>
        </p:txBody>
      </p:sp>
      <p:sp>
        <p:nvSpPr>
          <p:cNvPr id="4" name="Slide Number Placeholder 3"/>
          <p:cNvSpPr>
            <a:spLocks noGrp="1"/>
          </p:cNvSpPr>
          <p:nvPr>
            <p:ph type="sldNum" sz="quarter" idx="5"/>
          </p:nvPr>
        </p:nvSpPr>
        <p:spPr/>
        <p:txBody>
          <a:bodyPr/>
          <a:lstStyle/>
          <a:p>
            <a:fld id="{BBE00C26-8E78-4968-A33D-3891D3203149}" type="slidenum">
              <a:rPr lang="en-US" smtClean="0"/>
              <a:pPr/>
              <a:t>23</a:t>
            </a:fld>
            <a:endParaRPr lang="en-US" dirty="0"/>
          </a:p>
        </p:txBody>
      </p:sp>
    </p:spTree>
    <p:extLst>
      <p:ext uri="{BB962C8B-B14F-4D97-AF65-F5344CB8AC3E}">
        <p14:creationId xmlns:p14="http://schemas.microsoft.com/office/powerpoint/2010/main" val="2302069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https://public.tableau.com/app/profile/oregon.health.authority.covid.19/viz/OregonCOVID-19CaseDemographicsandDiseaseSeverityStatewide/DemographicDataHosp?publish=yes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Most recent case: week of July 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Vaccination data: https://www.cdc.gov/poxvirus/mpox/cases-data/mpx-jynneos-vaccine-coverage.html</a:t>
            </a:r>
          </a:p>
        </p:txBody>
      </p:sp>
      <p:sp>
        <p:nvSpPr>
          <p:cNvPr id="4" name="Slide Number Placeholder 3"/>
          <p:cNvSpPr>
            <a:spLocks noGrp="1"/>
          </p:cNvSpPr>
          <p:nvPr>
            <p:ph type="sldNum" sz="quarter" idx="10"/>
          </p:nvPr>
        </p:nvSpPr>
        <p:spPr/>
        <p:txBody>
          <a:bodyPr/>
          <a:lstStyle/>
          <a:p>
            <a:fld id="{C69A9EC3-DAAD-4F4C-81A7-D472A136112C}" type="slidenum">
              <a:rPr lang="en-US" smtClean="0"/>
              <a:pPr/>
              <a:t>24</a:t>
            </a:fld>
            <a:endParaRPr lang="en-US" dirty="0"/>
          </a:p>
        </p:txBody>
      </p:sp>
    </p:spTree>
    <p:extLst>
      <p:ext uri="{BB962C8B-B14F-4D97-AF65-F5344CB8AC3E}">
        <p14:creationId xmlns:p14="http://schemas.microsoft.com/office/powerpoint/2010/main" val="338077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26</a:t>
            </a:fld>
            <a:endParaRPr lang="en-US" dirty="0"/>
          </a:p>
        </p:txBody>
      </p:sp>
    </p:spTree>
    <p:extLst>
      <p:ext uri="{BB962C8B-B14F-4D97-AF65-F5344CB8AC3E}">
        <p14:creationId xmlns:p14="http://schemas.microsoft.com/office/powerpoint/2010/main" val="2184584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https://public.tableau.com/app/profile/oregon.health.authority.covid.19/viz/OregonsSARS-CoV-2WastewaterMonitoring/Introduction. Data accessed: 7/28/23.</a:t>
            </a:r>
          </a:p>
          <a:p>
            <a:r>
              <a:rPr lang="en-US" dirty="0"/>
              <a:t>6.933Log</a:t>
            </a:r>
            <a:r>
              <a:rPr lang="en-US" baseline="-25000" dirty="0"/>
              <a:t>10</a:t>
            </a:r>
            <a:r>
              <a:rPr lang="en-US" sz="1200" b="0" kern="1200" baseline="-25000" dirty="0">
                <a:solidFill>
                  <a:schemeClr val="tx1"/>
                </a:solidFill>
                <a:effectLst/>
                <a:latin typeface="Times" pitchFamily="18" charset="0"/>
                <a:ea typeface="+mn-ea"/>
                <a:cs typeface="+mn-cs"/>
              </a:rPr>
              <a:t> </a:t>
            </a:r>
            <a:r>
              <a:rPr lang="en-US" sz="1200" b="0" kern="1200" dirty="0">
                <a:solidFill>
                  <a:schemeClr val="tx1"/>
                </a:solidFill>
                <a:effectLst/>
                <a:latin typeface="+mn-lt"/>
                <a:ea typeface="+mn-ea"/>
                <a:cs typeface="+mn-cs"/>
              </a:rPr>
              <a:t>= 8,570,378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FCCE0-B1BF-449D-9010-0D09F328A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https://public.tableau.com/app/profile/oregon.health.authority.covid.19/viz/OregonCOVID-19HospitalCapacity/HospitalizationbySeverity</a:t>
            </a:r>
          </a:p>
          <a:p>
            <a:endParaRPr lang="en-US" dirty="0"/>
          </a:p>
          <a:p>
            <a:r>
              <a:rPr lang="en-US" sz="1800" dirty="0">
                <a:effectLst/>
                <a:latin typeface="Calibri" panose="020F0502020204030204" pitchFamily="34" charset="0"/>
                <a:ea typeface="Calibri" panose="020F0502020204030204" pitchFamily="34" charset="0"/>
              </a:rPr>
              <a:t>Note: We began using data from the Oregon Capacity System (OCS) instead of HOSCAP on April 1, 2023. Because OCS categorizes some types of hospital beds differently from HOSCAP, the adult non-ICU bed counts OHA reports from OCS will reflect adult medical/surgical and adult progressive care unit beds. The adult non-ICU beds currently reported reflect the medical/surgical and “other" bed categories in HOSCAP. </a:t>
            </a:r>
            <a:endParaRPr lang="en-US" dirty="0"/>
          </a:p>
          <a:p>
            <a:endParaRPr lang="en-US" dirty="0"/>
          </a:p>
          <a:p>
            <a:r>
              <a:rPr lang="en-US" dirty="0"/>
              <a:t>Most recent date under 200: 5/10/2022.</a:t>
            </a:r>
          </a:p>
          <a:p>
            <a:endParaRPr lang="en-US" dirty="0"/>
          </a:p>
          <a:p>
            <a:r>
              <a:rPr lang="en-US" dirty="0"/>
              <a:t>Fall 2022 peak:</a:t>
            </a:r>
          </a:p>
          <a:p>
            <a:r>
              <a:rPr lang="en-US" dirty="0"/>
              <a:t>   hospitalizations: 371 (Nov 29)</a:t>
            </a:r>
          </a:p>
          <a:p>
            <a:r>
              <a:rPr lang="en-US" dirty="0"/>
              <a:t>   ICU beds: 47 (Nov 25-26)</a:t>
            </a:r>
          </a:p>
          <a:p>
            <a:r>
              <a:rPr lang="en-US" dirty="0"/>
              <a:t>Summer 2022 peak:</a:t>
            </a:r>
          </a:p>
          <a:p>
            <a:r>
              <a:rPr lang="en-US" dirty="0"/>
              <a:t>   hospitalizations: 464 (Jul 17)</a:t>
            </a:r>
          </a:p>
          <a:p>
            <a:r>
              <a:rPr lang="en-US" dirty="0"/>
              <a:t>   ICU beds: 71 (Jul 12)</a:t>
            </a:r>
          </a:p>
          <a:p>
            <a:r>
              <a:rPr lang="en-US" dirty="0"/>
              <a:t>Spring 2022 nadir:</a:t>
            </a:r>
          </a:p>
          <a:p>
            <a:r>
              <a:rPr lang="en-US" dirty="0"/>
              <a:t>   hospitalizations: 84 (Apr 7)</a:t>
            </a:r>
          </a:p>
          <a:p>
            <a:r>
              <a:rPr lang="en-US" dirty="0"/>
              <a:t>   ICU beds: 14 (Apr 17 &amp; 24)</a:t>
            </a:r>
          </a:p>
          <a:p>
            <a:r>
              <a:rPr lang="en-US" dirty="0"/>
              <a:t>Winter 2022 peak:</a:t>
            </a:r>
          </a:p>
          <a:p>
            <a:r>
              <a:rPr lang="en-US" dirty="0"/>
              <a:t>   hospitalizations: 1,130 (Jan 27)</a:t>
            </a:r>
          </a:p>
          <a:p>
            <a:r>
              <a:rPr lang="en-US" dirty="0"/>
              <a:t>   ICU beds: 197 (Feb 7)</a:t>
            </a:r>
          </a:p>
          <a:p>
            <a:r>
              <a:rPr lang="en-US" dirty="0"/>
              <a:t>Fall 2021 peak:</a:t>
            </a:r>
          </a:p>
          <a:p>
            <a:r>
              <a:rPr lang="en-US" dirty="0"/>
              <a:t>   hospitalizations: 1,178 (Sept 1)</a:t>
            </a:r>
          </a:p>
          <a:p>
            <a:r>
              <a:rPr lang="en-US" dirty="0"/>
              <a:t>   ICU beds: 358 (Sept 1)</a:t>
            </a:r>
          </a:p>
          <a:p>
            <a:r>
              <a:rPr lang="en-US" dirty="0"/>
              <a:t>2021 nadirs</a:t>
            </a:r>
          </a:p>
          <a:p>
            <a:r>
              <a:rPr lang="en-US" dirty="0"/>
              <a:t>   </a:t>
            </a:r>
            <a:r>
              <a:rPr lang="en-US" u="sng" dirty="0"/>
              <a:t>December 2021:</a:t>
            </a:r>
          </a:p>
          <a:p>
            <a:r>
              <a:rPr lang="en-US" dirty="0"/>
              <a:t>   hospitalizations: 338 (Dec 21)</a:t>
            </a:r>
          </a:p>
          <a:p>
            <a:r>
              <a:rPr lang="en-US" dirty="0"/>
              <a:t>   ICU beds: 85 (Dec 21)</a:t>
            </a:r>
          </a:p>
          <a:p>
            <a:r>
              <a:rPr lang="en-US" dirty="0"/>
              <a:t>   </a:t>
            </a:r>
            <a:r>
              <a:rPr lang="en-US" u="sng" dirty="0"/>
              <a:t>All of 2021:</a:t>
            </a:r>
          </a:p>
          <a:p>
            <a:r>
              <a:rPr lang="en-US" dirty="0"/>
              <a:t>   hospitalizations: 99 (July 9)</a:t>
            </a:r>
          </a:p>
          <a:p>
            <a:r>
              <a:rPr lang="en-US" dirty="0"/>
              <a:t>   ICU beds: 16 (March 23)</a:t>
            </a:r>
          </a:p>
          <a:p>
            <a:r>
              <a:rPr lang="en-US" dirty="0"/>
              <a:t>Spring 2021 peak:</a:t>
            </a:r>
          </a:p>
          <a:p>
            <a:r>
              <a:rPr lang="en-US" dirty="0"/>
              <a:t>   hospitalizations: 351 (May 3 &amp; May 13)</a:t>
            </a:r>
          </a:p>
          <a:p>
            <a:r>
              <a:rPr lang="en-US" dirty="0"/>
              <a:t>   ICU beds: 90 (May 6-7)</a:t>
            </a:r>
          </a:p>
          <a:p>
            <a:r>
              <a:rPr lang="en-US" dirty="0"/>
              <a:t>Fall 2020 peak</a:t>
            </a:r>
          </a:p>
          <a:p>
            <a:r>
              <a:rPr lang="en-US" dirty="0"/>
              <a:t>   hospitalizations: 584 (Nov 30)</a:t>
            </a:r>
          </a:p>
          <a:p>
            <a:r>
              <a:rPr lang="en-US" dirty="0"/>
              <a:t>   ICU beds: 132 (Dec 9)</a:t>
            </a:r>
          </a:p>
          <a:p>
            <a:r>
              <a:rPr lang="en-US" u="sng" dirty="0"/>
              <a:t>2020 Nadirs (since data collection began 4/6/2020):</a:t>
            </a:r>
          </a:p>
          <a:p>
            <a:r>
              <a:rPr lang="en-US" dirty="0"/>
              <a:t>   hospitalizations: 46 (6/2/2020)</a:t>
            </a:r>
          </a:p>
          <a:p>
            <a:r>
              <a:rPr lang="en-US" dirty="0"/>
              <a:t>   ICU beds: 16 (5/11/2020)</a:t>
            </a:r>
          </a:p>
        </p:txBody>
      </p:sp>
      <p:sp>
        <p:nvSpPr>
          <p:cNvPr id="4" name="Slide Number Placeholder 3"/>
          <p:cNvSpPr>
            <a:spLocks noGrp="1"/>
          </p:cNvSpPr>
          <p:nvPr>
            <p:ph type="sldNum" sz="quarter" idx="5"/>
          </p:nvPr>
        </p:nvSpPr>
        <p:spPr/>
        <p:txBody>
          <a:bodyPr/>
          <a:lstStyle/>
          <a:p>
            <a:fld id="{C69A9EC3-DAAD-4F4C-81A7-D472A136112C}" type="slidenum">
              <a:rPr lang="en-US" smtClean="0"/>
              <a:pPr/>
              <a:t>28</a:t>
            </a:fld>
            <a:endParaRPr lang="en-US"/>
          </a:p>
        </p:txBody>
      </p:sp>
    </p:spTree>
    <p:extLst>
      <p:ext uri="{BB962C8B-B14F-4D97-AF65-F5344CB8AC3E}">
        <p14:creationId xmlns:p14="http://schemas.microsoft.com/office/powerpoint/2010/main" val="354236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https://public.tableau.com/app/profile/oregon.health.authority.covid.19/viz/OregonCOVID-19HospitalCapacity/HospitalizationbySeverity</a:t>
            </a:r>
          </a:p>
          <a:p>
            <a:r>
              <a:rPr lang="en-US" dirty="0"/>
              <a:t>Spring 2022 nadir:</a:t>
            </a:r>
          </a:p>
          <a:p>
            <a:r>
              <a:rPr lang="en-US" dirty="0"/>
              <a:t>   hospitalizations: 88 (Apr 17 – Easter Day)</a:t>
            </a:r>
          </a:p>
          <a:p>
            <a:r>
              <a:rPr lang="en-US" dirty="0"/>
              <a:t>   ICU beds: 14 (Apr 17 &amp; 24)</a:t>
            </a:r>
          </a:p>
          <a:p>
            <a:r>
              <a:rPr lang="en-US" dirty="0"/>
              <a:t>Winter 2022 peak:</a:t>
            </a:r>
          </a:p>
          <a:p>
            <a:r>
              <a:rPr lang="en-US" dirty="0"/>
              <a:t> hospitalizations: 1,130 (Jan 27)</a:t>
            </a:r>
          </a:p>
          <a:p>
            <a:r>
              <a:rPr lang="en-US" dirty="0"/>
              <a:t>   ICU beds: 197 (Feb 7)</a:t>
            </a:r>
          </a:p>
          <a:p>
            <a:r>
              <a:rPr lang="en-US" dirty="0"/>
              <a:t>Fall 2021 peak:</a:t>
            </a:r>
          </a:p>
          <a:p>
            <a:r>
              <a:rPr lang="en-US" dirty="0"/>
              <a:t>   hospitalizations: 1,178 (Sept 1)</a:t>
            </a:r>
          </a:p>
          <a:p>
            <a:r>
              <a:rPr lang="en-US" dirty="0"/>
              <a:t>   ICU beds: 358 (Sept 1)</a:t>
            </a:r>
          </a:p>
          <a:p>
            <a:r>
              <a:rPr lang="en-US" dirty="0"/>
              <a:t>2021 nadirs</a:t>
            </a:r>
          </a:p>
          <a:p>
            <a:r>
              <a:rPr lang="en-US" dirty="0"/>
              <a:t>   </a:t>
            </a:r>
            <a:r>
              <a:rPr lang="en-US" u="sng" dirty="0"/>
              <a:t>December 2021:</a:t>
            </a:r>
          </a:p>
          <a:p>
            <a:r>
              <a:rPr lang="en-US" dirty="0"/>
              <a:t>   hospitalizations: 338 (Dec 21)</a:t>
            </a:r>
          </a:p>
          <a:p>
            <a:r>
              <a:rPr lang="en-US" dirty="0"/>
              <a:t>   ICU beds: 85 (Dec 21)</a:t>
            </a:r>
          </a:p>
          <a:p>
            <a:r>
              <a:rPr lang="en-US" dirty="0"/>
              <a:t>   </a:t>
            </a:r>
            <a:r>
              <a:rPr lang="en-US" u="sng" dirty="0"/>
              <a:t>All of 2021:</a:t>
            </a:r>
          </a:p>
          <a:p>
            <a:r>
              <a:rPr lang="en-US" dirty="0"/>
              <a:t>   hospitalizations: 99 (July 9)</a:t>
            </a:r>
          </a:p>
          <a:p>
            <a:r>
              <a:rPr lang="en-US" dirty="0"/>
              <a:t>   ICU beds: 16 (March 23)</a:t>
            </a:r>
          </a:p>
          <a:p>
            <a:r>
              <a:rPr lang="en-US" dirty="0"/>
              <a:t>Spring 2021 peak:</a:t>
            </a:r>
          </a:p>
          <a:p>
            <a:r>
              <a:rPr lang="en-US" dirty="0"/>
              <a:t>   hospitalizations: 351 (May 3 &amp; May 13)</a:t>
            </a:r>
          </a:p>
          <a:p>
            <a:r>
              <a:rPr lang="en-US" dirty="0"/>
              <a:t>   ICU beds: 90 (May 6-7)</a:t>
            </a:r>
          </a:p>
          <a:p>
            <a:r>
              <a:rPr lang="en-US" dirty="0"/>
              <a:t>Fall 2020 peak</a:t>
            </a:r>
          </a:p>
          <a:p>
            <a:r>
              <a:rPr lang="en-US" dirty="0"/>
              <a:t>   hospitalizations: 584 (Nov 30)</a:t>
            </a:r>
          </a:p>
          <a:p>
            <a:r>
              <a:rPr lang="en-US" dirty="0"/>
              <a:t>   ICU beds: 132 (Dec 9)</a:t>
            </a:r>
          </a:p>
          <a:p>
            <a:r>
              <a:rPr lang="en-US" u="sng" dirty="0"/>
              <a:t>2020 Nadirs (since data collection began 4/6/2020):</a:t>
            </a:r>
          </a:p>
          <a:p>
            <a:r>
              <a:rPr lang="en-US" dirty="0"/>
              <a:t>   hospitalizations: 46 (6/2/2020)</a:t>
            </a:r>
          </a:p>
          <a:p>
            <a:r>
              <a:rPr lang="en-US" dirty="0"/>
              <a:t>   ICU beds: 16 (5/11/2020)</a:t>
            </a:r>
          </a:p>
        </p:txBody>
      </p:sp>
      <p:sp>
        <p:nvSpPr>
          <p:cNvPr id="4" name="Slide Number Placeholder 3"/>
          <p:cNvSpPr>
            <a:spLocks noGrp="1"/>
          </p:cNvSpPr>
          <p:nvPr>
            <p:ph type="sldNum" sz="quarter" idx="5"/>
          </p:nvPr>
        </p:nvSpPr>
        <p:spPr/>
        <p:txBody>
          <a:bodyPr/>
          <a:lstStyle/>
          <a:p>
            <a:fld id="{C69A9EC3-DAAD-4F4C-81A7-D472A136112C}" type="slidenum">
              <a:rPr lang="en-US" smtClean="0"/>
              <a:pPr/>
              <a:t>29</a:t>
            </a:fld>
            <a:endParaRPr lang="en-US"/>
          </a:p>
        </p:txBody>
      </p:sp>
    </p:spTree>
    <p:extLst>
      <p:ext uri="{BB962C8B-B14F-4D97-AF65-F5344CB8AC3E}">
        <p14:creationId xmlns:p14="http://schemas.microsoft.com/office/powerpoint/2010/main" val="85730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0219154-3836-49A9-B35F-90A74ADF58AF}"/>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F84DF0BD-9930-4D5A-9B75-EAC70613BB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https://public.tableau.com/app/profile/oregon.health.authority.covid.19/viz/GISAIDVariantDashboardUpdated/OregonVariantDashboard</a:t>
            </a:r>
          </a:p>
          <a:p>
            <a:endParaRPr lang="en-US" altLang="en-US" dirty="0"/>
          </a:p>
          <a:p>
            <a:r>
              <a:rPr lang="en-US" altLang="en-US" dirty="0"/>
              <a:t>First, the original Wuhan WA1) strain was prevalent.</a:t>
            </a:r>
          </a:p>
          <a:p>
            <a:r>
              <a:rPr lang="en-US" altLang="en-US" dirty="0"/>
              <a:t>Late December: Epsilon (California strain in red) came in</a:t>
            </a:r>
          </a:p>
          <a:p>
            <a:r>
              <a:rPr lang="en-US" altLang="en-US" dirty="0"/>
              <a:t>March-June Alpha strain in blue (U.K. strain)</a:t>
            </a:r>
          </a:p>
          <a:p>
            <a:r>
              <a:rPr lang="en-US" altLang="en-US" dirty="0"/>
              <a:t>Since mid-February 2023, XBB has been prevalent.</a:t>
            </a:r>
          </a:p>
        </p:txBody>
      </p:sp>
      <p:sp>
        <p:nvSpPr>
          <p:cNvPr id="112644" name="Slide Number Placeholder 3">
            <a:extLst>
              <a:ext uri="{FF2B5EF4-FFF2-40B4-BE49-F238E27FC236}">
                <a16:creationId xmlns:a16="http://schemas.microsoft.com/office/drawing/2014/main" id="{5DAFDEB5-8C04-4068-9D22-D40889C8C4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350EAA-E45D-4B1E-A90A-C386ACA22ADA}" type="slidenum">
              <a:rPr lang="en-US" altLang="en-US" sz="1200" smtClean="0"/>
              <a:pPr/>
              <a:t>30</a:t>
            </a:fld>
            <a:endParaRPr lang="en-US" altLang="en-US" sz="1200" dirty="0"/>
          </a:p>
        </p:txBody>
      </p:sp>
    </p:spTree>
    <p:extLst>
      <p:ext uri="{BB962C8B-B14F-4D97-AF65-F5344CB8AC3E}">
        <p14:creationId xmlns:p14="http://schemas.microsoft.com/office/powerpoint/2010/main" val="351055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latin typeface="Times New Roman" pitchFamily="18" charset="0"/>
                <a:ea typeface="+mn-ea"/>
                <a:cs typeface="+mn-cs"/>
              </a:rPr>
              <a:t>65 cases in 72 years: 0.9 cases/year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3</a:t>
            </a:fld>
            <a:endParaRPr lang="en-US"/>
          </a:p>
        </p:txBody>
      </p:sp>
    </p:spTree>
    <p:extLst>
      <p:ext uri="{BB962C8B-B14F-4D97-AF65-F5344CB8AC3E}">
        <p14:creationId xmlns:p14="http://schemas.microsoft.com/office/powerpoint/2010/main" val="56393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31</a:t>
            </a:fld>
            <a:endParaRPr lang="en-US" dirty="0"/>
          </a:p>
        </p:txBody>
      </p:sp>
    </p:spTree>
    <p:extLst>
      <p:ext uri="{BB962C8B-B14F-4D97-AF65-F5344CB8AC3E}">
        <p14:creationId xmlns:p14="http://schemas.microsoft.com/office/powerpoint/2010/main" val="267598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32</a:t>
            </a:fld>
            <a:endParaRPr lang="en-US" dirty="0"/>
          </a:p>
        </p:txBody>
      </p:sp>
    </p:spTree>
    <p:extLst>
      <p:ext uri="{BB962C8B-B14F-4D97-AF65-F5344CB8AC3E}">
        <p14:creationId xmlns:p14="http://schemas.microsoft.com/office/powerpoint/2010/main" val="26362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www.healthoregon.org/fludata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539 (52%) in </a:t>
            </a:r>
            <a:r>
              <a:rPr lang="en-US" b="0" dirty="0"/>
              <a:t>adults</a:t>
            </a:r>
            <a:r>
              <a:rPr lang="en-US" sz="1200" b="0" dirty="0">
                <a:solidFill>
                  <a:srgbClr val="005595"/>
                </a:solidFill>
                <a:latin typeface="Arial" panose="020B0604020202020204" pitchFamily="34" charset="0"/>
                <a:cs typeface="Arial" panose="020B0604020202020204" pitchFamily="34" charset="0"/>
              </a:rPr>
              <a:t>≥65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88 (8.4%) in kids&lt;18</a:t>
            </a:r>
          </a:p>
        </p:txBody>
      </p:sp>
      <p:sp>
        <p:nvSpPr>
          <p:cNvPr id="4" name="Slide Number Placeholder 3"/>
          <p:cNvSpPr>
            <a:spLocks noGrp="1"/>
          </p:cNvSpPr>
          <p:nvPr>
            <p:ph type="sldNum" sz="quarter" idx="10"/>
          </p:nvPr>
        </p:nvSpPr>
        <p:spPr/>
        <p:txBody>
          <a:bodyPr/>
          <a:lstStyle/>
          <a:p>
            <a:fld id="{C69A9EC3-DAAD-4F4C-81A7-D472A136112C}" type="slidenum">
              <a:rPr lang="en-US" smtClean="0"/>
              <a:pPr/>
              <a:t>33</a:t>
            </a:fld>
            <a:endParaRPr lang="en-US"/>
          </a:p>
        </p:txBody>
      </p:sp>
    </p:spTree>
    <p:extLst>
      <p:ext uri="{BB962C8B-B14F-4D97-AF65-F5344CB8AC3E}">
        <p14:creationId xmlns:p14="http://schemas.microsoft.com/office/powerpoint/2010/main" val="3763819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2022</a:t>
            </a:r>
            <a:r>
              <a:rPr lang="en-US" sz="1200" dirty="0">
                <a:solidFill>
                  <a:srgbClr val="005595"/>
                </a:solidFill>
                <a:latin typeface="Arial" panose="020B0604020202020204" pitchFamily="34" charset="0"/>
                <a:cs typeface="Arial" panose="020B0604020202020204" pitchFamily="34" charset="0"/>
              </a:rPr>
              <a:t>–</a:t>
            </a:r>
            <a:r>
              <a:rPr lang="en-US" dirty="0"/>
              <a:t>2023 interim: https://www.cdc.gov/mmwr/volumes/72/wr/mm7208a1.htm#T2_down</a:t>
            </a:r>
          </a:p>
          <a:p>
            <a:r>
              <a:rPr lang="en-US" dirty="0"/>
              <a:t>At the Feb 2023 ACIP meeting, data were presented on kids (New Vaccine Surveillance Network), hospitalizations in adults (VISION) and medically attended illness in adults (IVY &amp; VISION).</a:t>
            </a:r>
          </a:p>
        </p:txBody>
      </p:sp>
      <p:sp>
        <p:nvSpPr>
          <p:cNvPr id="4" name="Slide Number Placeholder 3"/>
          <p:cNvSpPr>
            <a:spLocks noGrp="1"/>
          </p:cNvSpPr>
          <p:nvPr>
            <p:ph type="sldNum" sz="quarter" idx="10"/>
          </p:nvPr>
        </p:nvSpPr>
        <p:spPr/>
        <p:txBody>
          <a:bodyPr/>
          <a:lstStyle/>
          <a:p>
            <a:fld id="{C69A9EC3-DAAD-4F4C-81A7-D472A136112C}" type="slidenum">
              <a:rPr lang="en-US" smtClean="0"/>
              <a:pPr/>
              <a:t>34</a:t>
            </a:fld>
            <a:endParaRPr lang="en-US"/>
          </a:p>
        </p:txBody>
      </p:sp>
    </p:spTree>
    <p:extLst>
      <p:ext uri="{BB962C8B-B14F-4D97-AF65-F5344CB8AC3E}">
        <p14:creationId xmlns:p14="http://schemas.microsoft.com/office/powerpoint/2010/main" val="2057162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35</a:t>
            </a:fld>
            <a:endParaRPr lang="en-US" dirty="0"/>
          </a:p>
        </p:txBody>
      </p:sp>
    </p:spTree>
    <p:extLst>
      <p:ext uri="{BB962C8B-B14F-4D97-AF65-F5344CB8AC3E}">
        <p14:creationId xmlns:p14="http://schemas.microsoft.com/office/powerpoint/2010/main" val="9230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Data provided by Arilene Novak.</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www.Oregon.gov/rsvdata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328 (51%) of 642 hospitalizations in &lt;5 y.o.</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12 (7%) of 175 hospitalizations through 11/19/22 were in 65+</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170 (36%) of 470 hospitalizations since then have been in 65+</a:t>
            </a:r>
          </a:p>
        </p:txBody>
      </p:sp>
      <p:sp>
        <p:nvSpPr>
          <p:cNvPr id="4" name="Slide Number Placeholder 3"/>
          <p:cNvSpPr>
            <a:spLocks noGrp="1"/>
          </p:cNvSpPr>
          <p:nvPr>
            <p:ph type="sldNum" sz="quarter" idx="10"/>
          </p:nvPr>
        </p:nvSpPr>
        <p:spPr/>
        <p:txBody>
          <a:bodyPr/>
          <a:lstStyle/>
          <a:p>
            <a:fld id="{C69A9EC3-DAAD-4F4C-81A7-D472A136112C}" type="slidenum">
              <a:rPr lang="en-US" smtClean="0"/>
              <a:pPr/>
              <a:t>36</a:t>
            </a:fld>
            <a:endParaRPr lang="en-US"/>
          </a:p>
        </p:txBody>
      </p:sp>
    </p:spTree>
    <p:extLst>
      <p:ext uri="{BB962C8B-B14F-4D97-AF65-F5344CB8AC3E}">
        <p14:creationId xmlns:p14="http://schemas.microsoft.com/office/powerpoint/2010/main" val="767111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37</a:t>
            </a:fld>
            <a:endParaRPr lang="en-US" dirty="0"/>
          </a:p>
        </p:txBody>
      </p:sp>
    </p:spTree>
    <p:extLst>
      <p:ext uri="{BB962C8B-B14F-4D97-AF65-F5344CB8AC3E}">
        <p14:creationId xmlns:p14="http://schemas.microsoft.com/office/powerpoint/2010/main" val="94124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4</a:t>
            </a:fld>
            <a:endParaRPr lang="en-US"/>
          </a:p>
        </p:txBody>
      </p:sp>
    </p:spTree>
    <p:extLst>
      <p:ext uri="{BB962C8B-B14F-4D97-AF65-F5344CB8AC3E}">
        <p14:creationId xmlns:p14="http://schemas.microsoft.com/office/powerpoint/2010/main" val="257841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00C26-8E78-4968-A33D-3891D3203149}" type="slidenum">
              <a:rPr lang="en-US" smtClean="0"/>
              <a:pPr/>
              <a:t>5</a:t>
            </a:fld>
            <a:endParaRPr lang="en-US" dirty="0"/>
          </a:p>
        </p:txBody>
      </p:sp>
    </p:spTree>
    <p:extLst>
      <p:ext uri="{BB962C8B-B14F-4D97-AF65-F5344CB8AC3E}">
        <p14:creationId xmlns:p14="http://schemas.microsoft.com/office/powerpoint/2010/main" val="305769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910 cases in 2012.</a:t>
            </a:r>
          </a:p>
          <a:p>
            <a:r>
              <a:rPr lang="en-US" dirty="0"/>
              <a:t>17 in 2022 (3 in infants)</a:t>
            </a:r>
          </a:p>
          <a:p>
            <a:r>
              <a:rPr lang="en-US" dirty="0"/>
              <a:t>23 in 2023 as of July 31 (3 in infants)</a:t>
            </a:r>
          </a:p>
          <a:p>
            <a:r>
              <a:rPr lang="en-US" dirty="0"/>
              <a:t>1,554 in 1930</a:t>
            </a:r>
          </a:p>
          <a:p>
            <a:pPr lvl="0"/>
            <a:r>
              <a:rPr lang="en-US" sz="1200" kern="1200" dirty="0">
                <a:solidFill>
                  <a:schemeClr val="tx1"/>
                </a:solidFill>
                <a:latin typeface="Times New Roman" pitchFamily="18" charset="0"/>
                <a:ea typeface="ＭＳ Ｐゴシック" pitchFamily="-110" charset="-128"/>
                <a:cs typeface="ＭＳ Ｐゴシック"/>
              </a:rPr>
              <a:t>DPT introduction – 1948</a:t>
            </a:r>
          </a:p>
          <a:p>
            <a:pPr lvl="0"/>
            <a:r>
              <a:rPr lang="en-US" sz="1200" kern="1200" dirty="0">
                <a:solidFill>
                  <a:schemeClr val="tx1"/>
                </a:solidFill>
                <a:latin typeface="Times New Roman" pitchFamily="18" charset="0"/>
                <a:ea typeface="ＭＳ Ｐゴシック" pitchFamily="-110" charset="-128"/>
                <a:cs typeface="ＭＳ Ｐゴシック"/>
              </a:rPr>
              <a:t>Tetanus and diphtheria school requirements 1981</a:t>
            </a:r>
          </a:p>
          <a:p>
            <a:pPr lvl="0"/>
            <a:r>
              <a:rPr lang="en-US" sz="1200" kern="1200" dirty="0">
                <a:solidFill>
                  <a:schemeClr val="tx1"/>
                </a:solidFill>
                <a:latin typeface="Times New Roman" pitchFamily="18" charset="0"/>
                <a:ea typeface="ＭＳ Ｐゴシック" pitchFamily="-110" charset="-128"/>
                <a:cs typeface="ＭＳ Ｐゴシック"/>
              </a:rPr>
              <a:t>DTaP introduction licensed in 1995</a:t>
            </a:r>
          </a:p>
          <a:p>
            <a:pPr lvl="0"/>
            <a:r>
              <a:rPr lang="en-US" sz="1200" kern="1200" dirty="0">
                <a:solidFill>
                  <a:schemeClr val="tx1"/>
                </a:solidFill>
                <a:latin typeface="Times New Roman" pitchFamily="18" charset="0"/>
                <a:ea typeface="ＭＳ Ｐゴシック" pitchFamily="-110" charset="-128"/>
                <a:cs typeface="ＭＳ Ｐゴシック"/>
              </a:rPr>
              <a:t>PCR testing for pertussis OSPHL started in 2005</a:t>
            </a:r>
          </a:p>
          <a:p>
            <a:pPr lvl="0"/>
            <a:r>
              <a:rPr lang="en-US" sz="1200" kern="1200" dirty="0">
                <a:solidFill>
                  <a:schemeClr val="tx1"/>
                </a:solidFill>
                <a:latin typeface="Times New Roman" pitchFamily="18" charset="0"/>
                <a:ea typeface="ＭＳ Ｐゴシック" pitchFamily="-110" charset="-128"/>
                <a:cs typeface="ＭＳ Ｐゴシック"/>
              </a:rPr>
              <a:t>Tdap introduction licensed in 2005</a:t>
            </a:r>
          </a:p>
          <a:p>
            <a:pPr lvl="0"/>
            <a:r>
              <a:rPr lang="en-US" sz="1200" kern="1200" dirty="0">
                <a:solidFill>
                  <a:schemeClr val="tx1"/>
                </a:solidFill>
                <a:latin typeface="Times New Roman" pitchFamily="18" charset="0"/>
                <a:ea typeface="ＭＳ Ｐゴシック" pitchFamily="-110" charset="-128"/>
                <a:cs typeface="ＭＳ Ｐゴシック"/>
              </a:rPr>
              <a:t>Tdap required for 7</a:t>
            </a:r>
            <a:r>
              <a:rPr lang="en-US" sz="1200" kern="1200" baseline="30000" dirty="0">
                <a:solidFill>
                  <a:schemeClr val="tx1"/>
                </a:solidFill>
                <a:latin typeface="Times New Roman" pitchFamily="18" charset="0"/>
                <a:ea typeface="ＭＳ Ｐゴシック" pitchFamily="-110" charset="-128"/>
                <a:cs typeface="ＭＳ Ｐゴシック"/>
              </a:rPr>
              <a:t>th</a:t>
            </a:r>
            <a:r>
              <a:rPr lang="en-US" sz="1200" kern="1200" dirty="0">
                <a:solidFill>
                  <a:schemeClr val="tx1"/>
                </a:solidFill>
                <a:latin typeface="Times New Roman" pitchFamily="18" charset="0"/>
                <a:ea typeface="ＭＳ Ｐゴシック" pitchFamily="-110" charset="-128"/>
                <a:cs typeface="ＭＳ Ｐゴシック"/>
              </a:rPr>
              <a:t> grade: SY 2007-2008</a:t>
            </a:r>
          </a:p>
          <a:p>
            <a:pPr lvl="0"/>
            <a:endParaRPr lang="en-US" sz="1200" kern="1200" dirty="0">
              <a:solidFill>
                <a:schemeClr val="tx1"/>
              </a:solidFill>
              <a:latin typeface="Times New Roman" pitchFamily="18" charset="0"/>
              <a:ea typeface="ＭＳ Ｐゴシック" pitchFamily="-110" charset="-128"/>
              <a:cs typeface="ＭＳ Ｐゴシック"/>
            </a:endParaRPr>
          </a:p>
          <a:p>
            <a:pPr lvl="0"/>
            <a:r>
              <a:rPr lang="en-US" sz="1200" kern="1200" dirty="0">
                <a:solidFill>
                  <a:schemeClr val="tx1"/>
                </a:solidFill>
                <a:latin typeface="Times New Roman" pitchFamily="18" charset="0"/>
                <a:ea typeface="ＭＳ Ｐゴシック" pitchFamily="-110" charset="-128"/>
                <a:cs typeface="ＭＳ Ｐゴシック"/>
              </a:rPr>
              <a:t>Pertussis school requirement fall of 2008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ＭＳ Ｐゴシック" pitchFamily="-110" charset="-128"/>
                <a:cs typeface="ＭＳ Ｐゴシック"/>
              </a:rPr>
              <a:t>This link has a summary of DTaP/Tdap licensure and ACIP recommendations </a:t>
            </a:r>
            <a:r>
              <a:rPr lang="en-US" sz="1200" u="sng" kern="1200" dirty="0">
                <a:solidFill>
                  <a:schemeClr val="tx1"/>
                </a:solidFill>
                <a:effectLst/>
                <a:latin typeface="Times New Roman" pitchFamily="18" charset="0"/>
                <a:ea typeface="ＭＳ Ｐゴシック" pitchFamily="-110" charset="-128"/>
                <a:cs typeface="ＭＳ Ｐゴシック"/>
                <a:hlinkClick r:id="rId3"/>
              </a:rPr>
              <a:t>https://stacks.cdc.gov/view/cdc/52821</a:t>
            </a:r>
            <a:r>
              <a:rPr lang="en-US" sz="1200" kern="1200" dirty="0">
                <a:solidFill>
                  <a:schemeClr val="tx1"/>
                </a:solidFill>
                <a:effectLst/>
                <a:latin typeface="Times New Roman" pitchFamily="18" charset="0"/>
                <a:ea typeface="ＭＳ Ｐゴシック" pitchFamily="-110" charset="-128"/>
                <a:cs typeface="ＭＳ Ｐゴシック"/>
              </a:rPr>
              <a:t> </a:t>
            </a:r>
          </a:p>
        </p:txBody>
      </p:sp>
      <p:sp>
        <p:nvSpPr>
          <p:cNvPr id="4" name="Slide Number Placeholder 3"/>
          <p:cNvSpPr>
            <a:spLocks noGrp="1"/>
          </p:cNvSpPr>
          <p:nvPr>
            <p:ph type="sldNum" sz="quarter" idx="10"/>
          </p:nvPr>
        </p:nvSpPr>
        <p:spPr/>
        <p:txBody>
          <a:bodyPr/>
          <a:lstStyle/>
          <a:p>
            <a:fld id="{C2BE9446-8098-43E4-9543-4DA5EAFBB689}" type="slidenum">
              <a:rPr lang="en-US" smtClean="0"/>
              <a:pPr/>
              <a:t>6</a:t>
            </a:fld>
            <a:endParaRPr lang="en-US"/>
          </a:p>
        </p:txBody>
      </p:sp>
    </p:spTree>
    <p:extLst>
      <p:ext uri="{BB962C8B-B14F-4D97-AF65-F5344CB8AC3E}">
        <p14:creationId xmlns:p14="http://schemas.microsoft.com/office/powerpoint/2010/main" val="228397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female</a:t>
            </a:r>
          </a:p>
          <a:p>
            <a:r>
              <a:rPr lang="en-US" dirty="0"/>
              <a:t>2020: 165</a:t>
            </a:r>
          </a:p>
          <a:p>
            <a:r>
              <a:rPr lang="en-US" dirty="0"/>
              <a:t>2021: 3</a:t>
            </a:r>
          </a:p>
          <a:p>
            <a:r>
              <a:rPr lang="en-US" dirty="0"/>
              <a:t>2022: 17</a:t>
            </a:r>
          </a:p>
          <a:p>
            <a:r>
              <a:rPr lang="en-US" dirty="0"/>
              <a:t>2023 through August 1: 25</a:t>
            </a:r>
          </a:p>
        </p:txBody>
      </p:sp>
      <p:sp>
        <p:nvSpPr>
          <p:cNvPr id="4" name="Slide Number Placeholder 3"/>
          <p:cNvSpPr>
            <a:spLocks noGrp="1"/>
          </p:cNvSpPr>
          <p:nvPr>
            <p:ph type="sldNum" sz="quarter" idx="10"/>
          </p:nvPr>
        </p:nvSpPr>
        <p:spPr/>
        <p:txBody>
          <a:bodyPr/>
          <a:lstStyle/>
          <a:p>
            <a:pPr>
              <a:defRPr/>
            </a:pPr>
            <a:fld id="{8026D70F-62EC-4DD1-AC77-B9EB5F22BE43}" type="slidenum">
              <a:rPr lang="en-US" smtClean="0"/>
              <a:pPr>
                <a:defRPr/>
              </a:pPr>
              <a:t>7</a:t>
            </a:fld>
            <a:endParaRPr lang="en-US"/>
          </a:p>
        </p:txBody>
      </p:sp>
    </p:spTree>
    <p:extLst>
      <p:ext uri="{BB962C8B-B14F-4D97-AF65-F5344CB8AC3E}">
        <p14:creationId xmlns:p14="http://schemas.microsoft.com/office/powerpoint/2010/main" val="62116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Rubella:</a:t>
            </a:r>
          </a:p>
          <a:p>
            <a:r>
              <a:rPr lang="en-US" dirty="0"/>
              <a:t>4 cases in 1994</a:t>
            </a:r>
          </a:p>
          <a:p>
            <a:r>
              <a:rPr lang="en-US" dirty="0"/>
              <a:t>4 cases 1995-2013.</a:t>
            </a:r>
          </a:p>
        </p:txBody>
      </p:sp>
      <p:sp>
        <p:nvSpPr>
          <p:cNvPr id="4" name="Slide Number Placeholder 3"/>
          <p:cNvSpPr>
            <a:spLocks noGrp="1"/>
          </p:cNvSpPr>
          <p:nvPr>
            <p:ph type="sldNum" sz="quarter" idx="5"/>
          </p:nvPr>
        </p:nvSpPr>
        <p:spPr/>
        <p:txBody>
          <a:bodyPr/>
          <a:lstStyle/>
          <a:p>
            <a:fld id="{BBE00C26-8E78-4968-A33D-3891D3203149}" type="slidenum">
              <a:rPr lang="en-US" smtClean="0"/>
              <a:pPr/>
              <a:t>8</a:t>
            </a:fld>
            <a:endParaRPr lang="en-US" dirty="0"/>
          </a:p>
        </p:txBody>
      </p:sp>
    </p:spTree>
    <p:extLst>
      <p:ext uri="{BB962C8B-B14F-4D97-AF65-F5344CB8AC3E}">
        <p14:creationId xmlns:p14="http://schemas.microsoft.com/office/powerpoint/2010/main" val="254961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9A9EC3-DAAD-4F4C-81A7-D472A136112C}" type="slidenum">
              <a:rPr lang="en-US" smtClean="0"/>
              <a:pPr/>
              <a:t>9</a:t>
            </a:fld>
            <a:endParaRPr lang="en-US"/>
          </a:p>
        </p:txBody>
      </p:sp>
    </p:spTree>
    <p:extLst>
      <p:ext uri="{BB962C8B-B14F-4D97-AF65-F5344CB8AC3E}">
        <p14:creationId xmlns:p14="http://schemas.microsoft.com/office/powerpoint/2010/main" val="121291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682626"/>
            <a:ext cx="10363200" cy="1470025"/>
          </a:xfrm>
        </p:spPr>
        <p:txBody>
          <a:bodyPr/>
          <a:lstStyle>
            <a:lvl1pPr algn="ctr">
              <a:defRPr/>
            </a:lvl1pPr>
          </a:lstStyle>
          <a:p>
            <a:r>
              <a:rPr lang="en-US" dirty="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r>
              <a:rPr lang="en-US" dirty="0"/>
              <a:t>Click to edit Master subtitle style</a:t>
            </a:r>
          </a:p>
        </p:txBody>
      </p:sp>
      <p:sp>
        <p:nvSpPr>
          <p:cNvPr id="6153" name="Rectangle 9"/>
          <p:cNvSpPr>
            <a:spLocks noChangeArrowheads="1"/>
          </p:cNvSpPr>
          <p:nvPr/>
        </p:nvSpPr>
        <p:spPr bwMode="auto">
          <a:xfrm>
            <a:off x="4165600" y="6324600"/>
            <a:ext cx="3860800" cy="323850"/>
          </a:xfrm>
          <a:prstGeom prst="rect">
            <a:avLst/>
          </a:prstGeom>
          <a:noFill/>
          <a:ln w="9525">
            <a:noFill/>
            <a:miter lim="800000"/>
            <a:headEnd/>
            <a:tailEnd/>
          </a:ln>
          <a:effectLst/>
        </p:spPr>
        <p:txBody>
          <a:bodyPr/>
          <a:lstStyle/>
          <a:p>
            <a:pPr algn="ctr" eaLnBrk="1" hangingPunct="1"/>
            <a:endParaRPr lang="en-US" sz="1200" dirty="0">
              <a:solidFill>
                <a:srgbClr val="005595"/>
              </a:solidFill>
              <a:latin typeface="Arial" charset="0"/>
            </a:endParaRPr>
          </a:p>
        </p:txBody>
      </p:sp>
      <p:pic>
        <p:nvPicPr>
          <p:cNvPr id="8" name="Picture 7">
            <a:extLst>
              <a:ext uri="{FF2B5EF4-FFF2-40B4-BE49-F238E27FC236}">
                <a16:creationId xmlns:a16="http://schemas.microsoft.com/office/drawing/2014/main" id="{A463B243-1DAD-4279-AF58-1C2524E8A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cxnSp>
        <p:nvCxnSpPr>
          <p:cNvPr id="9" name="Straight Connector 8">
            <a:extLst>
              <a:ext uri="{FF2B5EF4-FFF2-40B4-BE49-F238E27FC236}">
                <a16:creationId xmlns:a16="http://schemas.microsoft.com/office/drawing/2014/main" id="{74CFFFA2-3A06-4E8E-8978-4996AB99C254}"/>
              </a:ext>
            </a:extLst>
          </p:cNvPr>
          <p:cNvCxnSpPr>
            <a:cxnSpLocks/>
          </p:cNvCxnSpPr>
          <p:nvPr userDrawn="1"/>
        </p:nvCxnSpPr>
        <p:spPr bwMode="auto">
          <a:xfrm>
            <a:off x="296863" y="6477000"/>
            <a:ext cx="8618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D5E0E5B-CE50-4169-8C32-8FF41B316743}"/>
              </a:ext>
            </a:extLst>
          </p:cNvPr>
          <p:cNvCxnSpPr>
            <a:cxnSpLocks/>
          </p:cNvCxnSpPr>
          <p:nvPr userDrawn="1"/>
        </p:nvCxnSpPr>
        <p:spPr bwMode="auto">
          <a:xfrm>
            <a:off x="373063" y="274638"/>
            <a:ext cx="11285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55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00559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08C06CAA-A703-4F15-B962-B71C56ED0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cxnSp>
        <p:nvCxnSpPr>
          <p:cNvPr id="8" name="Straight Connector 7">
            <a:extLst>
              <a:ext uri="{FF2B5EF4-FFF2-40B4-BE49-F238E27FC236}">
                <a16:creationId xmlns:a16="http://schemas.microsoft.com/office/drawing/2014/main" id="{D09B60E0-CDC6-4F63-A28B-188E7EF1367B}"/>
              </a:ext>
            </a:extLst>
          </p:cNvPr>
          <p:cNvCxnSpPr>
            <a:cxnSpLocks/>
          </p:cNvCxnSpPr>
          <p:nvPr userDrawn="1"/>
        </p:nvCxnSpPr>
        <p:spPr bwMode="auto">
          <a:xfrm>
            <a:off x="296863" y="6477000"/>
            <a:ext cx="8618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1C51F08-4E66-4B57-ACE0-754C2E31A812}"/>
              </a:ext>
            </a:extLst>
          </p:cNvPr>
          <p:cNvCxnSpPr>
            <a:cxnSpLocks/>
          </p:cNvCxnSpPr>
          <p:nvPr userDrawn="1"/>
        </p:nvCxnSpPr>
        <p:spPr bwMode="auto">
          <a:xfrm>
            <a:off x="373063" y="274638"/>
            <a:ext cx="11285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spTree>
    <p:extLst>
      <p:ext uri="{BB962C8B-B14F-4D97-AF65-F5344CB8AC3E}">
        <p14:creationId xmlns:p14="http://schemas.microsoft.com/office/powerpoint/2010/main" val="3074206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55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rgbClr val="005595"/>
                </a:solidFill>
                <a:latin typeface="Arial" panose="020B0604020202020204" pitchFamily="34" charset="0"/>
                <a:cs typeface="Arial" panose="020B0604020202020204" pitchFamily="34" charset="0"/>
              </a:defRPr>
            </a:lvl1pPr>
            <a:lvl2pPr>
              <a:defRPr sz="2800">
                <a:solidFill>
                  <a:srgbClr val="005595"/>
                </a:solidFill>
                <a:latin typeface="Arial" panose="020B0604020202020204" pitchFamily="34" charset="0"/>
                <a:cs typeface="Arial" panose="020B0604020202020204" pitchFamily="34" charset="0"/>
              </a:defRPr>
            </a:lvl2pPr>
            <a:lvl3pPr>
              <a:defRPr sz="2400">
                <a:solidFill>
                  <a:srgbClr val="005595"/>
                </a:solidFill>
                <a:latin typeface="Arial" panose="020B0604020202020204" pitchFamily="34" charset="0"/>
                <a:cs typeface="Arial" panose="020B0604020202020204" pitchFamily="34" charset="0"/>
              </a:defRPr>
            </a:lvl3pPr>
            <a:lvl4pPr>
              <a:defRPr sz="2000">
                <a:solidFill>
                  <a:srgbClr val="005595"/>
                </a:solidFill>
                <a:latin typeface="Arial" panose="020B0604020202020204" pitchFamily="34" charset="0"/>
                <a:cs typeface="Arial" panose="020B0604020202020204" pitchFamily="34" charset="0"/>
              </a:defRPr>
            </a:lvl4pPr>
            <a:lvl5pPr>
              <a:defRPr sz="1600">
                <a:solidFill>
                  <a:srgbClr val="00559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19B9DDB-7E4B-4286-A383-96DC68C3D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142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55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559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7A3A3AE0-4026-4A5C-B320-F48299C8C4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55715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559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3200">
                <a:solidFill>
                  <a:srgbClr val="005595"/>
                </a:solidFill>
                <a:latin typeface="Arial" panose="020B0604020202020204" pitchFamily="34" charset="0"/>
                <a:cs typeface="Arial" panose="020B0604020202020204" pitchFamily="34" charset="0"/>
              </a:defRPr>
            </a:lvl1pPr>
            <a:lvl2pPr>
              <a:defRPr sz="2800">
                <a:solidFill>
                  <a:srgbClr val="005595"/>
                </a:solidFill>
                <a:latin typeface="Arial" panose="020B0604020202020204" pitchFamily="34" charset="0"/>
                <a:cs typeface="Arial" panose="020B0604020202020204" pitchFamily="34" charset="0"/>
              </a:defRPr>
            </a:lvl2pPr>
            <a:lvl3pPr>
              <a:defRPr sz="2400">
                <a:solidFill>
                  <a:srgbClr val="005595"/>
                </a:solidFill>
                <a:latin typeface="Arial" panose="020B0604020202020204" pitchFamily="34" charset="0"/>
                <a:cs typeface="Arial" panose="020B0604020202020204" pitchFamily="34" charset="0"/>
              </a:defRPr>
            </a:lvl3pPr>
            <a:lvl4pPr>
              <a:defRPr sz="2000">
                <a:solidFill>
                  <a:srgbClr val="005595"/>
                </a:solidFill>
                <a:latin typeface="Arial" panose="020B0604020202020204" pitchFamily="34" charset="0"/>
                <a:cs typeface="Arial" panose="020B0604020202020204" pitchFamily="34" charset="0"/>
              </a:defRPr>
            </a:lvl4pPr>
            <a:lvl5pPr>
              <a:defRPr sz="1600">
                <a:solidFill>
                  <a:srgbClr val="00559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3200">
                <a:solidFill>
                  <a:srgbClr val="005595"/>
                </a:solidFill>
                <a:latin typeface="Arial" panose="020B0604020202020204" pitchFamily="34" charset="0"/>
                <a:cs typeface="Arial" panose="020B0604020202020204" pitchFamily="34" charset="0"/>
              </a:defRPr>
            </a:lvl1pPr>
            <a:lvl2pPr>
              <a:defRPr sz="2800">
                <a:solidFill>
                  <a:srgbClr val="005595"/>
                </a:solidFill>
                <a:latin typeface="Arial" panose="020B0604020202020204" pitchFamily="34" charset="0"/>
                <a:cs typeface="Arial" panose="020B0604020202020204" pitchFamily="34" charset="0"/>
              </a:defRPr>
            </a:lvl2pPr>
            <a:lvl3pPr>
              <a:defRPr sz="2400">
                <a:solidFill>
                  <a:srgbClr val="005595"/>
                </a:solidFill>
                <a:latin typeface="Arial" panose="020B0604020202020204" pitchFamily="34" charset="0"/>
                <a:cs typeface="Arial" panose="020B0604020202020204" pitchFamily="34" charset="0"/>
              </a:defRPr>
            </a:lvl3pPr>
            <a:lvl4pPr>
              <a:defRPr sz="2000">
                <a:solidFill>
                  <a:srgbClr val="005595"/>
                </a:solidFill>
                <a:latin typeface="Arial" panose="020B0604020202020204" pitchFamily="34" charset="0"/>
                <a:cs typeface="Arial" panose="020B0604020202020204" pitchFamily="34" charset="0"/>
              </a:defRPr>
            </a:lvl4pPr>
            <a:lvl5pPr>
              <a:defRPr sz="1600">
                <a:solidFill>
                  <a:srgbClr val="00559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303E93B-26CC-4DDE-B24F-11F82D648F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47210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9FF5544-D54F-4292-AA4C-83F09D4AE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130010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5595"/>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460FB059-CF03-45B2-A0F2-AD97FD0DB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174231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22F63-2437-489F-B6D4-3AF53C9AFE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40728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30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8385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84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07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pic>
        <p:nvPicPr>
          <p:cNvPr id="7" name="Picture 6">
            <a:extLst>
              <a:ext uri="{FF2B5EF4-FFF2-40B4-BE49-F238E27FC236}">
                <a16:creationId xmlns:a16="http://schemas.microsoft.com/office/drawing/2014/main" id="{12F24C18-50AA-322D-FA61-C313380B4F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spTree>
    <p:extLst>
      <p:ext uri="{BB962C8B-B14F-4D97-AF65-F5344CB8AC3E}">
        <p14:creationId xmlns:p14="http://schemas.microsoft.com/office/powerpoint/2010/main" val="438110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455"/>
          </a:p>
        </p:txBody>
      </p:sp>
    </p:spTree>
    <p:extLst>
      <p:ext uri="{BB962C8B-B14F-4D97-AF65-F5344CB8AC3E}">
        <p14:creationId xmlns:p14="http://schemas.microsoft.com/office/powerpoint/2010/main" val="384462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6B768D71-D723-438F-A40B-6F2F1D3E9C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24937" y="5767861"/>
            <a:ext cx="2431490" cy="937739"/>
          </a:xfrm>
          <a:prstGeom prst="rect">
            <a:avLst/>
          </a:prstGeom>
        </p:spPr>
      </p:pic>
      <p:cxnSp>
        <p:nvCxnSpPr>
          <p:cNvPr id="5" name="Straight Connector 4">
            <a:extLst>
              <a:ext uri="{FF2B5EF4-FFF2-40B4-BE49-F238E27FC236}">
                <a16:creationId xmlns:a16="http://schemas.microsoft.com/office/drawing/2014/main" id="{A2B6DFE0-0FC5-4C1E-B9EC-7A237F341BDF}"/>
              </a:ext>
            </a:extLst>
          </p:cNvPr>
          <p:cNvCxnSpPr>
            <a:cxnSpLocks/>
          </p:cNvCxnSpPr>
          <p:nvPr userDrawn="1"/>
        </p:nvCxnSpPr>
        <p:spPr bwMode="auto">
          <a:xfrm>
            <a:off x="296863" y="6477000"/>
            <a:ext cx="8618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B3EBAD4-EF37-4008-BDEB-872DD76057EC}"/>
              </a:ext>
            </a:extLst>
          </p:cNvPr>
          <p:cNvCxnSpPr>
            <a:cxnSpLocks/>
          </p:cNvCxnSpPr>
          <p:nvPr userDrawn="1"/>
        </p:nvCxnSpPr>
        <p:spPr bwMode="auto">
          <a:xfrm>
            <a:off x="373063" y="274638"/>
            <a:ext cx="11285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0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3200">
          <a:solidFill>
            <a:srgbClr val="005595"/>
          </a:solidFill>
          <a:latin typeface="+mn-lt"/>
          <a:ea typeface="+mn-ea"/>
          <a:cs typeface="+mn-cs"/>
        </a:defRPr>
      </a:lvl1pPr>
      <a:lvl2pPr marL="742950" indent="-285750" algn="l" rtl="0" fontAlgn="base">
        <a:spcBef>
          <a:spcPct val="20000"/>
        </a:spcBef>
        <a:spcAft>
          <a:spcPct val="0"/>
        </a:spcAft>
        <a:buChar char="–"/>
        <a:defRPr sz="2800">
          <a:solidFill>
            <a:srgbClr val="005595"/>
          </a:solidFill>
          <a:latin typeface="+mn-lt"/>
        </a:defRPr>
      </a:lvl2pPr>
      <a:lvl3pPr marL="1143000" indent="-228600" algn="l" rtl="0" fontAlgn="base">
        <a:spcBef>
          <a:spcPct val="20000"/>
        </a:spcBef>
        <a:spcAft>
          <a:spcPct val="0"/>
        </a:spcAft>
        <a:buChar char="•"/>
        <a:defRPr sz="2400">
          <a:solidFill>
            <a:srgbClr val="005595"/>
          </a:solidFill>
          <a:latin typeface="+mn-lt"/>
        </a:defRPr>
      </a:lvl3pPr>
      <a:lvl4pPr marL="1600200" indent="-228600" algn="l" rtl="0" fontAlgn="base">
        <a:spcBef>
          <a:spcPct val="20000"/>
        </a:spcBef>
        <a:spcAft>
          <a:spcPct val="0"/>
        </a:spcAft>
        <a:buChar char="–"/>
        <a:defRPr sz="2000">
          <a:solidFill>
            <a:srgbClr val="005595"/>
          </a:solidFill>
          <a:latin typeface="+mn-lt"/>
        </a:defRPr>
      </a:lvl4pPr>
      <a:lvl5pPr marL="2057400" indent="-228600" algn="l" rtl="0" fontAlgn="base">
        <a:spcBef>
          <a:spcPct val="20000"/>
        </a:spcBef>
        <a:spcAft>
          <a:spcPct val="0"/>
        </a:spcAft>
        <a:buChar char="»"/>
        <a:defRPr sz="16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2160A-B009-4DF0-9663-DC50E3E3959B}" type="slidenum">
              <a:rPr lang="en-US" smtClean="0"/>
              <a:pPr/>
              <a:t>‹#›</a:t>
            </a:fld>
            <a:endParaRPr lang="en-US" dirty="0"/>
          </a:p>
        </p:txBody>
      </p:sp>
      <p:cxnSp>
        <p:nvCxnSpPr>
          <p:cNvPr id="8" name="Straight Connector 7">
            <a:extLst>
              <a:ext uri="{FF2B5EF4-FFF2-40B4-BE49-F238E27FC236}">
                <a16:creationId xmlns:a16="http://schemas.microsoft.com/office/drawing/2014/main" id="{596115FF-6607-416B-AA93-D6280708C834}"/>
              </a:ext>
            </a:extLst>
          </p:cNvPr>
          <p:cNvCxnSpPr>
            <a:cxnSpLocks/>
          </p:cNvCxnSpPr>
          <p:nvPr userDrawn="1"/>
        </p:nvCxnSpPr>
        <p:spPr bwMode="auto">
          <a:xfrm>
            <a:off x="296863" y="6477000"/>
            <a:ext cx="8618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9372F15-72FA-427B-8F5F-97F856FE0644}"/>
              </a:ext>
            </a:extLst>
          </p:cNvPr>
          <p:cNvCxnSpPr>
            <a:cxnSpLocks/>
          </p:cNvCxnSpPr>
          <p:nvPr userDrawn="1"/>
        </p:nvCxnSpPr>
        <p:spPr bwMode="auto">
          <a:xfrm>
            <a:off x="373063" y="274638"/>
            <a:ext cx="11285537" cy="0"/>
          </a:xfrm>
          <a:prstGeom prst="line">
            <a:avLst/>
          </a:prstGeom>
          <a:solidFill>
            <a:schemeClr val="accent1"/>
          </a:solidFill>
          <a:ln w="38100" cap="flat" cmpd="sng" algn="ctr">
            <a:solidFill>
              <a:srgbClr val="EC8902"/>
            </a:solidFill>
            <a:prstDash val="solid"/>
            <a:round/>
            <a:headEnd type="none" w="med" len="med"/>
            <a:tailEnd type="none" w="med" len="med"/>
          </a:ln>
          <a:effectLst/>
        </p:spPr>
      </p:cxnSp>
    </p:spTree>
    <p:extLst>
      <p:ext uri="{BB962C8B-B14F-4D97-AF65-F5344CB8AC3E}">
        <p14:creationId xmlns:p14="http://schemas.microsoft.com/office/powerpoint/2010/main" val="21797238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7" r:id="rId12"/>
    <p:sldLayoutId id="214748374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ctrTitle"/>
          </p:nvPr>
        </p:nvSpPr>
        <p:spPr>
          <a:xfrm>
            <a:off x="1981200" y="533400"/>
            <a:ext cx="8229600" cy="3276600"/>
          </a:xfrm>
        </p:spPr>
        <p:txBody>
          <a:bodyPr/>
          <a:lstStyle/>
          <a:p>
            <a:br>
              <a:rPr lang="en-US" sz="4400" dirty="0"/>
            </a:br>
            <a:r>
              <a:rPr lang="en-US" sz="4000" dirty="0"/>
              <a:t>Vaccine-Preventable Diseases</a:t>
            </a:r>
            <a:br>
              <a:rPr lang="en-US" sz="4000" dirty="0"/>
            </a:br>
            <a:r>
              <a:rPr lang="en-US" sz="4000" dirty="0"/>
              <a:t>The State of the State</a:t>
            </a:r>
          </a:p>
        </p:txBody>
      </p:sp>
      <p:sp>
        <p:nvSpPr>
          <p:cNvPr id="721923" name="Rectangle 3"/>
          <p:cNvSpPr>
            <a:spLocks noGrp="1" noChangeArrowheads="1"/>
          </p:cNvSpPr>
          <p:nvPr>
            <p:ph type="subTitle" idx="1"/>
          </p:nvPr>
        </p:nvSpPr>
        <p:spPr>
          <a:xfrm>
            <a:off x="2743200" y="4009856"/>
            <a:ext cx="6781800" cy="990600"/>
          </a:xfrm>
        </p:spPr>
        <p:txBody>
          <a:bodyPr/>
          <a:lstStyle/>
          <a:p>
            <a:r>
              <a:rPr lang="en-US" dirty="0"/>
              <a:t>Paul R. Cieslak, MD</a:t>
            </a:r>
          </a:p>
          <a:p>
            <a:r>
              <a:rPr lang="en-US" dirty="0"/>
              <a:t>August 8, 2023</a:t>
            </a:r>
          </a:p>
        </p:txBody>
      </p:sp>
    </p:spTree>
    <p:extLst>
      <p:ext uri="{BB962C8B-B14F-4D97-AF65-F5344CB8AC3E}">
        <p14:creationId xmlns:p14="http://schemas.microsoft.com/office/powerpoint/2010/main" val="40662270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26" y="537198"/>
            <a:ext cx="11281849" cy="403133"/>
          </a:xfrm>
        </p:spPr>
        <p:txBody>
          <a:bodyPr/>
          <a:lstStyle/>
          <a:p>
            <a:pPr>
              <a:lnSpc>
                <a:spcPct val="100000"/>
              </a:lnSpc>
              <a:spcBef>
                <a:spcPts val="0"/>
              </a:spcBef>
            </a:pPr>
            <a:r>
              <a:rPr sz="2426" b="1">
                <a:solidFill>
                  <a:srgbClr val="000000">
                    <a:alpha val="100000"/>
                  </a:srgbClr>
                </a:solidFill>
                <a:latin typeface="Poppins SemiBold"/>
                <a:cs typeface="Poppins SemiBold"/>
                <a:sym typeface="Poppins SemiBold"/>
              </a:rPr>
              <a:t>Large or disruptive outbreaks (last 12 months)</a:t>
            </a:r>
          </a:p>
        </p:txBody>
      </p:sp>
      <p:pic>
        <p:nvPicPr>
          <p:cNvPr id="3" name="Content Placeholder 2"/>
          <p:cNvPicPr>
            <a:picLocks noGrp="1"/>
          </p:cNvPicPr>
          <p:nvPr>
            <p:ph/>
          </p:nvPr>
        </p:nvPicPr>
        <p:blipFill>
          <a:blip r:embed="rId3" cstate="print"/>
          <a:stretch>
            <a:fillRect/>
          </a:stretch>
        </p:blipFill>
        <p:spPr>
          <a:xfrm>
            <a:off x="428" y="1164435"/>
            <a:ext cx="9980874" cy="4824089"/>
          </a:xfrm>
          <a:prstGeom prst="rect">
            <a:avLst/>
          </a:prstGeom>
        </p:spPr>
      </p:pic>
      <p:graphicFrame>
        <p:nvGraphicFramePr>
          <p:cNvPr id="4" name="Table 3"/>
          <p:cNvGraphicFramePr>
            <a:graphicFrameLocks noGrp="1"/>
          </p:cNvGraphicFramePr>
          <p:nvPr/>
        </p:nvGraphicFramePr>
        <p:xfrm>
          <a:off x="10069580" y="23074"/>
          <a:ext cx="1940725" cy="6795193"/>
        </p:xfrm>
        <a:graphic>
          <a:graphicData uri="http://schemas.openxmlformats.org/drawingml/2006/table">
            <a:tbl>
              <a:tblPr/>
              <a:tblGrid>
                <a:gridCol w="831739">
                  <a:extLst>
                    <a:ext uri="{9D8B030D-6E8A-4147-A177-3AD203B41FA5}">
                      <a16:colId xmlns:a16="http://schemas.microsoft.com/office/drawing/2014/main" val="20000"/>
                    </a:ext>
                  </a:extLst>
                </a:gridCol>
                <a:gridCol w="554493">
                  <a:extLst>
                    <a:ext uri="{9D8B030D-6E8A-4147-A177-3AD203B41FA5}">
                      <a16:colId xmlns:a16="http://schemas.microsoft.com/office/drawing/2014/main" val="20001"/>
                    </a:ext>
                  </a:extLst>
                </a:gridCol>
                <a:gridCol w="554493">
                  <a:extLst>
                    <a:ext uri="{9D8B030D-6E8A-4147-A177-3AD203B41FA5}">
                      <a16:colId xmlns:a16="http://schemas.microsoft.com/office/drawing/2014/main" val="20002"/>
                    </a:ext>
                  </a:extLst>
                </a:gridCol>
              </a:tblGrid>
              <a:tr h="174049">
                <a:tc>
                  <a:txBody>
                    <a:bodyPr/>
                    <a:lstStyle/>
                    <a:p>
                      <a:pPr marL="63500" marR="63500" algn="l">
                        <a:lnSpc>
                          <a:spcPct val="100000"/>
                        </a:lnSpc>
                        <a:spcBef>
                          <a:spcPts val="500"/>
                        </a:spcBef>
                        <a:spcAft>
                          <a:spcPts val="500"/>
                        </a:spcAft>
                        <a:buNone/>
                      </a:pPr>
                      <a:r>
                        <a:rPr sz="600" b="1" i="0" u="none" cap="none" dirty="0">
                          <a:solidFill>
                            <a:srgbClr val="000000">
                              <a:alpha val="100000"/>
                            </a:srgbClr>
                          </a:solidFill>
                          <a:latin typeface="Arial"/>
                          <a:cs typeface="Arial"/>
                          <a:sym typeface="Arial"/>
                        </a:rPr>
                        <a:t>Country</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1" i="0" u="none" cap="none">
                          <a:solidFill>
                            <a:srgbClr val="000000">
                              <a:alpha val="100000"/>
                            </a:srgbClr>
                          </a:solidFill>
                          <a:latin typeface="Arial"/>
                          <a:cs typeface="Arial"/>
                          <a:sym typeface="Arial"/>
                        </a:rPr>
                        <a:t>Cases</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1" i="0" u="none" cap="none">
                          <a:solidFill>
                            <a:srgbClr val="000000">
                              <a:alpha val="100000"/>
                            </a:srgbClr>
                          </a:solidFill>
                          <a:latin typeface="Arial"/>
                          <a:cs typeface="Arial"/>
                          <a:sym typeface="Arial"/>
                        </a:rPr>
                        <a:t>Rate/M</a:t>
                      </a:r>
                    </a:p>
                  </a:txBody>
                  <a:tcPr marL="0" marR="0" marT="38506" marB="38506" anchor="ctr">
                    <a:lnL w="0" cap="flat" cmpd="sng" algn="ctr">
                      <a:noFill/>
                      <a:prstDash val="solid"/>
                    </a:lnL>
                    <a:lnR w="0" cap="flat" cmpd="sng" algn="ctr">
                      <a:no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Yemen</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31,285</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928</a:t>
                      </a:r>
                    </a:p>
                  </a:txBody>
                  <a:tcPr marL="0" marR="0" marT="38506" marB="38506" anchor="ctr">
                    <a:lnL w="0" cap="flat" cmpd="sng" algn="ctr">
                      <a:noFill/>
                      <a:prstDash val="solid"/>
                    </a:lnL>
                    <a:lnR w="0" cap="flat" cmpd="sng" algn="ctr">
                      <a:noFill/>
                      <a:prstDash val="solid"/>
                    </a:lnR>
                    <a:lnT w="25400" cap="flat" cmpd="sng" algn="ctr">
                      <a:solidFill>
                        <a:srgbClr val="666666"/>
                      </a:solidFill>
                      <a:prstDash val="solid"/>
                      <a:round/>
                      <a:headEnd type="none" w="med" len="med"/>
                      <a:tailEnd type="none" w="med" len="me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Gabon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2,172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909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Somalia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12,326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700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Liberia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3,072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579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Zimbabwe</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4,866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298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r h="261844">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Central African Republic</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1,132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203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6"/>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Cameroon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5,304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190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7"/>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Djibouti</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210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187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8"/>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South Sudan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1,700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156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9"/>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Togo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860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0"/>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Afghanistan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3,940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1"/>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Angola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3,094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87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2"/>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Bahrain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111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3"/>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Ethiopia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7,979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65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4"/>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India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85,480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60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5"/>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Tajikistan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568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6"/>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Congo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339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7"/>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Chad</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907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8"/>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Kyrgyzstan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328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9"/>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DR Congo</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4,575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0"/>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Armenia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126</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1"/>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Senegal</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778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2"/>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Pakistan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9,677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3"/>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Benin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493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4"/>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Côte d'Ivoire</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998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5"/>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Mauritania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158</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6"/>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Zambia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637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7"/>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Lebanon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173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8"/>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Nepal</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949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31</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29"/>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Equatorial Guinea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0"/>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Indonesia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7,857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1"/>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Syrian Arab Republic</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587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27</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2"/>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Sudan</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1,143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24</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3"/>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Mali</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509</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4"/>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Niger</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590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23</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5"/>
                  </a:ext>
                </a:extLst>
              </a:tr>
              <a:tr h="169428">
                <a:tc>
                  <a:txBody>
                    <a:bodyPr/>
                    <a:lstStyle/>
                    <a:p>
                      <a:pPr marL="63500" marR="63500" algn="l">
                        <a:lnSpc>
                          <a:spcPct val="100000"/>
                        </a:lnSpc>
                        <a:spcBef>
                          <a:spcPts val="500"/>
                        </a:spcBef>
                        <a:spcAft>
                          <a:spcPts val="500"/>
                        </a:spcAft>
                        <a:buNone/>
                      </a:pPr>
                      <a:r>
                        <a:rPr sz="600" b="0" i="0" u="none" cap="none" dirty="0">
                          <a:solidFill>
                            <a:srgbClr val="000000">
                              <a:alpha val="100000"/>
                            </a:srgbClr>
                          </a:solidFill>
                          <a:latin typeface="Arial"/>
                          <a:cs typeface="Arial"/>
                          <a:sym typeface="Arial"/>
                        </a:rPr>
                        <a:t>Ghana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720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22</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6"/>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Nigeria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4,460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20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635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7"/>
                  </a:ext>
                </a:extLst>
              </a:tr>
              <a:tr h="169428">
                <a:tc>
                  <a:txBody>
                    <a:bodyPr/>
                    <a:lstStyle/>
                    <a:p>
                      <a:pPr marL="63500" marR="63500" algn="l">
                        <a:lnSpc>
                          <a:spcPct val="100000"/>
                        </a:lnSpc>
                        <a:spcBef>
                          <a:spcPts val="500"/>
                        </a:spcBef>
                        <a:spcAft>
                          <a:spcPts val="500"/>
                        </a:spcAft>
                        <a:buNone/>
                      </a:pPr>
                      <a:r>
                        <a:rPr sz="600" b="0" i="0" u="none" cap="none">
                          <a:solidFill>
                            <a:srgbClr val="000000">
                              <a:alpha val="100000"/>
                            </a:srgbClr>
                          </a:solidFill>
                          <a:latin typeface="Arial"/>
                          <a:cs typeface="Arial"/>
                          <a:sym typeface="Arial"/>
                        </a:rPr>
                        <a:t>Gambia</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a:solidFill>
                            <a:srgbClr val="000000">
                              <a:alpha val="100000"/>
                            </a:srgbClr>
                          </a:solidFill>
                          <a:latin typeface="Arial"/>
                          <a:cs typeface="Arial"/>
                          <a:sym typeface="Arial"/>
                        </a:rPr>
                        <a:t>55</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tc>
                  <a:txBody>
                    <a:bodyPr/>
                    <a:lstStyle/>
                    <a:p>
                      <a:pPr marL="63500" marR="63500" algn="r">
                        <a:lnSpc>
                          <a:spcPct val="100000"/>
                        </a:lnSpc>
                        <a:spcBef>
                          <a:spcPts val="500"/>
                        </a:spcBef>
                        <a:spcAft>
                          <a:spcPts val="500"/>
                        </a:spcAft>
                        <a:buNone/>
                      </a:pPr>
                      <a:r>
                        <a:rPr sz="600" b="0" i="0" u="none" cap="none" dirty="0">
                          <a:solidFill>
                            <a:srgbClr val="000000">
                              <a:alpha val="100000"/>
                            </a:srgbClr>
                          </a:solidFill>
                          <a:latin typeface="Arial"/>
                          <a:cs typeface="Arial"/>
                          <a:sym typeface="Arial"/>
                        </a:rPr>
                        <a:t>20</a:t>
                      </a:r>
                    </a:p>
                  </a:txBody>
                  <a:tcPr marL="0" marR="0" marT="38506" marB="38506" anchor="ctr">
                    <a:lnL w="0" cap="flat" cmpd="sng" algn="ctr">
                      <a:noFill/>
                      <a:prstDash val="solid"/>
                    </a:lnL>
                    <a:lnR w="0" cap="flat" cmpd="sng" algn="ctr">
                      <a:noFill/>
                      <a:prstDash val="solid"/>
                    </a:lnR>
                    <a:lnT w="6350" cap="flat" cmpd="sng" algn="ctr">
                      <a:solidFill>
                        <a:srgbClr val="666666">
                          <a:alpha val="100000"/>
                        </a:srgbClr>
                      </a:solidFill>
                      <a:prstDash val="solid"/>
                    </a:lnT>
                    <a:lnB w="25400"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38"/>
                  </a:ext>
                </a:extLst>
              </a:tr>
            </a:tbl>
          </a:graphicData>
        </a:graphic>
      </p:graphicFrame>
      <p:sp>
        <p:nvSpPr>
          <p:cNvPr id="5" name="Content Placeholder 4"/>
          <p:cNvSpPr>
            <a:spLocks noGrp="1"/>
          </p:cNvSpPr>
          <p:nvPr>
            <p:ph/>
          </p:nvPr>
        </p:nvSpPr>
        <p:spPr>
          <a:xfrm>
            <a:off x="554921" y="5933075"/>
            <a:ext cx="9149134" cy="554493"/>
          </a:xfrm>
        </p:spPr>
        <p:txBody>
          <a:bodyPr/>
          <a:lstStyle/>
          <a:p>
            <a:pPr>
              <a:lnSpc>
                <a:spcPct val="100000"/>
              </a:lnSpc>
              <a:spcBef>
                <a:spcPts val="0"/>
              </a:spcBef>
            </a:pPr>
            <a:r>
              <a:rPr sz="667">
                <a:solidFill>
                  <a:srgbClr val="000000">
                    <a:alpha val="100000"/>
                  </a:srgbClr>
                </a:solidFill>
                <a:latin typeface="Poppins"/>
                <a:cs typeface="Poppins"/>
                <a:sym typeface="Poppins"/>
              </a:rPr>
              <a:t>In the frame of tracking progress towards the goals of Immunization Agenda 2030 (IA2030), an indicator has been developed by a working group in order to represent large and disruptive measles outbreaks. This indicator is defined as an incidence equal or greater than 20 reported measles cases per million population over a period of 12 months. It is important to note that measles outbreak definitions vary between countries and regions according to local context and level of progress towards regional elimination goals. This definition of large and disruptive outbreaks aims to complement and not replace the national and regional definitions, while also providing a degree of global standardization and permitting tracking of progress against a common metric.</a:t>
            </a:r>
          </a:p>
        </p:txBody>
      </p:sp>
      <p:sp>
        <p:nvSpPr>
          <p:cNvPr id="6" name="Content Placeholder 5"/>
          <p:cNvSpPr>
            <a:spLocks noGrp="1"/>
          </p:cNvSpPr>
          <p:nvPr>
            <p:ph/>
          </p:nvPr>
        </p:nvSpPr>
        <p:spPr>
          <a:xfrm>
            <a:off x="554921" y="6487568"/>
            <a:ext cx="11089860" cy="277246"/>
          </a:xfrm>
        </p:spPr>
        <p:txBody>
          <a:bodyPr/>
          <a:lstStyle/>
          <a:p>
            <a:pPr>
              <a:lnSpc>
                <a:spcPct val="100000"/>
              </a:lnSpc>
              <a:spcBef>
                <a:spcPts val="0"/>
              </a:spcBef>
            </a:pPr>
            <a:r>
              <a:rPr sz="728">
                <a:solidFill>
                  <a:srgbClr val="707070">
                    <a:alpha val="100000"/>
                  </a:srgbClr>
                </a:solidFill>
                <a:latin typeface="Poppins"/>
                <a:cs typeface="Poppins"/>
                <a:sym typeface="Poppins"/>
              </a:rPr>
              <a:t>Notes: Based on data received 2023-06 and covering the period between 2022-05 and 2023-04 - Incidence: Number of cases / 1M population - Population Data: World population prospects, 2019 revision</a:t>
            </a:r>
          </a:p>
        </p:txBody>
      </p:sp>
    </p:spTree>
    <p:extLst>
      <p:ext uri="{BB962C8B-B14F-4D97-AF65-F5344CB8AC3E}">
        <p14:creationId xmlns:p14="http://schemas.microsoft.com/office/powerpoint/2010/main" val="113709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sp>
        <p:nvSpPr>
          <p:cNvPr id="9" name="Rectangle 8"/>
          <p:cNvSpPr/>
          <p:nvPr/>
        </p:nvSpPr>
        <p:spPr>
          <a:xfrm>
            <a:off x="4244201" y="2506874"/>
            <a:ext cx="123623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208</a:t>
            </a:r>
          </a:p>
        </p:txBody>
      </p:sp>
      <p:sp>
        <p:nvSpPr>
          <p:cNvPr id="8" name="TextBox 7">
            <a:extLst>
              <a:ext uri="{FF2B5EF4-FFF2-40B4-BE49-F238E27FC236}">
                <a16:creationId xmlns:a16="http://schemas.microsoft.com/office/drawing/2014/main" id="{FF7BF262-6422-4EC2-8FEB-1A2FCB8792B8}"/>
              </a:ext>
            </a:extLst>
          </p:cNvPr>
          <p:cNvSpPr txBox="1"/>
          <p:nvPr/>
        </p:nvSpPr>
        <p:spPr>
          <a:xfrm>
            <a:off x="5910508" y="5946130"/>
            <a:ext cx="838200"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Year</a:t>
            </a:r>
          </a:p>
        </p:txBody>
      </p:sp>
      <p:sp>
        <p:nvSpPr>
          <p:cNvPr id="10" name="TextBox 9">
            <a:extLst>
              <a:ext uri="{FF2B5EF4-FFF2-40B4-BE49-F238E27FC236}">
                <a16:creationId xmlns:a16="http://schemas.microsoft.com/office/drawing/2014/main" id="{7ACBF7CC-5D27-431C-9104-CE167F57BF80}"/>
              </a:ext>
            </a:extLst>
          </p:cNvPr>
          <p:cNvSpPr txBox="1"/>
          <p:nvPr/>
        </p:nvSpPr>
        <p:spPr>
          <a:xfrm rot="16200000">
            <a:off x="156322" y="3096339"/>
            <a:ext cx="1178928"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Cases</a:t>
            </a:r>
          </a:p>
        </p:txBody>
      </p:sp>
      <p:sp>
        <p:nvSpPr>
          <p:cNvPr id="2" name="Title 1">
            <a:extLst>
              <a:ext uri="{FF2B5EF4-FFF2-40B4-BE49-F238E27FC236}">
                <a16:creationId xmlns:a16="http://schemas.microsoft.com/office/drawing/2014/main" id="{6139A435-BE76-D383-E4BE-964D13AD3B59}"/>
              </a:ext>
            </a:extLst>
          </p:cNvPr>
          <p:cNvSpPr>
            <a:spLocks noGrp="1"/>
          </p:cNvSpPr>
          <p:nvPr>
            <p:ph type="title"/>
          </p:nvPr>
        </p:nvSpPr>
        <p:spPr/>
        <p:txBody>
          <a:bodyPr/>
          <a:lstStyle/>
          <a:p>
            <a:r>
              <a:rPr lang="en-US" sz="4000" b="1" dirty="0">
                <a:solidFill>
                  <a:srgbClr val="005595"/>
                </a:solidFill>
                <a:latin typeface="Arial" panose="020B0604020202020204" pitchFamily="34" charset="0"/>
                <a:cs typeface="Arial" panose="020B0604020202020204" pitchFamily="34" charset="0"/>
              </a:rPr>
              <a:t>Mumps cases trickling along.</a:t>
            </a:r>
            <a:endParaRPr lang="en-US" dirty="0"/>
          </a:p>
        </p:txBody>
      </p:sp>
      <p:graphicFrame>
        <p:nvGraphicFramePr>
          <p:cNvPr id="11" name="Content Placeholder 10">
            <a:extLst>
              <a:ext uri="{FF2B5EF4-FFF2-40B4-BE49-F238E27FC236}">
                <a16:creationId xmlns:a16="http://schemas.microsoft.com/office/drawing/2014/main" id="{B7964B97-BCC6-BB68-49AE-E1030C9B43AA}"/>
              </a:ext>
            </a:extLst>
          </p:cNvPr>
          <p:cNvGraphicFramePr>
            <a:graphicFrameLocks noGrp="1"/>
          </p:cNvGraphicFramePr>
          <p:nvPr>
            <p:ph idx="1"/>
          </p:nvPr>
        </p:nvGraphicFramePr>
        <p:xfrm>
          <a:off x="1066800" y="1825625"/>
          <a:ext cx="10287000" cy="41205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4A1B5A-7A69-7D63-5099-E0DD648E6561}"/>
              </a:ext>
            </a:extLst>
          </p:cNvPr>
          <p:cNvSpPr txBox="1"/>
          <p:nvPr/>
        </p:nvSpPr>
        <p:spPr>
          <a:xfrm>
            <a:off x="838200" y="6494409"/>
            <a:ext cx="6015659" cy="369332"/>
          </a:xfrm>
          <a:prstGeom prst="rect">
            <a:avLst/>
          </a:prstGeom>
          <a:noFill/>
        </p:spPr>
        <p:txBody>
          <a:bodyPr wrap="square" rtlCol="0">
            <a:spAutoFit/>
          </a:bodyPr>
          <a:lstStyle/>
          <a:p>
            <a:r>
              <a:rPr lang="en-US" sz="1800" dirty="0">
                <a:solidFill>
                  <a:srgbClr val="005595"/>
                </a:solidFill>
                <a:latin typeface="Arial" panose="020B0604020202020204" pitchFamily="34" charset="0"/>
                <a:cs typeface="Arial" panose="020B0604020202020204" pitchFamily="34" charset="0"/>
              </a:rPr>
              <a:t>*Data as of 1 Aug 2023.</a:t>
            </a:r>
          </a:p>
        </p:txBody>
      </p:sp>
    </p:spTree>
    <p:extLst>
      <p:ext uri="{BB962C8B-B14F-4D97-AF65-F5344CB8AC3E}">
        <p14:creationId xmlns:p14="http://schemas.microsoft.com/office/powerpoint/2010/main" val="21809993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964234-5128-4205-A830-6C90E330FF33}"/>
              </a:ext>
            </a:extLst>
          </p:cNvPr>
          <p:cNvSpPr txBox="1"/>
          <p:nvPr/>
        </p:nvSpPr>
        <p:spPr>
          <a:xfrm>
            <a:off x="5917634" y="5038036"/>
            <a:ext cx="4557777" cy="369332"/>
          </a:xfrm>
          <a:prstGeom prst="rect">
            <a:avLst/>
          </a:prstGeom>
          <a:noFill/>
        </p:spPr>
        <p:txBody>
          <a:bodyPr wrap="square" lIns="91440" tIns="45720" rIns="91440" bIns="45720" rtlCol="0" anchor="t">
            <a:spAutoFit/>
          </a:bodyPr>
          <a:lstStyle/>
          <a:p>
            <a:pPr algn="ctr"/>
            <a:r>
              <a:rPr lang="en-US" sz="1800" dirty="0">
                <a:solidFill>
                  <a:srgbClr val="005595"/>
                </a:solidFill>
                <a:latin typeface="Arial"/>
                <a:cs typeface="Arial"/>
              </a:rPr>
              <a:t>CDC Public Health Image Library</a:t>
            </a:r>
            <a:endParaRPr lang="en-US" sz="1800" dirty="0">
              <a:solidFill>
                <a:srgbClr val="005595"/>
              </a:solidFill>
              <a:cs typeface="Arial" pitchFamily="34" charset="0"/>
            </a:endParaRPr>
          </a:p>
        </p:txBody>
      </p:sp>
      <p:sp>
        <p:nvSpPr>
          <p:cNvPr id="8" name="Title 7">
            <a:extLst>
              <a:ext uri="{FF2B5EF4-FFF2-40B4-BE49-F238E27FC236}">
                <a16:creationId xmlns:a16="http://schemas.microsoft.com/office/drawing/2014/main" id="{172629E0-08F4-45FC-ADEE-1FF34A506465}"/>
              </a:ext>
            </a:extLst>
          </p:cNvPr>
          <p:cNvSpPr>
            <a:spLocks noGrp="1"/>
          </p:cNvSpPr>
          <p:nvPr>
            <p:ph type="title"/>
          </p:nvPr>
        </p:nvSpPr>
        <p:spPr>
          <a:xfrm>
            <a:off x="685800" y="2595608"/>
            <a:ext cx="4567101" cy="1325563"/>
          </a:xfrm>
        </p:spPr>
        <p:txBody>
          <a:bodyPr>
            <a:noAutofit/>
          </a:bodyPr>
          <a:lstStyle/>
          <a:p>
            <a:pPr algn="ctr"/>
            <a:r>
              <a:rPr lang="en-US" sz="4800" dirty="0"/>
              <a:t>Human Papillomavirus</a:t>
            </a:r>
          </a:p>
        </p:txBody>
      </p:sp>
      <p:pic>
        <p:nvPicPr>
          <p:cNvPr id="2" name="Picture 4" descr="PHIL Image 9400">
            <a:extLst>
              <a:ext uri="{FF2B5EF4-FFF2-40B4-BE49-F238E27FC236}">
                <a16:creationId xmlns:a16="http://schemas.microsoft.com/office/drawing/2014/main" id="{3DC082DF-94D5-DAA4-F4A1-4CA5CB8C0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912" y="1296101"/>
            <a:ext cx="5585220" cy="368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8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B1419C-4BF6-CCFA-E586-D6AEBBA1C9C2}"/>
              </a:ext>
            </a:extLst>
          </p:cNvPr>
          <p:cNvSpPr>
            <a:spLocks noGrp="1"/>
          </p:cNvSpPr>
          <p:nvPr>
            <p:ph type="title"/>
          </p:nvPr>
        </p:nvSpPr>
        <p:spPr/>
        <p:txBody>
          <a:bodyPr>
            <a:normAutofit/>
          </a:bodyPr>
          <a:lstStyle/>
          <a:p>
            <a:r>
              <a:rPr lang="en-US" sz="4000" dirty="0"/>
              <a:t>Pap Screening among 18–39 y.o. Women</a:t>
            </a:r>
            <a:br>
              <a:rPr lang="en-US" sz="4000" dirty="0"/>
            </a:br>
            <a:r>
              <a:rPr lang="en-US" sz="4000" dirty="0"/>
              <a:t>Portland Area, 2008–2021</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69954228"/>
              </p:ext>
            </p:extLst>
          </p:nvPr>
        </p:nvGraphicFramePr>
        <p:xfrm>
          <a:off x="1231900" y="1690687"/>
          <a:ext cx="10121900" cy="40783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8200" y="6494409"/>
            <a:ext cx="6015659" cy="369332"/>
          </a:xfrm>
          <a:prstGeom prst="rect">
            <a:avLst/>
          </a:prstGeom>
          <a:noFill/>
        </p:spPr>
        <p:txBody>
          <a:bodyPr wrap="square" rtlCol="0">
            <a:spAutoFit/>
          </a:bodyPr>
          <a:lstStyle/>
          <a:p>
            <a:r>
              <a:rPr lang="en-US" sz="1800" dirty="0">
                <a:solidFill>
                  <a:srgbClr val="005595"/>
                </a:solidFill>
                <a:latin typeface="Arial" panose="020B0604020202020204" pitchFamily="34" charset="0"/>
                <a:cs typeface="Arial" panose="020B0604020202020204" pitchFamily="34" charset="0"/>
              </a:rPr>
              <a:t>*Data are provisional and not for publication.</a:t>
            </a:r>
          </a:p>
        </p:txBody>
      </p:sp>
      <p:sp>
        <p:nvSpPr>
          <p:cNvPr id="2" name="Rectangle 1">
            <a:extLst>
              <a:ext uri="{FF2B5EF4-FFF2-40B4-BE49-F238E27FC236}">
                <a16:creationId xmlns:a16="http://schemas.microsoft.com/office/drawing/2014/main" id="{CB50F8C1-0154-F51C-D86E-63EFFC65665B}"/>
              </a:ext>
            </a:extLst>
          </p:cNvPr>
          <p:cNvSpPr/>
          <p:nvPr/>
        </p:nvSpPr>
        <p:spPr>
          <a:xfrm>
            <a:off x="6328283" y="5769032"/>
            <a:ext cx="83612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Year</a:t>
            </a:r>
          </a:p>
        </p:txBody>
      </p:sp>
      <p:sp>
        <p:nvSpPr>
          <p:cNvPr id="5" name="TextBox 4">
            <a:extLst>
              <a:ext uri="{FF2B5EF4-FFF2-40B4-BE49-F238E27FC236}">
                <a16:creationId xmlns:a16="http://schemas.microsoft.com/office/drawing/2014/main" id="{163D40A5-24F3-CAAD-B8AA-5C06F5A15043}"/>
              </a:ext>
            </a:extLst>
          </p:cNvPr>
          <p:cNvSpPr txBox="1"/>
          <p:nvPr/>
        </p:nvSpPr>
        <p:spPr>
          <a:xfrm rot="16200000">
            <a:off x="-826199" y="3387969"/>
            <a:ext cx="3328802"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Percentage screened</a:t>
            </a:r>
          </a:p>
        </p:txBody>
      </p:sp>
    </p:spTree>
    <p:extLst>
      <p:ext uri="{BB962C8B-B14F-4D97-AF65-F5344CB8AC3E}">
        <p14:creationId xmlns:p14="http://schemas.microsoft.com/office/powerpoint/2010/main" val="64315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8A425-C2D0-31B6-B807-A8B8812B89CE}"/>
              </a:ext>
            </a:extLst>
          </p:cNvPr>
          <p:cNvSpPr>
            <a:spLocks noGrp="1"/>
          </p:cNvSpPr>
          <p:nvPr>
            <p:ph type="title"/>
          </p:nvPr>
        </p:nvSpPr>
        <p:spPr/>
        <p:txBody>
          <a:bodyPr>
            <a:normAutofit fontScale="90000"/>
          </a:bodyPr>
          <a:lstStyle/>
          <a:p>
            <a:r>
              <a:rPr lang="en-US" sz="4000" dirty="0"/>
              <a:t>CIN2+ Incidence Rate among </a:t>
            </a:r>
            <a:r>
              <a:rPr lang="en-US" sz="4000" u="sng" dirty="0"/>
              <a:t>Screened</a:t>
            </a:r>
            <a:r>
              <a:rPr lang="en-US" sz="4000" dirty="0"/>
              <a:t> Women Aged 20–24 Years, Portland Area, 2008–2021</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1399800"/>
              </p:ext>
            </p:extLst>
          </p:nvPr>
        </p:nvGraphicFramePr>
        <p:xfrm>
          <a:off x="1485900" y="1709612"/>
          <a:ext cx="10079121" cy="41685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940282E-0354-B819-19EC-791E3D0E6A22}"/>
              </a:ext>
            </a:extLst>
          </p:cNvPr>
          <p:cNvSpPr txBox="1"/>
          <p:nvPr/>
        </p:nvSpPr>
        <p:spPr>
          <a:xfrm>
            <a:off x="838200" y="6494409"/>
            <a:ext cx="6015659" cy="369332"/>
          </a:xfrm>
          <a:prstGeom prst="rect">
            <a:avLst/>
          </a:prstGeom>
          <a:noFill/>
        </p:spPr>
        <p:txBody>
          <a:bodyPr wrap="square" rtlCol="0">
            <a:spAutoFit/>
          </a:bodyPr>
          <a:lstStyle/>
          <a:p>
            <a:r>
              <a:rPr lang="en-US" sz="1800" dirty="0">
                <a:solidFill>
                  <a:srgbClr val="005595"/>
                </a:solidFill>
                <a:latin typeface="Arial" panose="020B0604020202020204" pitchFamily="34" charset="0"/>
                <a:cs typeface="Arial" panose="020B0604020202020204" pitchFamily="34" charset="0"/>
              </a:rPr>
              <a:t>*Data are provisional and not for publication.</a:t>
            </a:r>
          </a:p>
        </p:txBody>
      </p:sp>
      <p:sp>
        <p:nvSpPr>
          <p:cNvPr id="2" name="Rectangle 1">
            <a:extLst>
              <a:ext uri="{FF2B5EF4-FFF2-40B4-BE49-F238E27FC236}">
                <a16:creationId xmlns:a16="http://schemas.microsoft.com/office/drawing/2014/main" id="{DA9C8195-5624-E549-E514-BC3B1DB30BE6}"/>
              </a:ext>
            </a:extLst>
          </p:cNvPr>
          <p:cNvSpPr/>
          <p:nvPr/>
        </p:nvSpPr>
        <p:spPr>
          <a:xfrm>
            <a:off x="6658717" y="5769034"/>
            <a:ext cx="83612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Year</a:t>
            </a:r>
          </a:p>
        </p:txBody>
      </p:sp>
      <p:sp>
        <p:nvSpPr>
          <p:cNvPr id="4" name="TextBox 3">
            <a:extLst>
              <a:ext uri="{FF2B5EF4-FFF2-40B4-BE49-F238E27FC236}">
                <a16:creationId xmlns:a16="http://schemas.microsoft.com/office/drawing/2014/main" id="{A55777EF-9AEE-46C5-77D7-705AE5D8D02D}"/>
              </a:ext>
            </a:extLst>
          </p:cNvPr>
          <p:cNvSpPr txBox="1"/>
          <p:nvPr/>
        </p:nvSpPr>
        <p:spPr>
          <a:xfrm rot="16200000">
            <a:off x="-340553" y="3469451"/>
            <a:ext cx="3191242"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Cases per 1,000</a:t>
            </a:r>
          </a:p>
        </p:txBody>
      </p:sp>
    </p:spTree>
    <p:extLst>
      <p:ext uri="{BB962C8B-B14F-4D97-AF65-F5344CB8AC3E}">
        <p14:creationId xmlns:p14="http://schemas.microsoft.com/office/powerpoint/2010/main" val="389752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B2CB6-AB69-9120-1E2D-24897ACEFF66}"/>
              </a:ext>
            </a:extLst>
          </p:cNvPr>
          <p:cNvSpPr>
            <a:spLocks noGrp="1"/>
          </p:cNvSpPr>
          <p:nvPr>
            <p:ph type="title"/>
          </p:nvPr>
        </p:nvSpPr>
        <p:spPr>
          <a:xfrm>
            <a:off x="838199" y="365125"/>
            <a:ext cx="10849495" cy="1325563"/>
          </a:xfrm>
        </p:spPr>
        <p:txBody>
          <a:bodyPr>
            <a:normAutofit fontScale="90000"/>
          </a:bodyPr>
          <a:lstStyle/>
          <a:p>
            <a:r>
              <a:rPr lang="en-US" sz="4000" dirty="0"/>
              <a:t>CIN 2+ Incidence Rate among </a:t>
            </a:r>
            <a:r>
              <a:rPr lang="en-US" sz="4000" u="sng" dirty="0"/>
              <a:t>Screened</a:t>
            </a:r>
            <a:r>
              <a:rPr lang="en-US" sz="4000" dirty="0"/>
              <a:t> Women Aged 25–39 Years, Portland Area, 2008–2021</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95953880"/>
              </p:ext>
            </p:extLst>
          </p:nvPr>
        </p:nvGraphicFramePr>
        <p:xfrm>
          <a:off x="847898" y="1567263"/>
          <a:ext cx="10515600" cy="42017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E88741E-662D-017E-E859-39A14FD36688}"/>
              </a:ext>
            </a:extLst>
          </p:cNvPr>
          <p:cNvSpPr txBox="1"/>
          <p:nvPr/>
        </p:nvSpPr>
        <p:spPr>
          <a:xfrm>
            <a:off x="838200" y="6494409"/>
            <a:ext cx="6015659" cy="369332"/>
          </a:xfrm>
          <a:prstGeom prst="rect">
            <a:avLst/>
          </a:prstGeom>
          <a:noFill/>
        </p:spPr>
        <p:txBody>
          <a:bodyPr wrap="square" rtlCol="0">
            <a:spAutoFit/>
          </a:bodyPr>
          <a:lstStyle/>
          <a:p>
            <a:r>
              <a:rPr lang="en-US" sz="1800" dirty="0">
                <a:solidFill>
                  <a:srgbClr val="005595"/>
                </a:solidFill>
                <a:latin typeface="Arial" panose="020B0604020202020204" pitchFamily="34" charset="0"/>
                <a:cs typeface="Arial" panose="020B0604020202020204" pitchFamily="34" charset="0"/>
              </a:rPr>
              <a:t>*Data are provisional and not for publication.</a:t>
            </a:r>
          </a:p>
        </p:txBody>
      </p:sp>
      <p:sp>
        <p:nvSpPr>
          <p:cNvPr id="2" name="Rectangle 1">
            <a:extLst>
              <a:ext uri="{FF2B5EF4-FFF2-40B4-BE49-F238E27FC236}">
                <a16:creationId xmlns:a16="http://schemas.microsoft.com/office/drawing/2014/main" id="{E6EB405B-9EE5-84C6-3EAA-57282AA42C00}"/>
              </a:ext>
            </a:extLst>
          </p:cNvPr>
          <p:cNvSpPr/>
          <p:nvPr/>
        </p:nvSpPr>
        <p:spPr>
          <a:xfrm>
            <a:off x="6211987" y="5693902"/>
            <a:ext cx="83612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Year</a:t>
            </a:r>
          </a:p>
        </p:txBody>
      </p:sp>
      <p:sp>
        <p:nvSpPr>
          <p:cNvPr id="5" name="TextBox 4">
            <a:extLst>
              <a:ext uri="{FF2B5EF4-FFF2-40B4-BE49-F238E27FC236}">
                <a16:creationId xmlns:a16="http://schemas.microsoft.com/office/drawing/2014/main" id="{745275A3-4E49-8030-4354-4440B37EAA32}"/>
              </a:ext>
            </a:extLst>
          </p:cNvPr>
          <p:cNvSpPr txBox="1"/>
          <p:nvPr/>
        </p:nvSpPr>
        <p:spPr>
          <a:xfrm rot="16200000">
            <a:off x="-516889" y="3198168"/>
            <a:ext cx="3191242"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Cases per 1,000</a:t>
            </a:r>
          </a:p>
        </p:txBody>
      </p:sp>
    </p:spTree>
    <p:extLst>
      <p:ext uri="{BB962C8B-B14F-4D97-AF65-F5344CB8AC3E}">
        <p14:creationId xmlns:p14="http://schemas.microsoft.com/office/powerpoint/2010/main" val="35692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CA9F-1024-4679-ABE0-CF4F0471D839}"/>
              </a:ext>
            </a:extLst>
          </p:cNvPr>
          <p:cNvSpPr>
            <a:spLocks noGrp="1"/>
          </p:cNvSpPr>
          <p:nvPr>
            <p:ph type="title"/>
          </p:nvPr>
        </p:nvSpPr>
        <p:spPr/>
        <p:txBody>
          <a:bodyPr/>
          <a:lstStyle/>
          <a:p>
            <a:r>
              <a:rPr lang="en-US" dirty="0"/>
              <a:t>HPV: Summary</a:t>
            </a:r>
          </a:p>
        </p:txBody>
      </p:sp>
      <p:sp>
        <p:nvSpPr>
          <p:cNvPr id="5" name="Content Placeholder 4">
            <a:extLst>
              <a:ext uri="{FF2B5EF4-FFF2-40B4-BE49-F238E27FC236}">
                <a16:creationId xmlns:a16="http://schemas.microsoft.com/office/drawing/2014/main" id="{2B747038-74DD-0FE8-BF93-FB8A15615BBB}"/>
              </a:ext>
            </a:extLst>
          </p:cNvPr>
          <p:cNvSpPr>
            <a:spLocks noGrp="1"/>
          </p:cNvSpPr>
          <p:nvPr>
            <p:ph idx="1"/>
          </p:nvPr>
        </p:nvSpPr>
        <p:spPr>
          <a:xfrm>
            <a:off x="838200" y="1479665"/>
            <a:ext cx="10515600" cy="4697298"/>
          </a:xfrm>
        </p:spPr>
        <p:txBody>
          <a:bodyPr>
            <a:normAutofit lnSpcReduction="10000"/>
          </a:bodyPr>
          <a:lstStyle/>
          <a:p>
            <a:pPr marL="171450" indent="-171450" eaLnBrk="0" hangingPunct="0">
              <a:spcBef>
                <a:spcPct val="30000"/>
              </a:spcBef>
              <a:defRPr/>
            </a:pPr>
            <a:r>
              <a:rPr lang="en-US" altLang="en-US" sz="2800" dirty="0"/>
              <a:t>The percentage of women receiving Pap smears declined</a:t>
            </a:r>
          </a:p>
          <a:p>
            <a:pPr marL="171450" indent="-171450" eaLnBrk="0" hangingPunct="0">
              <a:spcBef>
                <a:spcPct val="30000"/>
              </a:spcBef>
              <a:defRPr/>
            </a:pPr>
            <a:r>
              <a:rPr lang="en-US" altLang="en-US" sz="2800" dirty="0"/>
              <a:t>For women aged 18</a:t>
            </a:r>
            <a:r>
              <a:rPr lang="en-US" sz="2800" dirty="0"/>
              <a:t>–</a:t>
            </a:r>
            <a:r>
              <a:rPr lang="en-US" altLang="en-US" sz="2800" dirty="0"/>
              <a:t>24 years:</a:t>
            </a:r>
          </a:p>
          <a:p>
            <a:pPr marL="571500" lvl="1" indent="-171450" eaLnBrk="0" hangingPunct="0">
              <a:spcBef>
                <a:spcPct val="30000"/>
              </a:spcBef>
              <a:defRPr/>
            </a:pPr>
            <a:r>
              <a:rPr lang="en-US" altLang="en-US" sz="2000" dirty="0"/>
              <a:t>CIN 2+ rate declined</a:t>
            </a:r>
          </a:p>
          <a:p>
            <a:pPr marL="571500" lvl="1" indent="-171450" eaLnBrk="0" hangingPunct="0">
              <a:spcBef>
                <a:spcPct val="30000"/>
              </a:spcBef>
              <a:defRPr/>
            </a:pPr>
            <a:r>
              <a:rPr lang="en-US" altLang="en-US" sz="2000" dirty="0"/>
              <a:t>CIN 2+ rate for screened women declined</a:t>
            </a:r>
          </a:p>
          <a:p>
            <a:pPr marL="171450" indent="-171450" eaLnBrk="0" hangingPunct="0">
              <a:spcBef>
                <a:spcPct val="30000"/>
              </a:spcBef>
              <a:defRPr/>
            </a:pPr>
            <a:r>
              <a:rPr lang="en-US" altLang="en-US" sz="2800" dirty="0"/>
              <a:t>For women 25</a:t>
            </a:r>
            <a:r>
              <a:rPr lang="en-US" sz="2800" dirty="0"/>
              <a:t>–</a:t>
            </a:r>
            <a:r>
              <a:rPr lang="en-US" altLang="en-US" sz="2800" dirty="0"/>
              <a:t>39 years: </a:t>
            </a:r>
          </a:p>
          <a:p>
            <a:pPr marL="571500" lvl="1" indent="-171450" eaLnBrk="0" hangingPunct="0">
              <a:spcBef>
                <a:spcPct val="30000"/>
              </a:spcBef>
              <a:defRPr/>
            </a:pPr>
            <a:r>
              <a:rPr lang="en-US" altLang="en-US" sz="2000" dirty="0"/>
              <a:t>CIN 2+ rate remained same or increased</a:t>
            </a:r>
          </a:p>
          <a:p>
            <a:pPr marL="571500" lvl="1" indent="-171450" eaLnBrk="0" hangingPunct="0">
              <a:spcBef>
                <a:spcPct val="30000"/>
              </a:spcBef>
              <a:defRPr/>
            </a:pPr>
            <a:r>
              <a:rPr lang="en-US" altLang="en-US" sz="2000" dirty="0"/>
              <a:t>CIN 2+ rate for screened women increased</a:t>
            </a:r>
          </a:p>
          <a:p>
            <a:pPr marL="171450" indent="-171450" eaLnBrk="0" hangingPunct="0">
              <a:spcBef>
                <a:spcPct val="30000"/>
              </a:spcBef>
              <a:defRPr/>
            </a:pPr>
            <a:r>
              <a:rPr lang="en-US" altLang="en-US" sz="2800" dirty="0"/>
              <a:t>Rates differ by race &amp; ethnicity</a:t>
            </a:r>
          </a:p>
          <a:p>
            <a:pPr marL="0" indent="0" eaLnBrk="0" hangingPunct="0">
              <a:spcBef>
                <a:spcPct val="30000"/>
              </a:spcBef>
              <a:buNone/>
              <a:defRPr/>
            </a:pPr>
            <a:endParaRPr lang="en-US" altLang="en-US" sz="2000" dirty="0"/>
          </a:p>
          <a:p>
            <a:pPr marL="0" indent="0" algn="ctr">
              <a:buNone/>
            </a:pPr>
            <a:r>
              <a:rPr lang="en-US" altLang="en-US" sz="2800" b="1" dirty="0"/>
              <a:t>CONCLUSION: CIN 2+ incidence has decreased in the cohorts of women that include vaccine recipients.</a:t>
            </a:r>
            <a:endParaRPr lang="en-US" sz="2800" b="1" dirty="0"/>
          </a:p>
        </p:txBody>
      </p:sp>
    </p:spTree>
    <p:extLst>
      <p:ext uri="{BB962C8B-B14F-4D97-AF65-F5344CB8AC3E}">
        <p14:creationId xmlns:p14="http://schemas.microsoft.com/office/powerpoint/2010/main" val="290657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964234-5128-4205-A830-6C90E330FF33}"/>
              </a:ext>
            </a:extLst>
          </p:cNvPr>
          <p:cNvSpPr txBox="1"/>
          <p:nvPr/>
        </p:nvSpPr>
        <p:spPr>
          <a:xfrm>
            <a:off x="7085794" y="5386949"/>
            <a:ext cx="3761790" cy="369332"/>
          </a:xfrm>
          <a:prstGeom prst="rect">
            <a:avLst/>
          </a:prstGeom>
          <a:noFill/>
        </p:spPr>
        <p:txBody>
          <a:bodyPr wrap="square" lIns="91440" tIns="45720" rIns="91440" bIns="45720" rtlCol="0" anchor="t">
            <a:spAutoFit/>
          </a:bodyPr>
          <a:lstStyle/>
          <a:p>
            <a:pPr algn="ctr"/>
            <a:r>
              <a:rPr lang="en-US" sz="1800" dirty="0">
                <a:solidFill>
                  <a:srgbClr val="005595"/>
                </a:solidFill>
                <a:latin typeface="Arial"/>
                <a:cs typeface="Arial"/>
              </a:rPr>
              <a:t>Courtesy of Dr. Brian Lauer</a:t>
            </a:r>
            <a:endParaRPr lang="en-US" sz="1800" dirty="0">
              <a:solidFill>
                <a:srgbClr val="005595"/>
              </a:solidFill>
              <a:cs typeface="Arial" pitchFamily="34" charset="0"/>
            </a:endParaRPr>
          </a:p>
        </p:txBody>
      </p:sp>
      <p:sp>
        <p:nvSpPr>
          <p:cNvPr id="8" name="Title 7">
            <a:extLst>
              <a:ext uri="{FF2B5EF4-FFF2-40B4-BE49-F238E27FC236}">
                <a16:creationId xmlns:a16="http://schemas.microsoft.com/office/drawing/2014/main" id="{172629E0-08F4-45FC-ADEE-1FF34A506465}"/>
              </a:ext>
            </a:extLst>
          </p:cNvPr>
          <p:cNvSpPr>
            <a:spLocks noGrp="1"/>
          </p:cNvSpPr>
          <p:nvPr>
            <p:ph type="title"/>
          </p:nvPr>
        </p:nvSpPr>
        <p:spPr>
          <a:xfrm>
            <a:off x="1215191" y="2722413"/>
            <a:ext cx="4718112" cy="1325563"/>
          </a:xfrm>
        </p:spPr>
        <p:txBody>
          <a:bodyPr>
            <a:noAutofit/>
          </a:bodyPr>
          <a:lstStyle/>
          <a:p>
            <a:pPr algn="ctr"/>
            <a:r>
              <a:rPr lang="en-US" sz="4800" dirty="0"/>
              <a:t>Meningococcal Disease</a:t>
            </a:r>
          </a:p>
        </p:txBody>
      </p:sp>
      <p:pic>
        <p:nvPicPr>
          <p:cNvPr id="3" name="Picture 2">
            <a:extLst>
              <a:ext uri="{FF2B5EF4-FFF2-40B4-BE49-F238E27FC236}">
                <a16:creationId xmlns:a16="http://schemas.microsoft.com/office/drawing/2014/main" id="{D82AFBE7-CED7-036C-F722-2B54618E06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13621" y="1395472"/>
            <a:ext cx="4506136" cy="3979445"/>
          </a:xfrm>
          <a:prstGeom prst="rect">
            <a:avLst/>
          </a:prstGeom>
        </p:spPr>
      </p:pic>
    </p:spTree>
    <p:extLst>
      <p:ext uri="{BB962C8B-B14F-4D97-AF65-F5344CB8AC3E}">
        <p14:creationId xmlns:p14="http://schemas.microsoft.com/office/powerpoint/2010/main" val="8727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07963"/>
            <a:ext cx="10327510" cy="1403350"/>
          </a:xfrm>
          <a:prstGeom prst="rect">
            <a:avLst/>
          </a:prstGeom>
          <a:noFill/>
          <a:ln w="9525">
            <a:noFill/>
            <a:prstDash val="solid"/>
            <a:miter lim="800000"/>
            <a:headEnd/>
            <a:tailEnd/>
          </a:ln>
        </p:spPr>
        <p:txBody>
          <a:bodyPr lIns="91433" tIns="45716" rIns="91433" bIns="45716"/>
          <a:lstStyle/>
          <a:p>
            <a:pPr algn="l"/>
            <a:r>
              <a:rPr lang="en-US" sz="4000" b="1" dirty="0">
                <a:solidFill>
                  <a:srgbClr val="005595"/>
                </a:solidFill>
                <a:latin typeface="Arial" panose="020B0604020202020204" pitchFamily="34" charset="0"/>
                <a:cs typeface="Arial" panose="020B0604020202020204" pitchFamily="34" charset="0"/>
              </a:rPr>
              <a:t>Meningococcal Disease, by Serogroup</a:t>
            </a:r>
          </a:p>
          <a:p>
            <a:pPr algn="l"/>
            <a:r>
              <a:rPr lang="en-US" sz="4000" b="1" dirty="0">
                <a:solidFill>
                  <a:srgbClr val="005595"/>
                </a:solidFill>
                <a:latin typeface="Arial" panose="020B0604020202020204" pitchFamily="34" charset="0"/>
                <a:cs typeface="Arial" panose="020B0604020202020204" pitchFamily="34" charset="0"/>
              </a:rPr>
              <a:t>Oregon, 1988–2023*</a:t>
            </a: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3139245402"/>
              </p:ext>
            </p:extLst>
          </p:nvPr>
        </p:nvGraphicFramePr>
        <p:xfrm>
          <a:off x="450449" y="1757563"/>
          <a:ext cx="10674751" cy="427025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787824" y="2240872"/>
            <a:ext cx="149271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1,679</a:t>
            </a:r>
          </a:p>
        </p:txBody>
      </p:sp>
      <p:sp>
        <p:nvSpPr>
          <p:cNvPr id="6" name="TextBox 5">
            <a:extLst>
              <a:ext uri="{FF2B5EF4-FFF2-40B4-BE49-F238E27FC236}">
                <a16:creationId xmlns:a16="http://schemas.microsoft.com/office/drawing/2014/main" id="{0587F95E-EA0C-46F6-AC22-1029D911406A}"/>
              </a:ext>
            </a:extLst>
          </p:cNvPr>
          <p:cNvSpPr txBox="1"/>
          <p:nvPr/>
        </p:nvSpPr>
        <p:spPr>
          <a:xfrm>
            <a:off x="1748790" y="6488668"/>
            <a:ext cx="2950531"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*Data through 1 Aug 2023</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B159FAB3-B15E-4DA1-A580-960133CAA6B3}"/>
              </a:ext>
            </a:extLst>
          </p:cNvPr>
          <p:cNvSpPr/>
          <p:nvPr/>
        </p:nvSpPr>
        <p:spPr>
          <a:xfrm>
            <a:off x="6202584" y="5834303"/>
            <a:ext cx="83612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Year</a:t>
            </a:r>
          </a:p>
        </p:txBody>
      </p:sp>
      <p:grpSp>
        <p:nvGrpSpPr>
          <p:cNvPr id="31" name="Group 30">
            <a:extLst>
              <a:ext uri="{FF2B5EF4-FFF2-40B4-BE49-F238E27FC236}">
                <a16:creationId xmlns:a16="http://schemas.microsoft.com/office/drawing/2014/main" id="{FDED49C3-B92C-4F13-A779-F5E776D408BC}"/>
              </a:ext>
            </a:extLst>
          </p:cNvPr>
          <p:cNvGrpSpPr/>
          <p:nvPr/>
        </p:nvGrpSpPr>
        <p:grpSpPr>
          <a:xfrm>
            <a:off x="8727702" y="1875798"/>
            <a:ext cx="1632742" cy="2033616"/>
            <a:chOff x="8727702" y="1875798"/>
            <a:chExt cx="1632742" cy="2033616"/>
          </a:xfrm>
        </p:grpSpPr>
        <p:grpSp>
          <p:nvGrpSpPr>
            <p:cNvPr id="24" name="Group 23">
              <a:extLst>
                <a:ext uri="{FF2B5EF4-FFF2-40B4-BE49-F238E27FC236}">
                  <a16:creationId xmlns:a16="http://schemas.microsoft.com/office/drawing/2014/main" id="{51B5E41D-A9E3-45AD-AC4E-0A9F5D820060}"/>
                </a:ext>
              </a:extLst>
            </p:cNvPr>
            <p:cNvGrpSpPr/>
            <p:nvPr/>
          </p:nvGrpSpPr>
          <p:grpSpPr>
            <a:xfrm>
              <a:off x="8839090" y="2240872"/>
              <a:ext cx="1521354" cy="369332"/>
              <a:chOff x="2438290" y="2035132"/>
              <a:chExt cx="1521354" cy="369332"/>
            </a:xfrm>
          </p:grpSpPr>
          <p:sp>
            <p:nvSpPr>
              <p:cNvPr id="10" name="Rectangle 9">
                <a:extLst>
                  <a:ext uri="{FF2B5EF4-FFF2-40B4-BE49-F238E27FC236}">
                    <a16:creationId xmlns:a16="http://schemas.microsoft.com/office/drawing/2014/main" id="{D96B0387-E990-4AD8-B3D0-B288500FB4D3}"/>
                  </a:ext>
                </a:extLst>
              </p:cNvPr>
              <p:cNvSpPr/>
              <p:nvPr/>
            </p:nvSpPr>
            <p:spPr>
              <a:xfrm>
                <a:off x="2736232" y="2035132"/>
                <a:ext cx="1223412"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Unknown</a:t>
                </a:r>
              </a:p>
            </p:txBody>
          </p:sp>
          <p:sp>
            <p:nvSpPr>
              <p:cNvPr id="11" name="Rectangle 10">
                <a:extLst>
                  <a:ext uri="{FF2B5EF4-FFF2-40B4-BE49-F238E27FC236}">
                    <a16:creationId xmlns:a16="http://schemas.microsoft.com/office/drawing/2014/main" id="{0FA68C6B-8D7E-418D-BE1C-EAE9D7421D8D}"/>
                  </a:ext>
                </a:extLst>
              </p:cNvPr>
              <p:cNvSpPr/>
              <p:nvPr/>
            </p:nvSpPr>
            <p:spPr>
              <a:xfrm>
                <a:off x="2438290" y="2105498"/>
                <a:ext cx="228600" cy="228600"/>
              </a:xfrm>
              <a:prstGeom prst="rect">
                <a:avLst/>
              </a:prstGeom>
              <a:solidFill>
                <a:schemeClr val="bg1"/>
              </a:solidFill>
              <a:ln w="9525">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F018600-F003-42B7-AEFF-417153FCC19D}"/>
                </a:ext>
              </a:extLst>
            </p:cNvPr>
            <p:cNvGrpSpPr/>
            <p:nvPr/>
          </p:nvGrpSpPr>
          <p:grpSpPr>
            <a:xfrm>
              <a:off x="8839090" y="2565062"/>
              <a:ext cx="1098161" cy="369332"/>
              <a:chOff x="2438290" y="2439332"/>
              <a:chExt cx="1098161" cy="369332"/>
            </a:xfrm>
          </p:grpSpPr>
          <p:sp>
            <p:nvSpPr>
              <p:cNvPr id="13" name="Rectangle 12">
                <a:extLst>
                  <a:ext uri="{FF2B5EF4-FFF2-40B4-BE49-F238E27FC236}">
                    <a16:creationId xmlns:a16="http://schemas.microsoft.com/office/drawing/2014/main" id="{E09E440E-044D-42BB-B829-373955A30C18}"/>
                  </a:ext>
                </a:extLst>
              </p:cNvPr>
              <p:cNvSpPr/>
              <p:nvPr/>
            </p:nvSpPr>
            <p:spPr>
              <a:xfrm>
                <a:off x="2736232" y="2439332"/>
                <a:ext cx="800219"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Other</a:t>
                </a:r>
              </a:p>
            </p:txBody>
          </p:sp>
          <p:sp>
            <p:nvSpPr>
              <p:cNvPr id="16" name="Rectangle 15">
                <a:extLst>
                  <a:ext uri="{FF2B5EF4-FFF2-40B4-BE49-F238E27FC236}">
                    <a16:creationId xmlns:a16="http://schemas.microsoft.com/office/drawing/2014/main" id="{D7D79603-0A92-4957-9275-1C85A79C68BA}"/>
                  </a:ext>
                </a:extLst>
              </p:cNvPr>
              <p:cNvSpPr/>
              <p:nvPr/>
            </p:nvSpPr>
            <p:spPr>
              <a:xfrm>
                <a:off x="2438290" y="2509698"/>
                <a:ext cx="228600" cy="2286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BD5227A-F682-4017-987F-9AE684F31865}"/>
                </a:ext>
              </a:extLst>
            </p:cNvPr>
            <p:cNvGrpSpPr/>
            <p:nvPr/>
          </p:nvGrpSpPr>
          <p:grpSpPr>
            <a:xfrm>
              <a:off x="8839090" y="2896192"/>
              <a:ext cx="636496" cy="369332"/>
              <a:chOff x="2438290" y="2873332"/>
              <a:chExt cx="636496" cy="369332"/>
            </a:xfrm>
          </p:grpSpPr>
          <p:sp>
            <p:nvSpPr>
              <p:cNvPr id="15" name="Rectangle 14">
                <a:extLst>
                  <a:ext uri="{FF2B5EF4-FFF2-40B4-BE49-F238E27FC236}">
                    <a16:creationId xmlns:a16="http://schemas.microsoft.com/office/drawing/2014/main" id="{204510E1-3BD8-40E6-8A91-796E8D37923A}"/>
                  </a:ext>
                </a:extLst>
              </p:cNvPr>
              <p:cNvSpPr/>
              <p:nvPr/>
            </p:nvSpPr>
            <p:spPr>
              <a:xfrm>
                <a:off x="2736232" y="2873332"/>
                <a:ext cx="338554"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Y</a:t>
                </a:r>
              </a:p>
            </p:txBody>
          </p:sp>
          <p:sp>
            <p:nvSpPr>
              <p:cNvPr id="17" name="Rectangle 16">
                <a:extLst>
                  <a:ext uri="{FF2B5EF4-FFF2-40B4-BE49-F238E27FC236}">
                    <a16:creationId xmlns:a16="http://schemas.microsoft.com/office/drawing/2014/main" id="{D28376BF-A008-4BD8-9966-2DDF7D349E68}"/>
                  </a:ext>
                </a:extLst>
              </p:cNvPr>
              <p:cNvSpPr/>
              <p:nvPr/>
            </p:nvSpPr>
            <p:spPr>
              <a:xfrm>
                <a:off x="2438290" y="2943698"/>
                <a:ext cx="228600" cy="228600"/>
              </a:xfrm>
              <a:prstGeom prst="rect">
                <a:avLst/>
              </a:prstGeom>
              <a:solidFill>
                <a:srgbClr val="09A8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4B8667D-B56D-4ABC-95B6-824B7F4994F2}"/>
                </a:ext>
              </a:extLst>
            </p:cNvPr>
            <p:cNvGrpSpPr/>
            <p:nvPr/>
          </p:nvGrpSpPr>
          <p:grpSpPr>
            <a:xfrm>
              <a:off x="8839090" y="3220382"/>
              <a:ext cx="649320" cy="369332"/>
              <a:chOff x="2438290" y="3277532"/>
              <a:chExt cx="649320" cy="369332"/>
            </a:xfrm>
          </p:grpSpPr>
          <p:sp>
            <p:nvSpPr>
              <p:cNvPr id="18" name="Rectangle 17">
                <a:extLst>
                  <a:ext uri="{FF2B5EF4-FFF2-40B4-BE49-F238E27FC236}">
                    <a16:creationId xmlns:a16="http://schemas.microsoft.com/office/drawing/2014/main" id="{76A4089A-1274-4658-933F-9AECCEB8F4A4}"/>
                  </a:ext>
                </a:extLst>
              </p:cNvPr>
              <p:cNvSpPr/>
              <p:nvPr/>
            </p:nvSpPr>
            <p:spPr>
              <a:xfrm>
                <a:off x="2736232" y="3277532"/>
                <a:ext cx="351378"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C</a:t>
                </a:r>
              </a:p>
            </p:txBody>
          </p:sp>
          <p:sp>
            <p:nvSpPr>
              <p:cNvPr id="20" name="Rectangle 19">
                <a:extLst>
                  <a:ext uri="{FF2B5EF4-FFF2-40B4-BE49-F238E27FC236}">
                    <a16:creationId xmlns:a16="http://schemas.microsoft.com/office/drawing/2014/main" id="{3787A647-C338-4B36-BEE3-D029610185E8}"/>
                  </a:ext>
                </a:extLst>
              </p:cNvPr>
              <p:cNvSpPr/>
              <p:nvPr/>
            </p:nvSpPr>
            <p:spPr>
              <a:xfrm>
                <a:off x="2438290" y="3347898"/>
                <a:ext cx="228600" cy="228600"/>
              </a:xfrm>
              <a:prstGeom prst="rect">
                <a:avLst/>
              </a:prstGeom>
              <a:solidFill>
                <a:srgbClr val="FF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0DF9A92-A248-4A85-8824-B0E2291EB760}"/>
                </a:ext>
              </a:extLst>
            </p:cNvPr>
            <p:cNvGrpSpPr/>
            <p:nvPr/>
          </p:nvGrpSpPr>
          <p:grpSpPr>
            <a:xfrm>
              <a:off x="8839090" y="3540082"/>
              <a:ext cx="649320" cy="369332"/>
              <a:chOff x="2438290" y="3711532"/>
              <a:chExt cx="649320" cy="369332"/>
            </a:xfrm>
          </p:grpSpPr>
          <p:sp>
            <p:nvSpPr>
              <p:cNvPr id="19" name="Rectangle 18">
                <a:extLst>
                  <a:ext uri="{FF2B5EF4-FFF2-40B4-BE49-F238E27FC236}">
                    <a16:creationId xmlns:a16="http://schemas.microsoft.com/office/drawing/2014/main" id="{07FE8A49-51A2-48F4-9C03-AA27728D1175}"/>
                  </a:ext>
                </a:extLst>
              </p:cNvPr>
              <p:cNvSpPr/>
              <p:nvPr/>
            </p:nvSpPr>
            <p:spPr>
              <a:xfrm>
                <a:off x="2736232" y="3711532"/>
                <a:ext cx="351378"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B</a:t>
                </a:r>
              </a:p>
            </p:txBody>
          </p:sp>
          <p:sp>
            <p:nvSpPr>
              <p:cNvPr id="21" name="Rectangle 20">
                <a:extLst>
                  <a:ext uri="{FF2B5EF4-FFF2-40B4-BE49-F238E27FC236}">
                    <a16:creationId xmlns:a16="http://schemas.microsoft.com/office/drawing/2014/main" id="{F13E56F0-8B7E-4C6B-A379-A954038D2FD4}"/>
                  </a:ext>
                </a:extLst>
              </p:cNvPr>
              <p:cNvSpPr/>
              <p:nvPr/>
            </p:nvSpPr>
            <p:spPr>
              <a:xfrm>
                <a:off x="2438290" y="3781898"/>
                <a:ext cx="228600" cy="228600"/>
              </a:xfrm>
              <a:prstGeom prst="rect">
                <a:avLst/>
              </a:prstGeom>
              <a:solidFill>
                <a:srgbClr val="0055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72A9861-6A41-4E53-A9E5-65058C210194}"/>
                </a:ext>
              </a:extLst>
            </p:cNvPr>
            <p:cNvSpPr/>
            <p:nvPr/>
          </p:nvSpPr>
          <p:spPr>
            <a:xfrm>
              <a:off x="8727702" y="1875798"/>
              <a:ext cx="1483098" cy="400110"/>
            </a:xfrm>
            <a:prstGeom prst="rect">
              <a:avLst/>
            </a:prstGeom>
          </p:spPr>
          <p:txBody>
            <a:bodyPr wrap="none">
              <a:spAutoFit/>
            </a:bodyPr>
            <a:lstStyle/>
            <a:p>
              <a:pPr algn="l"/>
              <a:r>
                <a:rPr lang="en-US" sz="2000" b="1" dirty="0">
                  <a:solidFill>
                    <a:srgbClr val="005595"/>
                  </a:solidFill>
                  <a:latin typeface="Arial" panose="020B0604020202020204" pitchFamily="34" charset="0"/>
                  <a:cs typeface="Arial" panose="020B0604020202020204" pitchFamily="34" charset="0"/>
                </a:rPr>
                <a:t>Serogroup</a:t>
              </a:r>
            </a:p>
          </p:txBody>
        </p:sp>
        <p:cxnSp>
          <p:nvCxnSpPr>
            <p:cNvPr id="4" name="Straight Connector 3">
              <a:extLst>
                <a:ext uri="{FF2B5EF4-FFF2-40B4-BE49-F238E27FC236}">
                  <a16:creationId xmlns:a16="http://schemas.microsoft.com/office/drawing/2014/main" id="{3219A06E-4586-4DCF-AED5-A6A79B084881}"/>
                </a:ext>
              </a:extLst>
            </p:cNvPr>
            <p:cNvCxnSpPr>
              <a:cxnSpLocks/>
            </p:cNvCxnSpPr>
            <p:nvPr/>
          </p:nvCxnSpPr>
          <p:spPr>
            <a:xfrm>
              <a:off x="8832524" y="2240872"/>
              <a:ext cx="1378276" cy="0"/>
            </a:xfrm>
            <a:prstGeom prst="line">
              <a:avLst/>
            </a:prstGeom>
            <a:ln w="28575">
              <a:solidFill>
                <a:srgbClr val="0055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30282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1BA8-3188-4B60-A7E1-C247D6C8E285}"/>
              </a:ext>
            </a:extLst>
          </p:cNvPr>
          <p:cNvSpPr>
            <a:spLocks noGrp="1"/>
          </p:cNvSpPr>
          <p:nvPr>
            <p:ph type="title"/>
          </p:nvPr>
        </p:nvSpPr>
        <p:spPr>
          <a:xfrm>
            <a:off x="1371600" y="2234526"/>
            <a:ext cx="3989069" cy="1588848"/>
          </a:xfrm>
        </p:spPr>
        <p:txBody>
          <a:bodyPr>
            <a:noAutofit/>
          </a:bodyPr>
          <a:lstStyle/>
          <a:p>
            <a:pPr algn="ctr"/>
            <a:r>
              <a:rPr lang="en-US" sz="4800" dirty="0"/>
              <a:t>Mpox (Monkeypox)</a:t>
            </a:r>
          </a:p>
        </p:txBody>
      </p:sp>
      <p:pic>
        <p:nvPicPr>
          <p:cNvPr id="4" name="Picture 2">
            <a:extLst>
              <a:ext uri="{FF2B5EF4-FFF2-40B4-BE49-F238E27FC236}">
                <a16:creationId xmlns:a16="http://schemas.microsoft.com/office/drawing/2014/main" id="{646BD335-3EC6-4A9B-A7C4-8468E6056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23" r="6863"/>
          <a:stretch/>
        </p:blipFill>
        <p:spPr bwMode="auto">
          <a:xfrm>
            <a:off x="6009798" y="923925"/>
            <a:ext cx="5337810"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E4405B-2ED2-4565-957E-CBFC64A1C046}"/>
              </a:ext>
            </a:extLst>
          </p:cNvPr>
          <p:cNvSpPr txBox="1"/>
          <p:nvPr/>
        </p:nvSpPr>
        <p:spPr>
          <a:xfrm>
            <a:off x="6056947" y="5213985"/>
            <a:ext cx="5243513" cy="584775"/>
          </a:xfrm>
          <a:prstGeom prst="rect">
            <a:avLst/>
          </a:prstGeom>
          <a:noFill/>
        </p:spPr>
        <p:txBody>
          <a:bodyPr wrap="square">
            <a:spAutoFit/>
          </a:bodyPr>
          <a:lstStyle/>
          <a:p>
            <a:pPr algn="ctr"/>
            <a:r>
              <a:rPr lang="en-US" sz="1600" dirty="0">
                <a:solidFill>
                  <a:srgbClr val="005595"/>
                </a:solidFill>
                <a:latin typeface="Arial" panose="020B0604020202020204" pitchFamily="34" charset="0"/>
                <a:cs typeface="Arial" panose="020B0604020202020204" pitchFamily="34" charset="0"/>
              </a:rPr>
              <a:t>https://reference.medscape.com/slideshow/monkeypox-6015388?src=wnl_critimg_220603_mscpref</a:t>
            </a:r>
            <a:endParaRPr lang="en-US" sz="1600" dirty="0">
              <a:solidFill>
                <a:srgbClr val="005595"/>
              </a:solidFill>
            </a:endParaRPr>
          </a:p>
        </p:txBody>
      </p:sp>
    </p:spTree>
    <p:extLst>
      <p:ext uri="{BB962C8B-B14F-4D97-AF65-F5344CB8AC3E}">
        <p14:creationId xmlns:p14="http://schemas.microsoft.com/office/powerpoint/2010/main" val="6226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964234-5128-4205-A830-6C90E330FF33}"/>
              </a:ext>
            </a:extLst>
          </p:cNvPr>
          <p:cNvSpPr txBox="1"/>
          <p:nvPr/>
        </p:nvSpPr>
        <p:spPr>
          <a:xfrm>
            <a:off x="6398694" y="4907405"/>
            <a:ext cx="5259902" cy="369332"/>
          </a:xfrm>
          <a:prstGeom prst="rect">
            <a:avLst/>
          </a:prstGeom>
          <a:noFill/>
        </p:spPr>
        <p:txBody>
          <a:bodyPr wrap="square" lIns="91440" tIns="45720" rIns="91440" bIns="45720" rtlCol="0" anchor="t">
            <a:spAutoFit/>
          </a:bodyPr>
          <a:lstStyle/>
          <a:p>
            <a:pPr algn="ctr"/>
            <a:r>
              <a:rPr lang="en-US" sz="1800" dirty="0">
                <a:solidFill>
                  <a:srgbClr val="005595"/>
                </a:solidFill>
                <a:latin typeface="Arial"/>
                <a:cs typeface="Arial"/>
              </a:rPr>
              <a:t>CDC Public Health Image Library #6373</a:t>
            </a:r>
            <a:endParaRPr lang="en-US" sz="1800" dirty="0">
              <a:solidFill>
                <a:srgbClr val="005595"/>
              </a:solidFill>
              <a:cs typeface="Arial" pitchFamily="34" charset="0"/>
            </a:endParaRPr>
          </a:p>
        </p:txBody>
      </p:sp>
      <p:pic>
        <p:nvPicPr>
          <p:cNvPr id="5124" name="Picture 4">
            <a:extLst>
              <a:ext uri="{FF2B5EF4-FFF2-40B4-BE49-F238E27FC236}">
                <a16:creationId xmlns:a16="http://schemas.microsoft.com/office/drawing/2014/main" id="{BDF0D7B0-51B2-497A-B0B4-75021A03A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693" y="1353125"/>
            <a:ext cx="5338824" cy="356175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172629E0-08F4-45FC-ADEE-1FF34A506465}"/>
              </a:ext>
            </a:extLst>
          </p:cNvPr>
          <p:cNvSpPr>
            <a:spLocks noGrp="1"/>
          </p:cNvSpPr>
          <p:nvPr>
            <p:ph type="title"/>
          </p:nvPr>
        </p:nvSpPr>
        <p:spPr>
          <a:xfrm>
            <a:off x="1684020" y="2513965"/>
            <a:ext cx="3128010" cy="1325563"/>
          </a:xfrm>
        </p:spPr>
        <p:txBody>
          <a:bodyPr>
            <a:normAutofit/>
          </a:bodyPr>
          <a:lstStyle/>
          <a:p>
            <a:pPr algn="ctr"/>
            <a:r>
              <a:rPr lang="en-US" sz="4800" dirty="0"/>
              <a:t>Tetanus</a:t>
            </a:r>
          </a:p>
        </p:txBody>
      </p:sp>
    </p:spTree>
    <p:extLst>
      <p:ext uri="{BB962C8B-B14F-4D97-AF65-F5344CB8AC3E}">
        <p14:creationId xmlns:p14="http://schemas.microsoft.com/office/powerpoint/2010/main" val="249363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A584F1-FCDA-6AF8-B467-F93EC6E5110F}"/>
              </a:ext>
            </a:extLst>
          </p:cNvPr>
          <p:cNvGrpSpPr/>
          <p:nvPr/>
        </p:nvGrpSpPr>
        <p:grpSpPr>
          <a:xfrm>
            <a:off x="2021600" y="1303505"/>
            <a:ext cx="8269119" cy="4676329"/>
            <a:chOff x="2017880" y="1351492"/>
            <a:chExt cx="8269119" cy="4676329"/>
          </a:xfrm>
        </p:grpSpPr>
        <p:pic>
          <p:nvPicPr>
            <p:cNvPr id="3" name="Picture 2">
              <a:extLst>
                <a:ext uri="{FF2B5EF4-FFF2-40B4-BE49-F238E27FC236}">
                  <a16:creationId xmlns:a16="http://schemas.microsoft.com/office/drawing/2014/main" id="{BF5CFBEF-6366-EB56-27E4-B39EA6DB5AFB}"/>
                </a:ext>
              </a:extLst>
            </p:cNvPr>
            <p:cNvPicPr>
              <a:picLocks noChangeAspect="1"/>
            </p:cNvPicPr>
            <p:nvPr/>
          </p:nvPicPr>
          <p:blipFill>
            <a:blip r:embed="rId3"/>
            <a:stretch>
              <a:fillRect/>
            </a:stretch>
          </p:blipFill>
          <p:spPr>
            <a:xfrm>
              <a:off x="2017880" y="1351492"/>
              <a:ext cx="8269119" cy="4676329"/>
            </a:xfrm>
            <a:prstGeom prst="rect">
              <a:avLst/>
            </a:prstGeom>
          </p:spPr>
        </p:pic>
        <p:sp>
          <p:nvSpPr>
            <p:cNvPr id="5" name="Rectangle 4">
              <a:extLst>
                <a:ext uri="{FF2B5EF4-FFF2-40B4-BE49-F238E27FC236}">
                  <a16:creationId xmlns:a16="http://schemas.microsoft.com/office/drawing/2014/main" id="{EAE155C4-D7CE-0D43-3F59-31B96C43125A}"/>
                </a:ext>
              </a:extLst>
            </p:cNvPr>
            <p:cNvSpPr/>
            <p:nvPr/>
          </p:nvSpPr>
          <p:spPr>
            <a:xfrm>
              <a:off x="2093495" y="5381490"/>
              <a:ext cx="1239276" cy="53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D02B156D-E4EB-4795-AA53-D186F6C82D24}"/>
              </a:ext>
            </a:extLst>
          </p:cNvPr>
          <p:cNvSpPr>
            <a:spLocks noGrp="1"/>
          </p:cNvSpPr>
          <p:nvPr>
            <p:ph type="title"/>
          </p:nvPr>
        </p:nvSpPr>
        <p:spPr/>
        <p:txBody>
          <a:bodyPr/>
          <a:lstStyle/>
          <a:p>
            <a:r>
              <a:rPr lang="en-US" dirty="0"/>
              <a:t>Monkeypox, 2022*</a:t>
            </a:r>
          </a:p>
        </p:txBody>
      </p:sp>
      <p:sp>
        <p:nvSpPr>
          <p:cNvPr id="10" name="TextBox 9">
            <a:extLst>
              <a:ext uri="{FF2B5EF4-FFF2-40B4-BE49-F238E27FC236}">
                <a16:creationId xmlns:a16="http://schemas.microsoft.com/office/drawing/2014/main" id="{25E2EE0F-5B26-4427-8934-652D77134402}"/>
              </a:ext>
            </a:extLst>
          </p:cNvPr>
          <p:cNvSpPr txBox="1"/>
          <p:nvPr/>
        </p:nvSpPr>
        <p:spPr>
          <a:xfrm>
            <a:off x="500865" y="6130754"/>
            <a:ext cx="6978722" cy="646331"/>
          </a:xfrm>
          <a:prstGeom prst="rect">
            <a:avLst/>
          </a:prstGeom>
          <a:noFill/>
        </p:spPr>
        <p:txBody>
          <a:bodyPr wrap="square">
            <a:spAutoFit/>
          </a:bodyPr>
          <a:lstStyle/>
          <a:p>
            <a:r>
              <a:rPr lang="en-US" sz="1800" dirty="0">
                <a:solidFill>
                  <a:srgbClr val="005595"/>
                </a:solidFill>
                <a:latin typeface="Arial" panose="020B0604020202020204" pitchFamily="34" charset="0"/>
                <a:cs typeface="Arial" panose="020B0604020202020204" pitchFamily="34" charset="0"/>
              </a:rPr>
              <a:t>*Data as of 5 Jul 2023.</a:t>
            </a:r>
          </a:p>
          <a:p>
            <a:r>
              <a:rPr lang="en-US" sz="1800" dirty="0">
                <a:solidFill>
                  <a:srgbClr val="005595"/>
                </a:solidFill>
                <a:latin typeface="Arial" panose="020B0604020202020204" pitchFamily="34" charset="0"/>
                <a:cs typeface="Arial" panose="020B0604020202020204" pitchFamily="34" charset="0"/>
              </a:rPr>
              <a:t>www.cdc.gov/poxvirus/mpox/response/2022/world-map.html</a:t>
            </a:r>
          </a:p>
        </p:txBody>
      </p:sp>
      <p:sp>
        <p:nvSpPr>
          <p:cNvPr id="11" name="TextBox 10">
            <a:extLst>
              <a:ext uri="{FF2B5EF4-FFF2-40B4-BE49-F238E27FC236}">
                <a16:creationId xmlns:a16="http://schemas.microsoft.com/office/drawing/2014/main" id="{54160247-CF37-4E9F-825A-AE5F6DE7FBCD}"/>
              </a:ext>
            </a:extLst>
          </p:cNvPr>
          <p:cNvSpPr txBox="1"/>
          <p:nvPr/>
        </p:nvSpPr>
        <p:spPr>
          <a:xfrm>
            <a:off x="500864" y="3641670"/>
            <a:ext cx="2831907" cy="1421928"/>
          </a:xfrm>
          <a:prstGeom prst="rect">
            <a:avLst/>
          </a:prstGeom>
          <a:noFill/>
        </p:spPr>
        <p:txBody>
          <a:bodyPr wrap="square">
            <a:spAutoFit/>
          </a:bodyPr>
          <a:lstStyle/>
          <a:p>
            <a:pPr>
              <a:lnSpc>
                <a:spcPct val="90000"/>
              </a:lnSpc>
            </a:pPr>
            <a:r>
              <a:rPr lang="en-US" b="1" dirty="0">
                <a:solidFill>
                  <a:srgbClr val="005595"/>
                </a:solidFill>
                <a:latin typeface="Arial" panose="020B0604020202020204" pitchFamily="34" charset="0"/>
                <a:cs typeface="Arial" panose="020B0604020202020204" pitchFamily="34" charset="0"/>
              </a:rPr>
              <a:t>n = 88,122 cases</a:t>
            </a:r>
          </a:p>
          <a:p>
            <a:pPr>
              <a:lnSpc>
                <a:spcPct val="90000"/>
              </a:lnSpc>
            </a:pPr>
            <a:r>
              <a:rPr lang="en-US" b="1" dirty="0">
                <a:solidFill>
                  <a:srgbClr val="005595"/>
                </a:solidFill>
                <a:latin typeface="Arial" panose="020B0604020202020204" pitchFamily="34" charset="0"/>
                <a:cs typeface="Arial" panose="020B0604020202020204" pitchFamily="34" charset="0"/>
              </a:rPr>
              <a:t>in 112 countries</a:t>
            </a:r>
          </a:p>
          <a:p>
            <a:pPr>
              <a:lnSpc>
                <a:spcPct val="90000"/>
              </a:lnSpc>
            </a:pPr>
            <a:endParaRPr lang="en-US" b="1" dirty="0">
              <a:solidFill>
                <a:srgbClr val="005595"/>
              </a:solidFill>
              <a:latin typeface="Arial" panose="020B0604020202020204" pitchFamily="34" charset="0"/>
              <a:cs typeface="Arial" panose="020B0604020202020204" pitchFamily="34" charset="0"/>
            </a:endParaRPr>
          </a:p>
          <a:p>
            <a:pPr>
              <a:lnSpc>
                <a:spcPct val="90000"/>
              </a:lnSpc>
            </a:pPr>
            <a:r>
              <a:rPr lang="en-US" b="1" dirty="0">
                <a:solidFill>
                  <a:srgbClr val="005595"/>
                </a:solidFill>
                <a:latin typeface="Arial" panose="020B0604020202020204" pitchFamily="34" charset="0"/>
                <a:cs typeface="Arial" panose="020B0604020202020204" pitchFamily="34" charset="0"/>
              </a:rPr>
              <a:t>U.S: 30,555 cases</a:t>
            </a:r>
          </a:p>
        </p:txBody>
      </p:sp>
    </p:spTree>
    <p:extLst>
      <p:ext uri="{BB962C8B-B14F-4D97-AF65-F5344CB8AC3E}">
        <p14:creationId xmlns:p14="http://schemas.microsoft.com/office/powerpoint/2010/main" val="245433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3A3B-500E-4102-9E25-4C11B21384ED}"/>
              </a:ext>
            </a:extLst>
          </p:cNvPr>
          <p:cNvSpPr>
            <a:spLocks noGrp="1"/>
          </p:cNvSpPr>
          <p:nvPr>
            <p:ph type="title"/>
          </p:nvPr>
        </p:nvSpPr>
        <p:spPr/>
        <p:txBody>
          <a:bodyPr/>
          <a:lstStyle/>
          <a:p>
            <a:r>
              <a:rPr lang="en-US" dirty="0" err="1"/>
              <a:t>Mpox</a:t>
            </a:r>
            <a:r>
              <a:rPr lang="en-US" dirty="0"/>
              <a:t>, by County of Residence</a:t>
            </a:r>
            <a:br>
              <a:rPr lang="en-US" dirty="0"/>
            </a:br>
            <a:r>
              <a:rPr lang="en-US" dirty="0"/>
              <a:t>Oregon, 2022</a:t>
            </a:r>
            <a:r>
              <a:rPr lang="en-US" sz="4000" b="1" dirty="0">
                <a:solidFill>
                  <a:srgbClr val="005595"/>
                </a:solidFill>
                <a:latin typeface="Arial" panose="020B0604020202020204" pitchFamily="34" charset="0"/>
                <a:cs typeface="Arial" panose="020B0604020202020204" pitchFamily="34" charset="0"/>
              </a:rPr>
              <a:t>–2023</a:t>
            </a:r>
            <a:r>
              <a:rPr lang="en-US" dirty="0"/>
              <a:t>*</a:t>
            </a:r>
          </a:p>
        </p:txBody>
      </p:sp>
      <p:sp>
        <p:nvSpPr>
          <p:cNvPr id="4" name="Freeform 4">
            <a:extLst>
              <a:ext uri="{FF2B5EF4-FFF2-40B4-BE49-F238E27FC236}">
                <a16:creationId xmlns:a16="http://schemas.microsoft.com/office/drawing/2014/main" id="{ED1ECB30-CA1A-42AE-ABB3-4ECAC01E751B}"/>
              </a:ext>
            </a:extLst>
          </p:cNvPr>
          <p:cNvSpPr>
            <a:spLocks/>
          </p:cNvSpPr>
          <p:nvPr/>
        </p:nvSpPr>
        <p:spPr bwMode="auto">
          <a:xfrm>
            <a:off x="3027140" y="1690688"/>
            <a:ext cx="469638" cy="489230"/>
          </a:xfrm>
          <a:custGeom>
            <a:avLst/>
            <a:gdLst>
              <a:gd name="T0" fmla="*/ 14 w 718"/>
              <a:gd name="T1" fmla="*/ 795 h 818"/>
              <a:gd name="T2" fmla="*/ 2 w 718"/>
              <a:gd name="T3" fmla="*/ 445 h 818"/>
              <a:gd name="T4" fmla="*/ 95 w 718"/>
              <a:gd name="T5" fmla="*/ 225 h 818"/>
              <a:gd name="T6" fmla="*/ 0 w 718"/>
              <a:gd name="T7" fmla="*/ 0 h 818"/>
              <a:gd name="T8" fmla="*/ 240 w 718"/>
              <a:gd name="T9" fmla="*/ 132 h 818"/>
              <a:gd name="T10" fmla="*/ 208 w 718"/>
              <a:gd name="T11" fmla="*/ 36 h 818"/>
              <a:gd name="T12" fmla="*/ 427 w 718"/>
              <a:gd name="T13" fmla="*/ 87 h 818"/>
              <a:gd name="T14" fmla="*/ 652 w 718"/>
              <a:gd name="T15" fmla="*/ 7 h 818"/>
              <a:gd name="T16" fmla="*/ 718 w 718"/>
              <a:gd name="T17" fmla="*/ 165 h 818"/>
              <a:gd name="T18" fmla="*/ 717 w 718"/>
              <a:gd name="T19" fmla="*/ 818 h 818"/>
              <a:gd name="T20" fmla="*/ 14 w 718"/>
              <a:gd name="T21" fmla="*/ 795 h 8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8"/>
              <a:gd name="T34" fmla="*/ 0 h 818"/>
              <a:gd name="T35" fmla="*/ 718 w 718"/>
              <a:gd name="T36" fmla="*/ 818 h 8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8" h="818">
                <a:moveTo>
                  <a:pt x="14" y="795"/>
                </a:moveTo>
                <a:lnTo>
                  <a:pt x="2" y="445"/>
                </a:lnTo>
                <a:lnTo>
                  <a:pt x="95" y="225"/>
                </a:lnTo>
                <a:lnTo>
                  <a:pt x="0" y="0"/>
                </a:lnTo>
                <a:lnTo>
                  <a:pt x="240" y="132"/>
                </a:lnTo>
                <a:lnTo>
                  <a:pt x="208" y="36"/>
                </a:lnTo>
                <a:lnTo>
                  <a:pt x="427" y="87"/>
                </a:lnTo>
                <a:lnTo>
                  <a:pt x="652" y="7"/>
                </a:lnTo>
                <a:lnTo>
                  <a:pt x="718" y="165"/>
                </a:lnTo>
                <a:lnTo>
                  <a:pt x="717" y="818"/>
                </a:lnTo>
                <a:lnTo>
                  <a:pt x="14" y="795"/>
                </a:lnTo>
                <a:close/>
              </a:path>
            </a:pathLst>
          </a:custGeom>
          <a:noFill/>
          <a:ln w="28575">
            <a:solidFill>
              <a:srgbClr val="005595"/>
            </a:solidFill>
            <a:prstDash val="solid"/>
            <a:round/>
            <a:headEnd/>
            <a:tailEnd/>
          </a:ln>
        </p:spPr>
        <p:txBody>
          <a:bodyPr/>
          <a:lstStyle/>
          <a:p>
            <a:endParaRPr lang="en-US"/>
          </a:p>
        </p:txBody>
      </p:sp>
      <p:sp>
        <p:nvSpPr>
          <p:cNvPr id="5" name="Freeform 7">
            <a:extLst>
              <a:ext uri="{FF2B5EF4-FFF2-40B4-BE49-F238E27FC236}">
                <a16:creationId xmlns:a16="http://schemas.microsoft.com/office/drawing/2014/main" id="{E8406C2F-DB93-4AFE-96AA-B63814FDBE60}"/>
              </a:ext>
            </a:extLst>
          </p:cNvPr>
          <p:cNvSpPr>
            <a:spLocks/>
          </p:cNvSpPr>
          <p:nvPr/>
        </p:nvSpPr>
        <p:spPr bwMode="auto">
          <a:xfrm>
            <a:off x="2400300" y="5108125"/>
            <a:ext cx="666141" cy="1019676"/>
          </a:xfrm>
          <a:custGeom>
            <a:avLst/>
            <a:gdLst>
              <a:gd name="T0" fmla="*/ 234 w 1018"/>
              <a:gd name="T1" fmla="*/ 1522 h 1708"/>
              <a:gd name="T2" fmla="*/ 122 w 1018"/>
              <a:gd name="T3" fmla="*/ 1089 h 1708"/>
              <a:gd name="T4" fmla="*/ 213 w 1018"/>
              <a:gd name="T5" fmla="*/ 699 h 1708"/>
              <a:gd name="T6" fmla="*/ 0 w 1018"/>
              <a:gd name="T7" fmla="*/ 188 h 1708"/>
              <a:gd name="T8" fmla="*/ 114 w 1018"/>
              <a:gd name="T9" fmla="*/ 0 h 1708"/>
              <a:gd name="T10" fmla="*/ 394 w 1018"/>
              <a:gd name="T11" fmla="*/ 55 h 1708"/>
              <a:gd name="T12" fmla="*/ 483 w 1018"/>
              <a:gd name="T13" fmla="*/ 191 h 1708"/>
              <a:gd name="T14" fmla="*/ 474 w 1018"/>
              <a:gd name="T15" fmla="*/ 524 h 1708"/>
              <a:gd name="T16" fmla="*/ 639 w 1018"/>
              <a:gd name="T17" fmla="*/ 509 h 1708"/>
              <a:gd name="T18" fmla="*/ 898 w 1018"/>
              <a:gd name="T19" fmla="*/ 289 h 1708"/>
              <a:gd name="T20" fmla="*/ 1018 w 1018"/>
              <a:gd name="T21" fmla="*/ 365 h 1708"/>
              <a:gd name="T22" fmla="*/ 779 w 1018"/>
              <a:gd name="T23" fmla="*/ 842 h 1708"/>
              <a:gd name="T24" fmla="*/ 649 w 1018"/>
              <a:gd name="T25" fmla="*/ 848 h 1708"/>
              <a:gd name="T26" fmla="*/ 576 w 1018"/>
              <a:gd name="T27" fmla="*/ 1012 h 1708"/>
              <a:gd name="T28" fmla="*/ 847 w 1018"/>
              <a:gd name="T29" fmla="*/ 1173 h 1708"/>
              <a:gd name="T30" fmla="*/ 803 w 1018"/>
              <a:gd name="T31" fmla="*/ 1708 h 1708"/>
              <a:gd name="T32" fmla="*/ 369 w 1018"/>
              <a:gd name="T33" fmla="*/ 1700 h 1708"/>
              <a:gd name="T34" fmla="*/ 234 w 1018"/>
              <a:gd name="T35" fmla="*/ 1522 h 1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8"/>
              <a:gd name="T55" fmla="*/ 0 h 1708"/>
              <a:gd name="T56" fmla="*/ 1018 w 1018"/>
              <a:gd name="T57" fmla="*/ 1708 h 1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8" h="1708">
                <a:moveTo>
                  <a:pt x="234" y="1522"/>
                </a:moveTo>
                <a:lnTo>
                  <a:pt x="122" y="1089"/>
                </a:lnTo>
                <a:lnTo>
                  <a:pt x="213" y="699"/>
                </a:lnTo>
                <a:lnTo>
                  <a:pt x="0" y="188"/>
                </a:lnTo>
                <a:lnTo>
                  <a:pt x="114" y="0"/>
                </a:lnTo>
                <a:lnTo>
                  <a:pt x="394" y="55"/>
                </a:lnTo>
                <a:lnTo>
                  <a:pt x="483" y="191"/>
                </a:lnTo>
                <a:lnTo>
                  <a:pt x="474" y="524"/>
                </a:lnTo>
                <a:lnTo>
                  <a:pt x="639" y="509"/>
                </a:lnTo>
                <a:lnTo>
                  <a:pt x="898" y="289"/>
                </a:lnTo>
                <a:lnTo>
                  <a:pt x="1018" y="365"/>
                </a:lnTo>
                <a:lnTo>
                  <a:pt x="779" y="842"/>
                </a:lnTo>
                <a:lnTo>
                  <a:pt x="649" y="848"/>
                </a:lnTo>
                <a:lnTo>
                  <a:pt x="576" y="1012"/>
                </a:lnTo>
                <a:lnTo>
                  <a:pt x="847" y="1173"/>
                </a:lnTo>
                <a:lnTo>
                  <a:pt x="803" y="1708"/>
                </a:lnTo>
                <a:lnTo>
                  <a:pt x="369" y="1700"/>
                </a:lnTo>
                <a:lnTo>
                  <a:pt x="234" y="1522"/>
                </a:lnTo>
                <a:close/>
              </a:path>
            </a:pathLst>
          </a:custGeom>
          <a:noFill/>
          <a:ln w="28575">
            <a:solidFill>
              <a:srgbClr val="005595"/>
            </a:solidFill>
            <a:prstDash val="solid"/>
            <a:round/>
            <a:headEnd/>
            <a:tailEnd/>
          </a:ln>
        </p:spPr>
        <p:txBody>
          <a:bodyPr/>
          <a:lstStyle/>
          <a:p>
            <a:endParaRPr lang="en-US"/>
          </a:p>
        </p:txBody>
      </p:sp>
      <p:sp>
        <p:nvSpPr>
          <p:cNvPr id="6" name="Freeform 9">
            <a:extLst>
              <a:ext uri="{FF2B5EF4-FFF2-40B4-BE49-F238E27FC236}">
                <a16:creationId xmlns:a16="http://schemas.microsoft.com/office/drawing/2014/main" id="{B4B23079-315B-42DB-89B6-1F1A3E572D63}"/>
              </a:ext>
            </a:extLst>
          </p:cNvPr>
          <p:cNvSpPr>
            <a:spLocks/>
          </p:cNvSpPr>
          <p:nvPr/>
        </p:nvSpPr>
        <p:spPr bwMode="auto">
          <a:xfrm>
            <a:off x="2730421" y="4090243"/>
            <a:ext cx="1786197" cy="1340452"/>
          </a:xfrm>
          <a:custGeom>
            <a:avLst/>
            <a:gdLst>
              <a:gd name="T0" fmla="*/ 0 w 2726"/>
              <a:gd name="T1" fmla="*/ 573 h 2244"/>
              <a:gd name="T2" fmla="*/ 75 w 2726"/>
              <a:gd name="T3" fmla="*/ 139 h 2244"/>
              <a:gd name="T4" fmla="*/ 297 w 2726"/>
              <a:gd name="T5" fmla="*/ 146 h 2244"/>
              <a:gd name="T6" fmla="*/ 618 w 2726"/>
              <a:gd name="T7" fmla="*/ 0 h 2244"/>
              <a:gd name="T8" fmla="*/ 892 w 2726"/>
              <a:gd name="T9" fmla="*/ 253 h 2244"/>
              <a:gd name="T10" fmla="*/ 1304 w 2726"/>
              <a:gd name="T11" fmla="*/ 321 h 2244"/>
              <a:gd name="T12" fmla="*/ 1336 w 2726"/>
              <a:gd name="T13" fmla="*/ 752 h 2244"/>
              <a:gd name="T14" fmla="*/ 1786 w 2726"/>
              <a:gd name="T15" fmla="*/ 764 h 2244"/>
              <a:gd name="T16" fmla="*/ 1796 w 2726"/>
              <a:gd name="T17" fmla="*/ 946 h 2244"/>
              <a:gd name="T18" fmla="*/ 2541 w 2726"/>
              <a:gd name="T19" fmla="*/ 966 h 2244"/>
              <a:gd name="T20" fmla="*/ 2726 w 2726"/>
              <a:gd name="T21" fmla="*/ 1290 h 2244"/>
              <a:gd name="T22" fmla="*/ 2584 w 2726"/>
              <a:gd name="T23" fmla="*/ 1613 h 2244"/>
              <a:gd name="T24" fmla="*/ 2337 w 2726"/>
              <a:gd name="T25" fmla="*/ 1615 h 2244"/>
              <a:gd name="T26" fmla="*/ 2333 w 2726"/>
              <a:gd name="T27" fmla="*/ 1735 h 2244"/>
              <a:gd name="T28" fmla="*/ 1998 w 2726"/>
              <a:gd name="T29" fmla="*/ 1835 h 2244"/>
              <a:gd name="T30" fmla="*/ 1659 w 2726"/>
              <a:gd name="T31" fmla="*/ 2110 h 2244"/>
              <a:gd name="T32" fmla="*/ 1228 w 2726"/>
              <a:gd name="T33" fmla="*/ 2138 h 2244"/>
              <a:gd name="T34" fmla="*/ 1123 w 2726"/>
              <a:gd name="T35" fmla="*/ 2237 h 2244"/>
              <a:gd name="T36" fmla="*/ 944 w 2726"/>
              <a:gd name="T37" fmla="*/ 2167 h 2244"/>
              <a:gd name="T38" fmla="*/ 833 w 2726"/>
              <a:gd name="T39" fmla="*/ 2244 h 2244"/>
              <a:gd name="T40" fmla="*/ 513 w 2726"/>
              <a:gd name="T41" fmla="*/ 2068 h 2244"/>
              <a:gd name="T42" fmla="*/ 393 w 2726"/>
              <a:gd name="T43" fmla="*/ 1992 h 2244"/>
              <a:gd name="T44" fmla="*/ 405 w 2726"/>
              <a:gd name="T45" fmla="*/ 1689 h 2244"/>
              <a:gd name="T46" fmla="*/ 571 w 2726"/>
              <a:gd name="T47" fmla="*/ 1492 h 2244"/>
              <a:gd name="T48" fmla="*/ 502 w 2726"/>
              <a:gd name="T49" fmla="*/ 898 h 2244"/>
              <a:gd name="T50" fmla="*/ 379 w 2726"/>
              <a:gd name="T51" fmla="*/ 588 h 2244"/>
              <a:gd name="T52" fmla="*/ 0 w 2726"/>
              <a:gd name="T53" fmla="*/ 573 h 2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26"/>
              <a:gd name="T82" fmla="*/ 0 h 2244"/>
              <a:gd name="T83" fmla="*/ 2726 w 2726"/>
              <a:gd name="T84" fmla="*/ 2244 h 22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26" h="2244">
                <a:moveTo>
                  <a:pt x="0" y="573"/>
                </a:moveTo>
                <a:lnTo>
                  <a:pt x="75" y="139"/>
                </a:lnTo>
                <a:lnTo>
                  <a:pt x="297" y="146"/>
                </a:lnTo>
                <a:lnTo>
                  <a:pt x="618" y="0"/>
                </a:lnTo>
                <a:lnTo>
                  <a:pt x="892" y="253"/>
                </a:lnTo>
                <a:lnTo>
                  <a:pt x="1304" y="321"/>
                </a:lnTo>
                <a:lnTo>
                  <a:pt x="1336" y="752"/>
                </a:lnTo>
                <a:lnTo>
                  <a:pt x="1786" y="764"/>
                </a:lnTo>
                <a:lnTo>
                  <a:pt x="1796" y="946"/>
                </a:lnTo>
                <a:lnTo>
                  <a:pt x="2541" y="966"/>
                </a:lnTo>
                <a:lnTo>
                  <a:pt x="2726" y="1290"/>
                </a:lnTo>
                <a:lnTo>
                  <a:pt x="2584" y="1613"/>
                </a:lnTo>
                <a:lnTo>
                  <a:pt x="2337" y="1615"/>
                </a:lnTo>
                <a:lnTo>
                  <a:pt x="2333" y="1735"/>
                </a:lnTo>
                <a:lnTo>
                  <a:pt x="1998" y="1835"/>
                </a:lnTo>
                <a:lnTo>
                  <a:pt x="1659" y="2110"/>
                </a:lnTo>
                <a:lnTo>
                  <a:pt x="1228" y="2138"/>
                </a:lnTo>
                <a:lnTo>
                  <a:pt x="1123" y="2237"/>
                </a:lnTo>
                <a:lnTo>
                  <a:pt x="944" y="2167"/>
                </a:lnTo>
                <a:lnTo>
                  <a:pt x="833" y="2244"/>
                </a:lnTo>
                <a:lnTo>
                  <a:pt x="513" y="2068"/>
                </a:lnTo>
                <a:lnTo>
                  <a:pt x="393" y="1992"/>
                </a:lnTo>
                <a:lnTo>
                  <a:pt x="405" y="1689"/>
                </a:lnTo>
                <a:lnTo>
                  <a:pt x="571" y="1492"/>
                </a:lnTo>
                <a:lnTo>
                  <a:pt x="502" y="898"/>
                </a:lnTo>
                <a:lnTo>
                  <a:pt x="379" y="588"/>
                </a:lnTo>
                <a:lnTo>
                  <a:pt x="0" y="573"/>
                </a:lnTo>
                <a:close/>
              </a:path>
            </a:pathLst>
          </a:custGeom>
          <a:noFill/>
          <a:ln w="28575">
            <a:solidFill>
              <a:srgbClr val="005595"/>
            </a:solidFill>
            <a:prstDash val="solid"/>
            <a:round/>
            <a:headEnd/>
            <a:tailEnd/>
          </a:ln>
        </p:spPr>
        <p:txBody>
          <a:bodyPr/>
          <a:lstStyle/>
          <a:p>
            <a:endParaRPr lang="en-US"/>
          </a:p>
        </p:txBody>
      </p:sp>
      <p:sp>
        <p:nvSpPr>
          <p:cNvPr id="7" name="Freeform 15">
            <a:extLst>
              <a:ext uri="{FF2B5EF4-FFF2-40B4-BE49-F238E27FC236}">
                <a16:creationId xmlns:a16="http://schemas.microsoft.com/office/drawing/2014/main" id="{7F83D5C7-5EB6-4DF5-B178-7D42AE8742E8}"/>
              </a:ext>
            </a:extLst>
          </p:cNvPr>
          <p:cNvSpPr>
            <a:spLocks/>
          </p:cNvSpPr>
          <p:nvPr/>
        </p:nvSpPr>
        <p:spPr bwMode="auto">
          <a:xfrm>
            <a:off x="2777582" y="5326756"/>
            <a:ext cx="689721" cy="820758"/>
          </a:xfrm>
          <a:custGeom>
            <a:avLst/>
            <a:gdLst>
              <a:gd name="T0" fmla="*/ 0 w 1052"/>
              <a:gd name="T1" fmla="*/ 647 h 1375"/>
              <a:gd name="T2" fmla="*/ 73 w 1052"/>
              <a:gd name="T3" fmla="*/ 483 h 1375"/>
              <a:gd name="T4" fmla="*/ 203 w 1052"/>
              <a:gd name="T5" fmla="*/ 477 h 1375"/>
              <a:gd name="T6" fmla="*/ 442 w 1052"/>
              <a:gd name="T7" fmla="*/ 0 h 1375"/>
              <a:gd name="T8" fmla="*/ 762 w 1052"/>
              <a:gd name="T9" fmla="*/ 176 h 1375"/>
              <a:gd name="T10" fmla="*/ 873 w 1052"/>
              <a:gd name="T11" fmla="*/ 99 h 1375"/>
              <a:gd name="T12" fmla="*/ 1052 w 1052"/>
              <a:gd name="T13" fmla="*/ 169 h 1375"/>
              <a:gd name="T14" fmla="*/ 994 w 1052"/>
              <a:gd name="T15" fmla="*/ 1375 h 1375"/>
              <a:gd name="T16" fmla="*/ 607 w 1052"/>
              <a:gd name="T17" fmla="*/ 1360 h 1375"/>
              <a:gd name="T18" fmla="*/ 227 w 1052"/>
              <a:gd name="T19" fmla="*/ 1343 h 1375"/>
              <a:gd name="T20" fmla="*/ 271 w 1052"/>
              <a:gd name="T21" fmla="*/ 808 h 1375"/>
              <a:gd name="T22" fmla="*/ 0 w 1052"/>
              <a:gd name="T23" fmla="*/ 647 h 1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2"/>
              <a:gd name="T37" fmla="*/ 0 h 1375"/>
              <a:gd name="T38" fmla="*/ 1052 w 1052"/>
              <a:gd name="T39" fmla="*/ 1375 h 13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2" h="1375">
                <a:moveTo>
                  <a:pt x="0" y="647"/>
                </a:moveTo>
                <a:lnTo>
                  <a:pt x="73" y="483"/>
                </a:lnTo>
                <a:lnTo>
                  <a:pt x="203" y="477"/>
                </a:lnTo>
                <a:lnTo>
                  <a:pt x="442" y="0"/>
                </a:lnTo>
                <a:lnTo>
                  <a:pt x="762" y="176"/>
                </a:lnTo>
                <a:lnTo>
                  <a:pt x="873" y="99"/>
                </a:lnTo>
                <a:lnTo>
                  <a:pt x="1052" y="169"/>
                </a:lnTo>
                <a:lnTo>
                  <a:pt x="994" y="1375"/>
                </a:lnTo>
                <a:lnTo>
                  <a:pt x="607" y="1360"/>
                </a:lnTo>
                <a:lnTo>
                  <a:pt x="227" y="1343"/>
                </a:lnTo>
                <a:lnTo>
                  <a:pt x="271" y="808"/>
                </a:lnTo>
                <a:lnTo>
                  <a:pt x="0" y="647"/>
                </a:lnTo>
                <a:close/>
              </a:path>
            </a:pathLst>
          </a:custGeom>
          <a:noFill/>
          <a:ln w="28575">
            <a:solidFill>
              <a:srgbClr val="005595"/>
            </a:solidFill>
            <a:prstDash val="solid"/>
            <a:round/>
            <a:headEnd/>
            <a:tailEnd/>
          </a:ln>
        </p:spPr>
        <p:txBody>
          <a:bodyPr/>
          <a:lstStyle/>
          <a:p>
            <a:endParaRPr lang="en-US"/>
          </a:p>
        </p:txBody>
      </p:sp>
      <p:sp>
        <p:nvSpPr>
          <p:cNvPr id="10" name="Freeform 27">
            <a:extLst>
              <a:ext uri="{FF2B5EF4-FFF2-40B4-BE49-F238E27FC236}">
                <a16:creationId xmlns:a16="http://schemas.microsoft.com/office/drawing/2014/main" id="{FEECBB2A-5342-4A62-ABC5-C0E2E6B0F4AB}"/>
              </a:ext>
            </a:extLst>
          </p:cNvPr>
          <p:cNvSpPr>
            <a:spLocks/>
          </p:cNvSpPr>
          <p:nvPr/>
        </p:nvSpPr>
        <p:spPr bwMode="auto">
          <a:xfrm>
            <a:off x="2966224" y="2165582"/>
            <a:ext cx="573784" cy="775957"/>
          </a:xfrm>
          <a:custGeom>
            <a:avLst/>
            <a:gdLst>
              <a:gd name="T0" fmla="*/ 0 w 875"/>
              <a:gd name="T1" fmla="*/ 1284 h 1299"/>
              <a:gd name="T2" fmla="*/ 81 w 875"/>
              <a:gd name="T3" fmla="*/ 488 h 1299"/>
              <a:gd name="T4" fmla="*/ 192 w 875"/>
              <a:gd name="T5" fmla="*/ 502 h 1299"/>
              <a:gd name="T6" fmla="*/ 107 w 875"/>
              <a:gd name="T7" fmla="*/ 0 h 1299"/>
              <a:gd name="T8" fmla="*/ 810 w 875"/>
              <a:gd name="T9" fmla="*/ 23 h 1299"/>
              <a:gd name="T10" fmla="*/ 806 w 875"/>
              <a:gd name="T11" fmla="*/ 154 h 1299"/>
              <a:gd name="T12" fmla="*/ 650 w 875"/>
              <a:gd name="T13" fmla="*/ 177 h 1299"/>
              <a:gd name="T14" fmla="*/ 875 w 875"/>
              <a:gd name="T15" fmla="*/ 351 h 1299"/>
              <a:gd name="T16" fmla="*/ 695 w 875"/>
              <a:gd name="T17" fmla="*/ 477 h 1299"/>
              <a:gd name="T18" fmla="*/ 671 w 875"/>
              <a:gd name="T19" fmla="*/ 636 h 1299"/>
              <a:gd name="T20" fmla="*/ 654 w 875"/>
              <a:gd name="T21" fmla="*/ 1007 h 1299"/>
              <a:gd name="T22" fmla="*/ 278 w 875"/>
              <a:gd name="T23" fmla="*/ 999 h 1299"/>
              <a:gd name="T24" fmla="*/ 322 w 875"/>
              <a:gd name="T25" fmla="*/ 1248 h 1299"/>
              <a:gd name="T26" fmla="*/ 322 w 875"/>
              <a:gd name="T27" fmla="*/ 1299 h 1299"/>
              <a:gd name="T28" fmla="*/ 0 w 875"/>
              <a:gd name="T29" fmla="*/ 1284 h 1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5"/>
              <a:gd name="T46" fmla="*/ 0 h 1299"/>
              <a:gd name="T47" fmla="*/ 875 w 875"/>
              <a:gd name="T48" fmla="*/ 1299 h 1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5" h="1299">
                <a:moveTo>
                  <a:pt x="0" y="1284"/>
                </a:moveTo>
                <a:lnTo>
                  <a:pt x="81" y="488"/>
                </a:lnTo>
                <a:lnTo>
                  <a:pt x="192" y="502"/>
                </a:lnTo>
                <a:lnTo>
                  <a:pt x="107" y="0"/>
                </a:lnTo>
                <a:lnTo>
                  <a:pt x="810" y="23"/>
                </a:lnTo>
                <a:lnTo>
                  <a:pt x="806" y="154"/>
                </a:lnTo>
                <a:lnTo>
                  <a:pt x="650" y="177"/>
                </a:lnTo>
                <a:lnTo>
                  <a:pt x="875" y="351"/>
                </a:lnTo>
                <a:lnTo>
                  <a:pt x="695" y="477"/>
                </a:lnTo>
                <a:lnTo>
                  <a:pt x="671" y="636"/>
                </a:lnTo>
                <a:lnTo>
                  <a:pt x="654" y="1007"/>
                </a:lnTo>
                <a:lnTo>
                  <a:pt x="278" y="999"/>
                </a:lnTo>
                <a:lnTo>
                  <a:pt x="322" y="1248"/>
                </a:lnTo>
                <a:lnTo>
                  <a:pt x="322" y="1299"/>
                </a:lnTo>
                <a:lnTo>
                  <a:pt x="0" y="1284"/>
                </a:lnTo>
                <a:close/>
              </a:path>
            </a:pathLst>
          </a:custGeom>
          <a:noFill/>
          <a:ln w="28575">
            <a:solidFill>
              <a:srgbClr val="005595"/>
            </a:solidFill>
            <a:prstDash val="solid"/>
            <a:round/>
            <a:headEnd/>
            <a:tailEnd/>
          </a:ln>
        </p:spPr>
        <p:txBody>
          <a:bodyPr/>
          <a:lstStyle/>
          <a:p>
            <a:endParaRPr lang="en-US"/>
          </a:p>
        </p:txBody>
      </p:sp>
      <p:sp>
        <p:nvSpPr>
          <p:cNvPr id="13" name="Freeform 31">
            <a:extLst>
              <a:ext uri="{FF2B5EF4-FFF2-40B4-BE49-F238E27FC236}">
                <a16:creationId xmlns:a16="http://schemas.microsoft.com/office/drawing/2014/main" id="{902063C4-A549-42F1-B28D-CF58E41D8D44}"/>
              </a:ext>
            </a:extLst>
          </p:cNvPr>
          <p:cNvSpPr>
            <a:spLocks/>
          </p:cNvSpPr>
          <p:nvPr/>
        </p:nvSpPr>
        <p:spPr bwMode="auto">
          <a:xfrm>
            <a:off x="2862077" y="2932579"/>
            <a:ext cx="396933" cy="808213"/>
          </a:xfrm>
          <a:custGeom>
            <a:avLst/>
            <a:gdLst>
              <a:gd name="T0" fmla="*/ 0 w 605"/>
              <a:gd name="T1" fmla="*/ 1353 h 1353"/>
              <a:gd name="T2" fmla="*/ 393 w 605"/>
              <a:gd name="T3" fmla="*/ 1350 h 1353"/>
              <a:gd name="T4" fmla="*/ 444 w 605"/>
              <a:gd name="T5" fmla="*/ 1109 h 1353"/>
              <a:gd name="T6" fmla="*/ 592 w 605"/>
              <a:gd name="T7" fmla="*/ 1105 h 1353"/>
              <a:gd name="T8" fmla="*/ 605 w 605"/>
              <a:gd name="T9" fmla="*/ 588 h 1353"/>
              <a:gd name="T10" fmla="*/ 461 w 605"/>
              <a:gd name="T11" fmla="*/ 520 h 1353"/>
              <a:gd name="T12" fmla="*/ 480 w 605"/>
              <a:gd name="T13" fmla="*/ 15 h 1353"/>
              <a:gd name="T14" fmla="*/ 158 w 605"/>
              <a:gd name="T15" fmla="*/ 0 h 1353"/>
              <a:gd name="T16" fmla="*/ 0 w 605"/>
              <a:gd name="T17" fmla="*/ 1353 h 1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353"/>
              <a:gd name="T29" fmla="*/ 605 w 605"/>
              <a:gd name="T30" fmla="*/ 1353 h 1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353">
                <a:moveTo>
                  <a:pt x="0" y="1353"/>
                </a:moveTo>
                <a:lnTo>
                  <a:pt x="393" y="1350"/>
                </a:lnTo>
                <a:lnTo>
                  <a:pt x="444" y="1109"/>
                </a:lnTo>
                <a:lnTo>
                  <a:pt x="592" y="1105"/>
                </a:lnTo>
                <a:lnTo>
                  <a:pt x="605" y="588"/>
                </a:lnTo>
                <a:lnTo>
                  <a:pt x="461" y="520"/>
                </a:lnTo>
                <a:lnTo>
                  <a:pt x="480" y="15"/>
                </a:lnTo>
                <a:lnTo>
                  <a:pt x="158" y="0"/>
                </a:lnTo>
                <a:lnTo>
                  <a:pt x="0" y="1353"/>
                </a:lnTo>
                <a:close/>
              </a:path>
            </a:pathLst>
          </a:custGeom>
          <a:noFill/>
          <a:ln w="28575">
            <a:solidFill>
              <a:srgbClr val="005595"/>
            </a:solidFill>
            <a:prstDash val="solid"/>
            <a:round/>
            <a:headEnd/>
            <a:tailEnd/>
          </a:ln>
        </p:spPr>
        <p:txBody>
          <a:bodyPr/>
          <a:lstStyle/>
          <a:p>
            <a:endParaRPr lang="en-US"/>
          </a:p>
        </p:txBody>
      </p:sp>
      <p:sp>
        <p:nvSpPr>
          <p:cNvPr id="60" name="Freeform 6">
            <a:extLst>
              <a:ext uri="{FF2B5EF4-FFF2-40B4-BE49-F238E27FC236}">
                <a16:creationId xmlns:a16="http://schemas.microsoft.com/office/drawing/2014/main" id="{82A8C9B0-D403-434B-9B78-01677A818493}"/>
              </a:ext>
            </a:extLst>
          </p:cNvPr>
          <p:cNvSpPr>
            <a:spLocks/>
          </p:cNvSpPr>
          <p:nvPr/>
        </p:nvSpPr>
        <p:spPr bwMode="auto">
          <a:xfrm>
            <a:off x="5251534" y="3500657"/>
            <a:ext cx="1180972" cy="913945"/>
          </a:xfrm>
          <a:custGeom>
            <a:avLst/>
            <a:gdLst>
              <a:gd name="T0" fmla="*/ 19 w 1801"/>
              <a:gd name="T1" fmla="*/ 744 h 1529"/>
              <a:gd name="T2" fmla="*/ 0 w 1801"/>
              <a:gd name="T3" fmla="*/ 298 h 1529"/>
              <a:gd name="T4" fmla="*/ 153 w 1801"/>
              <a:gd name="T5" fmla="*/ 289 h 1529"/>
              <a:gd name="T6" fmla="*/ 154 w 1801"/>
              <a:gd name="T7" fmla="*/ 147 h 1529"/>
              <a:gd name="T8" fmla="*/ 346 w 1801"/>
              <a:gd name="T9" fmla="*/ 139 h 1529"/>
              <a:gd name="T10" fmla="*/ 356 w 1801"/>
              <a:gd name="T11" fmla="*/ 5 h 1529"/>
              <a:gd name="T12" fmla="*/ 904 w 1801"/>
              <a:gd name="T13" fmla="*/ 0 h 1529"/>
              <a:gd name="T14" fmla="*/ 903 w 1801"/>
              <a:gd name="T15" fmla="*/ 224 h 1529"/>
              <a:gd name="T16" fmla="*/ 1349 w 1801"/>
              <a:gd name="T17" fmla="*/ 228 h 1529"/>
              <a:gd name="T18" fmla="*/ 1346 w 1801"/>
              <a:gd name="T19" fmla="*/ 322 h 1529"/>
              <a:gd name="T20" fmla="*/ 1512 w 1801"/>
              <a:gd name="T21" fmla="*/ 322 h 1529"/>
              <a:gd name="T22" fmla="*/ 1516 w 1801"/>
              <a:gd name="T23" fmla="*/ 462 h 1529"/>
              <a:gd name="T24" fmla="*/ 1796 w 1801"/>
              <a:gd name="T25" fmla="*/ 469 h 1529"/>
              <a:gd name="T26" fmla="*/ 1801 w 1801"/>
              <a:gd name="T27" fmla="*/ 1054 h 1529"/>
              <a:gd name="T28" fmla="*/ 1654 w 1801"/>
              <a:gd name="T29" fmla="*/ 1065 h 1529"/>
              <a:gd name="T30" fmla="*/ 1647 w 1801"/>
              <a:gd name="T31" fmla="*/ 1524 h 1529"/>
              <a:gd name="T32" fmla="*/ 1501 w 1801"/>
              <a:gd name="T33" fmla="*/ 1529 h 1529"/>
              <a:gd name="T34" fmla="*/ 1050 w 1801"/>
              <a:gd name="T35" fmla="*/ 1524 h 1529"/>
              <a:gd name="T36" fmla="*/ 1042 w 1801"/>
              <a:gd name="T37" fmla="*/ 1372 h 1529"/>
              <a:gd name="T38" fmla="*/ 888 w 1801"/>
              <a:gd name="T39" fmla="*/ 1369 h 1529"/>
              <a:gd name="T40" fmla="*/ 881 w 1801"/>
              <a:gd name="T41" fmla="*/ 1218 h 1529"/>
              <a:gd name="T42" fmla="*/ 449 w 1801"/>
              <a:gd name="T43" fmla="*/ 1215 h 1529"/>
              <a:gd name="T44" fmla="*/ 452 w 1801"/>
              <a:gd name="T45" fmla="*/ 1062 h 1529"/>
              <a:gd name="T46" fmla="*/ 152 w 1801"/>
              <a:gd name="T47" fmla="*/ 1047 h 1529"/>
              <a:gd name="T48" fmla="*/ 154 w 1801"/>
              <a:gd name="T49" fmla="*/ 753 h 1529"/>
              <a:gd name="T50" fmla="*/ 19 w 1801"/>
              <a:gd name="T51" fmla="*/ 744 h 15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1"/>
              <a:gd name="T79" fmla="*/ 0 h 1529"/>
              <a:gd name="T80" fmla="*/ 1801 w 1801"/>
              <a:gd name="T81" fmla="*/ 1529 h 15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1" h="1529">
                <a:moveTo>
                  <a:pt x="19" y="744"/>
                </a:moveTo>
                <a:lnTo>
                  <a:pt x="0" y="298"/>
                </a:lnTo>
                <a:lnTo>
                  <a:pt x="153" y="289"/>
                </a:lnTo>
                <a:lnTo>
                  <a:pt x="154" y="147"/>
                </a:lnTo>
                <a:lnTo>
                  <a:pt x="346" y="139"/>
                </a:lnTo>
                <a:lnTo>
                  <a:pt x="356" y="5"/>
                </a:lnTo>
                <a:lnTo>
                  <a:pt x="904" y="0"/>
                </a:lnTo>
                <a:lnTo>
                  <a:pt x="903" y="224"/>
                </a:lnTo>
                <a:lnTo>
                  <a:pt x="1349" y="228"/>
                </a:lnTo>
                <a:lnTo>
                  <a:pt x="1346" y="322"/>
                </a:lnTo>
                <a:lnTo>
                  <a:pt x="1512" y="322"/>
                </a:lnTo>
                <a:lnTo>
                  <a:pt x="1516" y="462"/>
                </a:lnTo>
                <a:lnTo>
                  <a:pt x="1796" y="469"/>
                </a:lnTo>
                <a:lnTo>
                  <a:pt x="1801" y="1054"/>
                </a:lnTo>
                <a:lnTo>
                  <a:pt x="1654" y="1065"/>
                </a:lnTo>
                <a:lnTo>
                  <a:pt x="1647" y="1524"/>
                </a:lnTo>
                <a:lnTo>
                  <a:pt x="1501" y="1529"/>
                </a:lnTo>
                <a:lnTo>
                  <a:pt x="1050" y="1524"/>
                </a:lnTo>
                <a:lnTo>
                  <a:pt x="1042" y="1372"/>
                </a:lnTo>
                <a:lnTo>
                  <a:pt x="888" y="1369"/>
                </a:lnTo>
                <a:lnTo>
                  <a:pt x="881" y="1218"/>
                </a:lnTo>
                <a:lnTo>
                  <a:pt x="449" y="1215"/>
                </a:lnTo>
                <a:lnTo>
                  <a:pt x="452" y="1062"/>
                </a:lnTo>
                <a:lnTo>
                  <a:pt x="152" y="1047"/>
                </a:lnTo>
                <a:lnTo>
                  <a:pt x="154" y="753"/>
                </a:lnTo>
                <a:lnTo>
                  <a:pt x="19" y="744"/>
                </a:lnTo>
                <a:close/>
              </a:path>
            </a:pathLst>
          </a:custGeom>
          <a:noFill/>
          <a:ln w="28575">
            <a:solidFill>
              <a:srgbClr val="005595"/>
            </a:solidFill>
            <a:prstDash val="solid"/>
            <a:round/>
            <a:headEnd/>
            <a:tailEnd/>
          </a:ln>
        </p:spPr>
        <p:txBody>
          <a:bodyPr/>
          <a:lstStyle/>
          <a:p>
            <a:endParaRPr lang="en-US"/>
          </a:p>
        </p:txBody>
      </p:sp>
      <p:sp>
        <p:nvSpPr>
          <p:cNvPr id="61" name="Freeform 10">
            <a:extLst>
              <a:ext uri="{FF2B5EF4-FFF2-40B4-BE49-F238E27FC236}">
                <a16:creationId xmlns:a16="http://schemas.microsoft.com/office/drawing/2014/main" id="{14927B5D-1F8B-43A0-BE07-B1699F3A715D}"/>
              </a:ext>
            </a:extLst>
          </p:cNvPr>
          <p:cNvSpPr>
            <a:spLocks/>
          </p:cNvSpPr>
          <p:nvPr/>
        </p:nvSpPr>
        <p:spPr bwMode="auto">
          <a:xfrm>
            <a:off x="5632746" y="2188878"/>
            <a:ext cx="705439" cy="783125"/>
          </a:xfrm>
          <a:custGeom>
            <a:avLst/>
            <a:gdLst>
              <a:gd name="T0" fmla="*/ 159 w 1076"/>
              <a:gd name="T1" fmla="*/ 1275 h 1310"/>
              <a:gd name="T2" fmla="*/ 177 w 1076"/>
              <a:gd name="T3" fmla="*/ 1310 h 1310"/>
              <a:gd name="T4" fmla="*/ 1047 w 1076"/>
              <a:gd name="T5" fmla="*/ 1299 h 1310"/>
              <a:gd name="T6" fmla="*/ 1076 w 1076"/>
              <a:gd name="T7" fmla="*/ 1113 h 1310"/>
              <a:gd name="T8" fmla="*/ 930 w 1076"/>
              <a:gd name="T9" fmla="*/ 1115 h 1310"/>
              <a:gd name="T10" fmla="*/ 922 w 1076"/>
              <a:gd name="T11" fmla="*/ 974 h 1310"/>
              <a:gd name="T12" fmla="*/ 760 w 1076"/>
              <a:gd name="T13" fmla="*/ 964 h 1310"/>
              <a:gd name="T14" fmla="*/ 774 w 1076"/>
              <a:gd name="T15" fmla="*/ 0 h 1310"/>
              <a:gd name="T16" fmla="*/ 242 w 1076"/>
              <a:gd name="T17" fmla="*/ 204 h 1310"/>
              <a:gd name="T18" fmla="*/ 0 w 1076"/>
              <a:gd name="T19" fmla="*/ 130 h 1310"/>
              <a:gd name="T20" fmla="*/ 241 w 1076"/>
              <a:gd name="T21" fmla="*/ 325 h 1310"/>
              <a:gd name="T22" fmla="*/ 336 w 1076"/>
              <a:gd name="T23" fmla="*/ 546 h 1310"/>
              <a:gd name="T24" fmla="*/ 157 w 1076"/>
              <a:gd name="T25" fmla="*/ 586 h 1310"/>
              <a:gd name="T26" fmla="*/ 96 w 1076"/>
              <a:gd name="T27" fmla="*/ 1011 h 1310"/>
              <a:gd name="T28" fmla="*/ 228 w 1076"/>
              <a:gd name="T29" fmla="*/ 1235 h 1310"/>
              <a:gd name="T30" fmla="*/ 159 w 1076"/>
              <a:gd name="T31" fmla="*/ 1275 h 1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6"/>
              <a:gd name="T49" fmla="*/ 0 h 1310"/>
              <a:gd name="T50" fmla="*/ 1076 w 1076"/>
              <a:gd name="T51" fmla="*/ 1310 h 1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6" h="1310">
                <a:moveTo>
                  <a:pt x="159" y="1275"/>
                </a:moveTo>
                <a:lnTo>
                  <a:pt x="177" y="1310"/>
                </a:lnTo>
                <a:lnTo>
                  <a:pt x="1047" y="1299"/>
                </a:lnTo>
                <a:lnTo>
                  <a:pt x="1076" y="1113"/>
                </a:lnTo>
                <a:lnTo>
                  <a:pt x="930" y="1115"/>
                </a:lnTo>
                <a:lnTo>
                  <a:pt x="922" y="974"/>
                </a:lnTo>
                <a:lnTo>
                  <a:pt x="760" y="964"/>
                </a:lnTo>
                <a:lnTo>
                  <a:pt x="774" y="0"/>
                </a:lnTo>
                <a:lnTo>
                  <a:pt x="242" y="204"/>
                </a:lnTo>
                <a:lnTo>
                  <a:pt x="0" y="130"/>
                </a:lnTo>
                <a:lnTo>
                  <a:pt x="241" y="325"/>
                </a:lnTo>
                <a:lnTo>
                  <a:pt x="336" y="546"/>
                </a:lnTo>
                <a:lnTo>
                  <a:pt x="157" y="586"/>
                </a:lnTo>
                <a:lnTo>
                  <a:pt x="96" y="1011"/>
                </a:lnTo>
                <a:lnTo>
                  <a:pt x="228" y="1235"/>
                </a:lnTo>
                <a:lnTo>
                  <a:pt x="159" y="1275"/>
                </a:lnTo>
                <a:close/>
              </a:path>
            </a:pathLst>
          </a:custGeom>
          <a:noFill/>
          <a:ln w="28575">
            <a:solidFill>
              <a:srgbClr val="005595"/>
            </a:solidFill>
            <a:prstDash val="solid"/>
            <a:round/>
            <a:headEnd/>
            <a:tailEnd/>
          </a:ln>
        </p:spPr>
        <p:txBody>
          <a:bodyPr/>
          <a:lstStyle/>
          <a:p>
            <a:endParaRPr lang="en-US"/>
          </a:p>
        </p:txBody>
      </p:sp>
      <p:sp>
        <p:nvSpPr>
          <p:cNvPr id="62" name="Freeform 11">
            <a:extLst>
              <a:ext uri="{FF2B5EF4-FFF2-40B4-BE49-F238E27FC236}">
                <a16:creationId xmlns:a16="http://schemas.microsoft.com/office/drawing/2014/main" id="{EE182B69-39A3-4B05-A378-BB0E0E62EE26}"/>
              </a:ext>
            </a:extLst>
          </p:cNvPr>
          <p:cNvSpPr>
            <a:spLocks/>
          </p:cNvSpPr>
          <p:nvPr/>
        </p:nvSpPr>
        <p:spPr bwMode="auto">
          <a:xfrm>
            <a:off x="6410893" y="3029349"/>
            <a:ext cx="1171148" cy="1102110"/>
          </a:xfrm>
          <a:custGeom>
            <a:avLst/>
            <a:gdLst>
              <a:gd name="T0" fmla="*/ 33 w 1790"/>
              <a:gd name="T1" fmla="*/ 1842 h 1844"/>
              <a:gd name="T2" fmla="*/ 28 w 1790"/>
              <a:gd name="T3" fmla="*/ 1257 h 1844"/>
              <a:gd name="T4" fmla="*/ 0 w 1790"/>
              <a:gd name="T5" fmla="*/ 21 h 1844"/>
              <a:gd name="T6" fmla="*/ 626 w 1790"/>
              <a:gd name="T7" fmla="*/ 20 h 1844"/>
              <a:gd name="T8" fmla="*/ 1411 w 1790"/>
              <a:gd name="T9" fmla="*/ 0 h 1844"/>
              <a:gd name="T10" fmla="*/ 1741 w 1790"/>
              <a:gd name="T11" fmla="*/ 66 h 1844"/>
              <a:gd name="T12" fmla="*/ 1698 w 1790"/>
              <a:gd name="T13" fmla="*/ 442 h 1844"/>
              <a:gd name="T14" fmla="*/ 1425 w 1790"/>
              <a:gd name="T15" fmla="*/ 497 h 1844"/>
              <a:gd name="T16" fmla="*/ 1437 w 1790"/>
              <a:gd name="T17" fmla="*/ 598 h 1844"/>
              <a:gd name="T18" fmla="*/ 1607 w 1790"/>
              <a:gd name="T19" fmla="*/ 605 h 1844"/>
              <a:gd name="T20" fmla="*/ 1676 w 1790"/>
              <a:gd name="T21" fmla="*/ 705 h 1844"/>
              <a:gd name="T22" fmla="*/ 1471 w 1790"/>
              <a:gd name="T23" fmla="*/ 1316 h 1844"/>
              <a:gd name="T24" fmla="*/ 1786 w 1790"/>
              <a:gd name="T25" fmla="*/ 1300 h 1844"/>
              <a:gd name="T26" fmla="*/ 1790 w 1790"/>
              <a:gd name="T27" fmla="*/ 1693 h 1844"/>
              <a:gd name="T28" fmla="*/ 1056 w 1790"/>
              <a:gd name="T29" fmla="*/ 1687 h 1844"/>
              <a:gd name="T30" fmla="*/ 1063 w 1790"/>
              <a:gd name="T31" fmla="*/ 1844 h 1844"/>
              <a:gd name="T32" fmla="*/ 33 w 1790"/>
              <a:gd name="T33" fmla="*/ 1842 h 18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0"/>
              <a:gd name="T52" fmla="*/ 0 h 1844"/>
              <a:gd name="T53" fmla="*/ 1790 w 1790"/>
              <a:gd name="T54" fmla="*/ 1844 h 18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0" h="1844">
                <a:moveTo>
                  <a:pt x="33" y="1842"/>
                </a:moveTo>
                <a:lnTo>
                  <a:pt x="28" y="1257"/>
                </a:lnTo>
                <a:lnTo>
                  <a:pt x="0" y="21"/>
                </a:lnTo>
                <a:lnTo>
                  <a:pt x="626" y="20"/>
                </a:lnTo>
                <a:lnTo>
                  <a:pt x="1411" y="0"/>
                </a:lnTo>
                <a:lnTo>
                  <a:pt x="1741" y="66"/>
                </a:lnTo>
                <a:lnTo>
                  <a:pt x="1698" y="442"/>
                </a:lnTo>
                <a:lnTo>
                  <a:pt x="1425" y="497"/>
                </a:lnTo>
                <a:lnTo>
                  <a:pt x="1437" y="598"/>
                </a:lnTo>
                <a:lnTo>
                  <a:pt x="1607" y="605"/>
                </a:lnTo>
                <a:lnTo>
                  <a:pt x="1676" y="705"/>
                </a:lnTo>
                <a:lnTo>
                  <a:pt x="1471" y="1316"/>
                </a:lnTo>
                <a:lnTo>
                  <a:pt x="1786" y="1300"/>
                </a:lnTo>
                <a:lnTo>
                  <a:pt x="1790" y="1693"/>
                </a:lnTo>
                <a:lnTo>
                  <a:pt x="1056" y="1687"/>
                </a:lnTo>
                <a:lnTo>
                  <a:pt x="1063" y="1844"/>
                </a:lnTo>
                <a:lnTo>
                  <a:pt x="33" y="1842"/>
                </a:lnTo>
                <a:close/>
              </a:path>
            </a:pathLst>
          </a:custGeom>
          <a:noFill/>
          <a:ln w="28575">
            <a:solidFill>
              <a:srgbClr val="005595"/>
            </a:solidFill>
            <a:prstDash val="solid"/>
            <a:round/>
            <a:headEnd/>
            <a:tailEnd/>
          </a:ln>
        </p:spPr>
        <p:txBody>
          <a:bodyPr/>
          <a:lstStyle/>
          <a:p>
            <a:endParaRPr lang="en-US"/>
          </a:p>
        </p:txBody>
      </p:sp>
      <p:sp>
        <p:nvSpPr>
          <p:cNvPr id="63" name="Freeform 14">
            <a:extLst>
              <a:ext uri="{FF2B5EF4-FFF2-40B4-BE49-F238E27FC236}">
                <a16:creationId xmlns:a16="http://schemas.microsoft.com/office/drawing/2014/main" id="{A825D255-09B6-4C47-8528-F4E606D20A0D}"/>
              </a:ext>
            </a:extLst>
          </p:cNvPr>
          <p:cNvSpPr>
            <a:spLocks/>
          </p:cNvSpPr>
          <p:nvPr/>
        </p:nvSpPr>
        <p:spPr bwMode="auto">
          <a:xfrm>
            <a:off x="4660066" y="3210347"/>
            <a:ext cx="1184904" cy="467726"/>
          </a:xfrm>
          <a:custGeom>
            <a:avLst/>
            <a:gdLst>
              <a:gd name="T0" fmla="*/ 0 w 1809"/>
              <a:gd name="T1" fmla="*/ 757 h 783"/>
              <a:gd name="T2" fmla="*/ 62 w 1809"/>
              <a:gd name="T3" fmla="*/ 263 h 783"/>
              <a:gd name="T4" fmla="*/ 125 w 1809"/>
              <a:gd name="T5" fmla="*/ 0 h 783"/>
              <a:gd name="T6" fmla="*/ 1804 w 1809"/>
              <a:gd name="T7" fmla="*/ 29 h 783"/>
              <a:gd name="T8" fmla="*/ 1809 w 1809"/>
              <a:gd name="T9" fmla="*/ 485 h 783"/>
              <a:gd name="T10" fmla="*/ 1261 w 1809"/>
              <a:gd name="T11" fmla="*/ 490 h 783"/>
              <a:gd name="T12" fmla="*/ 1251 w 1809"/>
              <a:gd name="T13" fmla="*/ 624 h 783"/>
              <a:gd name="T14" fmla="*/ 1059 w 1809"/>
              <a:gd name="T15" fmla="*/ 632 h 783"/>
              <a:gd name="T16" fmla="*/ 1058 w 1809"/>
              <a:gd name="T17" fmla="*/ 774 h 783"/>
              <a:gd name="T18" fmla="*/ 905 w 1809"/>
              <a:gd name="T19" fmla="*/ 783 h 783"/>
              <a:gd name="T20" fmla="*/ 0 w 1809"/>
              <a:gd name="T21" fmla="*/ 757 h 7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9"/>
              <a:gd name="T34" fmla="*/ 0 h 783"/>
              <a:gd name="T35" fmla="*/ 1809 w 1809"/>
              <a:gd name="T36" fmla="*/ 783 h 7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9" h="783">
                <a:moveTo>
                  <a:pt x="0" y="757"/>
                </a:moveTo>
                <a:lnTo>
                  <a:pt x="62" y="263"/>
                </a:lnTo>
                <a:lnTo>
                  <a:pt x="125" y="0"/>
                </a:lnTo>
                <a:lnTo>
                  <a:pt x="1804" y="29"/>
                </a:lnTo>
                <a:lnTo>
                  <a:pt x="1809" y="485"/>
                </a:lnTo>
                <a:lnTo>
                  <a:pt x="1261" y="490"/>
                </a:lnTo>
                <a:lnTo>
                  <a:pt x="1251" y="624"/>
                </a:lnTo>
                <a:lnTo>
                  <a:pt x="1059" y="632"/>
                </a:lnTo>
                <a:lnTo>
                  <a:pt x="1058" y="774"/>
                </a:lnTo>
                <a:lnTo>
                  <a:pt x="905" y="783"/>
                </a:lnTo>
                <a:lnTo>
                  <a:pt x="0" y="757"/>
                </a:lnTo>
                <a:close/>
              </a:path>
            </a:pathLst>
          </a:custGeom>
          <a:noFill/>
          <a:ln w="28575">
            <a:solidFill>
              <a:srgbClr val="005595"/>
            </a:solidFill>
            <a:prstDash val="solid"/>
            <a:round/>
            <a:headEnd/>
            <a:tailEnd/>
          </a:ln>
        </p:spPr>
        <p:txBody>
          <a:bodyPr/>
          <a:lstStyle/>
          <a:p>
            <a:endParaRPr lang="en-US"/>
          </a:p>
        </p:txBody>
      </p:sp>
      <p:sp>
        <p:nvSpPr>
          <p:cNvPr id="64" name="Freeform 17">
            <a:extLst>
              <a:ext uri="{FF2B5EF4-FFF2-40B4-BE49-F238E27FC236}">
                <a16:creationId xmlns:a16="http://schemas.microsoft.com/office/drawing/2014/main" id="{8057D9BD-253E-44E5-9B29-A15A5F3CF035}"/>
              </a:ext>
            </a:extLst>
          </p:cNvPr>
          <p:cNvSpPr>
            <a:spLocks/>
          </p:cNvSpPr>
          <p:nvPr/>
        </p:nvSpPr>
        <p:spPr bwMode="auto">
          <a:xfrm>
            <a:off x="5035383" y="4486284"/>
            <a:ext cx="1636856" cy="1707823"/>
          </a:xfrm>
          <a:custGeom>
            <a:avLst/>
            <a:gdLst>
              <a:gd name="T0" fmla="*/ 0 w 2501"/>
              <a:gd name="T1" fmla="*/ 1538 h 2859"/>
              <a:gd name="T2" fmla="*/ 47 w 2501"/>
              <a:gd name="T3" fmla="*/ 0 h 2859"/>
              <a:gd name="T4" fmla="*/ 1834 w 2501"/>
              <a:gd name="T5" fmla="*/ 30 h 2859"/>
              <a:gd name="T6" fmla="*/ 1774 w 2501"/>
              <a:gd name="T7" fmla="*/ 1552 h 2859"/>
              <a:gd name="T8" fmla="*/ 2501 w 2501"/>
              <a:gd name="T9" fmla="*/ 1539 h 2859"/>
              <a:gd name="T10" fmla="*/ 2492 w 2501"/>
              <a:gd name="T11" fmla="*/ 2859 h 2859"/>
              <a:gd name="T12" fmla="*/ 1669 w 2501"/>
              <a:gd name="T13" fmla="*/ 2851 h 2859"/>
              <a:gd name="T14" fmla="*/ 562 w 2501"/>
              <a:gd name="T15" fmla="*/ 2835 h 2859"/>
              <a:gd name="T16" fmla="*/ 590 w 2501"/>
              <a:gd name="T17" fmla="*/ 1541 h 2859"/>
              <a:gd name="T18" fmla="*/ 0 w 2501"/>
              <a:gd name="T19" fmla="*/ 1538 h 2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1"/>
              <a:gd name="T31" fmla="*/ 0 h 2859"/>
              <a:gd name="T32" fmla="*/ 2501 w 2501"/>
              <a:gd name="T33" fmla="*/ 2859 h 2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1" h="2859">
                <a:moveTo>
                  <a:pt x="0" y="1538"/>
                </a:moveTo>
                <a:lnTo>
                  <a:pt x="47" y="0"/>
                </a:lnTo>
                <a:lnTo>
                  <a:pt x="1834" y="30"/>
                </a:lnTo>
                <a:lnTo>
                  <a:pt x="1774" y="1552"/>
                </a:lnTo>
                <a:lnTo>
                  <a:pt x="2501" y="1539"/>
                </a:lnTo>
                <a:lnTo>
                  <a:pt x="2492" y="2859"/>
                </a:lnTo>
                <a:lnTo>
                  <a:pt x="1669" y="2851"/>
                </a:lnTo>
                <a:lnTo>
                  <a:pt x="562" y="2835"/>
                </a:lnTo>
                <a:lnTo>
                  <a:pt x="590" y="1541"/>
                </a:lnTo>
                <a:lnTo>
                  <a:pt x="0" y="1538"/>
                </a:lnTo>
                <a:close/>
              </a:path>
            </a:pathLst>
          </a:custGeom>
          <a:noFill/>
          <a:ln w="28575">
            <a:solidFill>
              <a:srgbClr val="005595"/>
            </a:solidFill>
            <a:prstDash val="solid"/>
            <a:round/>
            <a:headEnd/>
            <a:tailEnd/>
          </a:ln>
        </p:spPr>
        <p:txBody>
          <a:bodyPr/>
          <a:lstStyle/>
          <a:p>
            <a:endParaRPr lang="en-US"/>
          </a:p>
        </p:txBody>
      </p:sp>
      <p:sp>
        <p:nvSpPr>
          <p:cNvPr id="65" name="Freeform 23">
            <a:extLst>
              <a:ext uri="{FF2B5EF4-FFF2-40B4-BE49-F238E27FC236}">
                <a16:creationId xmlns:a16="http://schemas.microsoft.com/office/drawing/2014/main" id="{3BFB0660-5BBC-4508-ADB7-1A855B9FA248}"/>
              </a:ext>
            </a:extLst>
          </p:cNvPr>
          <p:cNvSpPr>
            <a:spLocks/>
          </p:cNvSpPr>
          <p:nvPr/>
        </p:nvSpPr>
        <p:spPr bwMode="auto">
          <a:xfrm>
            <a:off x="7739241" y="1948744"/>
            <a:ext cx="1210448" cy="967706"/>
          </a:xfrm>
          <a:custGeom>
            <a:avLst/>
            <a:gdLst>
              <a:gd name="T0" fmla="*/ 12 w 1848"/>
              <a:gd name="T1" fmla="*/ 269 h 1619"/>
              <a:gd name="T2" fmla="*/ 0 w 1848"/>
              <a:gd name="T3" fmla="*/ 30 h 1619"/>
              <a:gd name="T4" fmla="*/ 443 w 1848"/>
              <a:gd name="T5" fmla="*/ 13 h 1619"/>
              <a:gd name="T6" fmla="*/ 616 w 1848"/>
              <a:gd name="T7" fmla="*/ 6 h 1619"/>
              <a:gd name="T8" fmla="*/ 1270 w 1848"/>
              <a:gd name="T9" fmla="*/ 0 h 1619"/>
              <a:gd name="T10" fmla="*/ 1462 w 1848"/>
              <a:gd name="T11" fmla="*/ 252 h 1619"/>
              <a:gd name="T12" fmla="*/ 1704 w 1848"/>
              <a:gd name="T13" fmla="*/ 364 h 1619"/>
              <a:gd name="T14" fmla="*/ 1848 w 1848"/>
              <a:gd name="T15" fmla="*/ 603 h 1619"/>
              <a:gd name="T16" fmla="*/ 1627 w 1848"/>
              <a:gd name="T17" fmla="*/ 1279 h 1619"/>
              <a:gd name="T18" fmla="*/ 1506 w 1848"/>
              <a:gd name="T19" fmla="*/ 1609 h 1619"/>
              <a:gd name="T20" fmla="*/ 922 w 1848"/>
              <a:gd name="T21" fmla="*/ 1619 h 1619"/>
              <a:gd name="T22" fmla="*/ 910 w 1848"/>
              <a:gd name="T23" fmla="*/ 1466 h 1619"/>
              <a:gd name="T24" fmla="*/ 645 w 1848"/>
              <a:gd name="T25" fmla="*/ 1472 h 1619"/>
              <a:gd name="T26" fmla="*/ 430 w 1848"/>
              <a:gd name="T27" fmla="*/ 1115 h 1619"/>
              <a:gd name="T28" fmla="*/ 257 w 1848"/>
              <a:gd name="T29" fmla="*/ 560 h 1619"/>
              <a:gd name="T30" fmla="*/ 300 w 1848"/>
              <a:gd name="T31" fmla="*/ 267 h 1619"/>
              <a:gd name="T32" fmla="*/ 12 w 1848"/>
              <a:gd name="T33" fmla="*/ 269 h 1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8"/>
              <a:gd name="T52" fmla="*/ 0 h 1619"/>
              <a:gd name="T53" fmla="*/ 1848 w 1848"/>
              <a:gd name="T54" fmla="*/ 1619 h 16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8" h="1619">
                <a:moveTo>
                  <a:pt x="12" y="269"/>
                </a:moveTo>
                <a:lnTo>
                  <a:pt x="0" y="30"/>
                </a:lnTo>
                <a:lnTo>
                  <a:pt x="443" y="13"/>
                </a:lnTo>
                <a:lnTo>
                  <a:pt x="616" y="6"/>
                </a:lnTo>
                <a:lnTo>
                  <a:pt x="1270" y="0"/>
                </a:lnTo>
                <a:lnTo>
                  <a:pt x="1462" y="252"/>
                </a:lnTo>
                <a:lnTo>
                  <a:pt x="1704" y="364"/>
                </a:lnTo>
                <a:lnTo>
                  <a:pt x="1848" y="603"/>
                </a:lnTo>
                <a:lnTo>
                  <a:pt x="1627" y="1279"/>
                </a:lnTo>
                <a:lnTo>
                  <a:pt x="1506" y="1609"/>
                </a:lnTo>
                <a:lnTo>
                  <a:pt x="922" y="1619"/>
                </a:lnTo>
                <a:lnTo>
                  <a:pt x="910" y="1466"/>
                </a:lnTo>
                <a:lnTo>
                  <a:pt x="645" y="1472"/>
                </a:lnTo>
                <a:lnTo>
                  <a:pt x="430" y="1115"/>
                </a:lnTo>
                <a:lnTo>
                  <a:pt x="257" y="560"/>
                </a:lnTo>
                <a:lnTo>
                  <a:pt x="300" y="267"/>
                </a:lnTo>
                <a:lnTo>
                  <a:pt x="12" y="269"/>
                </a:lnTo>
                <a:close/>
              </a:path>
            </a:pathLst>
          </a:custGeom>
          <a:noFill/>
          <a:ln w="28575">
            <a:solidFill>
              <a:srgbClr val="005595"/>
            </a:solidFill>
            <a:prstDash val="solid"/>
            <a:round/>
            <a:headEnd/>
            <a:tailEnd/>
          </a:ln>
        </p:spPr>
        <p:txBody>
          <a:bodyPr/>
          <a:lstStyle/>
          <a:p>
            <a:endParaRPr lang="en-US"/>
          </a:p>
        </p:txBody>
      </p:sp>
      <p:sp>
        <p:nvSpPr>
          <p:cNvPr id="66" name="Freeform 25">
            <a:extLst>
              <a:ext uri="{FF2B5EF4-FFF2-40B4-BE49-F238E27FC236}">
                <a16:creationId xmlns:a16="http://schemas.microsoft.com/office/drawing/2014/main" id="{50BBD972-BCD0-46EF-8997-B8D9E34FA0A5}"/>
              </a:ext>
            </a:extLst>
          </p:cNvPr>
          <p:cNvSpPr>
            <a:spLocks/>
          </p:cNvSpPr>
          <p:nvPr/>
        </p:nvSpPr>
        <p:spPr bwMode="auto">
          <a:xfrm>
            <a:off x="5748683" y="2964836"/>
            <a:ext cx="679894" cy="815382"/>
          </a:xfrm>
          <a:custGeom>
            <a:avLst/>
            <a:gdLst>
              <a:gd name="T0" fmla="*/ 144 w 1037"/>
              <a:gd name="T1" fmla="*/ 1120 h 1365"/>
              <a:gd name="T2" fmla="*/ 145 w 1037"/>
              <a:gd name="T3" fmla="*/ 896 h 1365"/>
              <a:gd name="T4" fmla="*/ 140 w 1037"/>
              <a:gd name="T5" fmla="*/ 440 h 1365"/>
              <a:gd name="T6" fmla="*/ 0 w 1037"/>
              <a:gd name="T7" fmla="*/ 11 h 1365"/>
              <a:gd name="T8" fmla="*/ 870 w 1037"/>
              <a:gd name="T9" fmla="*/ 0 h 1365"/>
              <a:gd name="T10" fmla="*/ 870 w 1037"/>
              <a:gd name="T11" fmla="*/ 129 h 1365"/>
              <a:gd name="T12" fmla="*/ 1009 w 1037"/>
              <a:gd name="T13" fmla="*/ 129 h 1365"/>
              <a:gd name="T14" fmla="*/ 1037 w 1037"/>
              <a:gd name="T15" fmla="*/ 1365 h 1365"/>
              <a:gd name="T16" fmla="*/ 757 w 1037"/>
              <a:gd name="T17" fmla="*/ 1358 h 1365"/>
              <a:gd name="T18" fmla="*/ 753 w 1037"/>
              <a:gd name="T19" fmla="*/ 1218 h 1365"/>
              <a:gd name="T20" fmla="*/ 587 w 1037"/>
              <a:gd name="T21" fmla="*/ 1218 h 1365"/>
              <a:gd name="T22" fmla="*/ 590 w 1037"/>
              <a:gd name="T23" fmla="*/ 1124 h 1365"/>
              <a:gd name="T24" fmla="*/ 144 w 1037"/>
              <a:gd name="T25" fmla="*/ 1120 h 13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7"/>
              <a:gd name="T40" fmla="*/ 0 h 1365"/>
              <a:gd name="T41" fmla="*/ 1037 w 1037"/>
              <a:gd name="T42" fmla="*/ 1365 h 13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7" h="1365">
                <a:moveTo>
                  <a:pt x="144" y="1120"/>
                </a:moveTo>
                <a:lnTo>
                  <a:pt x="145" y="896"/>
                </a:lnTo>
                <a:lnTo>
                  <a:pt x="140" y="440"/>
                </a:lnTo>
                <a:lnTo>
                  <a:pt x="0" y="11"/>
                </a:lnTo>
                <a:lnTo>
                  <a:pt x="870" y="0"/>
                </a:lnTo>
                <a:lnTo>
                  <a:pt x="870" y="129"/>
                </a:lnTo>
                <a:lnTo>
                  <a:pt x="1009" y="129"/>
                </a:lnTo>
                <a:lnTo>
                  <a:pt x="1037" y="1365"/>
                </a:lnTo>
                <a:lnTo>
                  <a:pt x="757" y="1358"/>
                </a:lnTo>
                <a:lnTo>
                  <a:pt x="753" y="1218"/>
                </a:lnTo>
                <a:lnTo>
                  <a:pt x="587" y="1218"/>
                </a:lnTo>
                <a:lnTo>
                  <a:pt x="590" y="1124"/>
                </a:lnTo>
                <a:lnTo>
                  <a:pt x="144" y="1120"/>
                </a:lnTo>
                <a:close/>
              </a:path>
            </a:pathLst>
          </a:custGeom>
          <a:noFill/>
          <a:ln w="28575">
            <a:solidFill>
              <a:srgbClr val="005595"/>
            </a:solidFill>
            <a:prstDash val="solid"/>
            <a:round/>
            <a:headEnd/>
            <a:tailEnd/>
          </a:ln>
        </p:spPr>
        <p:txBody>
          <a:bodyPr/>
          <a:lstStyle/>
          <a:p>
            <a:endParaRPr lang="en-US"/>
          </a:p>
        </p:txBody>
      </p:sp>
      <p:sp>
        <p:nvSpPr>
          <p:cNvPr id="67" name="Freeform 26">
            <a:extLst>
              <a:ext uri="{FF2B5EF4-FFF2-40B4-BE49-F238E27FC236}">
                <a16:creationId xmlns:a16="http://schemas.microsoft.com/office/drawing/2014/main" id="{675CB7F9-4050-4230-81AD-0C8172337EC5}"/>
              </a:ext>
            </a:extLst>
          </p:cNvPr>
          <p:cNvSpPr>
            <a:spLocks/>
          </p:cNvSpPr>
          <p:nvPr/>
        </p:nvSpPr>
        <p:spPr bwMode="auto">
          <a:xfrm>
            <a:off x="5337996" y="2267728"/>
            <a:ext cx="514834" cy="689939"/>
          </a:xfrm>
          <a:custGeom>
            <a:avLst/>
            <a:gdLst>
              <a:gd name="T0" fmla="*/ 40 w 786"/>
              <a:gd name="T1" fmla="*/ 925 h 1156"/>
              <a:gd name="T2" fmla="*/ 0 w 786"/>
              <a:gd name="T3" fmla="*/ 742 h 1156"/>
              <a:gd name="T4" fmla="*/ 206 w 786"/>
              <a:gd name="T5" fmla="*/ 574 h 1156"/>
              <a:gd name="T6" fmla="*/ 244 w 786"/>
              <a:gd name="T7" fmla="*/ 411 h 1156"/>
              <a:gd name="T8" fmla="*/ 146 w 786"/>
              <a:gd name="T9" fmla="*/ 149 h 1156"/>
              <a:gd name="T10" fmla="*/ 450 w 786"/>
              <a:gd name="T11" fmla="*/ 0 h 1156"/>
              <a:gd name="T12" fmla="*/ 691 w 786"/>
              <a:gd name="T13" fmla="*/ 195 h 1156"/>
              <a:gd name="T14" fmla="*/ 786 w 786"/>
              <a:gd name="T15" fmla="*/ 416 h 1156"/>
              <a:gd name="T16" fmla="*/ 607 w 786"/>
              <a:gd name="T17" fmla="*/ 456 h 1156"/>
              <a:gd name="T18" fmla="*/ 546 w 786"/>
              <a:gd name="T19" fmla="*/ 881 h 1156"/>
              <a:gd name="T20" fmla="*/ 678 w 786"/>
              <a:gd name="T21" fmla="*/ 1105 h 1156"/>
              <a:gd name="T22" fmla="*/ 609 w 786"/>
              <a:gd name="T23" fmla="*/ 1145 h 1156"/>
              <a:gd name="T24" fmla="*/ 282 w 786"/>
              <a:gd name="T25" fmla="*/ 1156 h 1156"/>
              <a:gd name="T26" fmla="*/ 250 w 786"/>
              <a:gd name="T27" fmla="*/ 977 h 1156"/>
              <a:gd name="T28" fmla="*/ 40 w 786"/>
              <a:gd name="T29" fmla="*/ 925 h 1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6"/>
              <a:gd name="T46" fmla="*/ 0 h 1156"/>
              <a:gd name="T47" fmla="*/ 786 w 786"/>
              <a:gd name="T48" fmla="*/ 1156 h 1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6" h="1156">
                <a:moveTo>
                  <a:pt x="40" y="925"/>
                </a:moveTo>
                <a:lnTo>
                  <a:pt x="0" y="742"/>
                </a:lnTo>
                <a:lnTo>
                  <a:pt x="206" y="574"/>
                </a:lnTo>
                <a:lnTo>
                  <a:pt x="244" y="411"/>
                </a:lnTo>
                <a:lnTo>
                  <a:pt x="146" y="149"/>
                </a:lnTo>
                <a:lnTo>
                  <a:pt x="450" y="0"/>
                </a:lnTo>
                <a:lnTo>
                  <a:pt x="691" y="195"/>
                </a:lnTo>
                <a:lnTo>
                  <a:pt x="786" y="416"/>
                </a:lnTo>
                <a:lnTo>
                  <a:pt x="607" y="456"/>
                </a:lnTo>
                <a:lnTo>
                  <a:pt x="546" y="881"/>
                </a:lnTo>
                <a:lnTo>
                  <a:pt x="678" y="1105"/>
                </a:lnTo>
                <a:lnTo>
                  <a:pt x="609" y="1145"/>
                </a:lnTo>
                <a:lnTo>
                  <a:pt x="282" y="1156"/>
                </a:lnTo>
                <a:lnTo>
                  <a:pt x="250" y="977"/>
                </a:lnTo>
                <a:lnTo>
                  <a:pt x="40" y="925"/>
                </a:lnTo>
                <a:close/>
              </a:path>
            </a:pathLst>
          </a:custGeom>
          <a:noFill/>
          <a:ln w="28575">
            <a:solidFill>
              <a:srgbClr val="005595"/>
            </a:solidFill>
            <a:prstDash val="solid"/>
            <a:round/>
            <a:headEnd/>
            <a:tailEnd/>
          </a:ln>
        </p:spPr>
        <p:txBody>
          <a:bodyPr/>
          <a:lstStyle/>
          <a:p>
            <a:endParaRPr lang="en-US"/>
          </a:p>
        </p:txBody>
      </p:sp>
      <p:sp>
        <p:nvSpPr>
          <p:cNvPr id="68" name="Freeform 28">
            <a:extLst>
              <a:ext uri="{FF2B5EF4-FFF2-40B4-BE49-F238E27FC236}">
                <a16:creationId xmlns:a16="http://schemas.microsoft.com/office/drawing/2014/main" id="{2FB9DAB6-2C4E-4BFC-896C-AF0FAE09C03D}"/>
              </a:ext>
            </a:extLst>
          </p:cNvPr>
          <p:cNvSpPr>
            <a:spLocks/>
          </p:cNvSpPr>
          <p:nvPr/>
        </p:nvSpPr>
        <p:spPr bwMode="auto">
          <a:xfrm>
            <a:off x="4715086" y="2296401"/>
            <a:ext cx="1125954" cy="931865"/>
          </a:xfrm>
          <a:custGeom>
            <a:avLst/>
            <a:gdLst>
              <a:gd name="T0" fmla="*/ 40 w 1719"/>
              <a:gd name="T1" fmla="*/ 1531 h 1560"/>
              <a:gd name="T2" fmla="*/ 51 w 1719"/>
              <a:gd name="T3" fmla="*/ 1450 h 1560"/>
              <a:gd name="T4" fmla="*/ 112 w 1719"/>
              <a:gd name="T5" fmla="*/ 1407 h 1560"/>
              <a:gd name="T6" fmla="*/ 0 w 1719"/>
              <a:gd name="T7" fmla="*/ 1198 h 1560"/>
              <a:gd name="T8" fmla="*/ 178 w 1719"/>
              <a:gd name="T9" fmla="*/ 1067 h 1560"/>
              <a:gd name="T10" fmla="*/ 66 w 1719"/>
              <a:gd name="T11" fmla="*/ 892 h 1560"/>
              <a:gd name="T12" fmla="*/ 155 w 1719"/>
              <a:gd name="T13" fmla="*/ 773 h 1560"/>
              <a:gd name="T14" fmla="*/ 398 w 1719"/>
              <a:gd name="T15" fmla="*/ 778 h 1560"/>
              <a:gd name="T16" fmla="*/ 465 w 1719"/>
              <a:gd name="T17" fmla="*/ 0 h 1560"/>
              <a:gd name="T18" fmla="*/ 777 w 1719"/>
              <a:gd name="T19" fmla="*/ 166 h 1560"/>
              <a:gd name="T20" fmla="*/ 1098 w 1719"/>
              <a:gd name="T21" fmla="*/ 100 h 1560"/>
              <a:gd name="T22" fmla="*/ 1196 w 1719"/>
              <a:gd name="T23" fmla="*/ 362 h 1560"/>
              <a:gd name="T24" fmla="*/ 1158 w 1719"/>
              <a:gd name="T25" fmla="*/ 525 h 1560"/>
              <a:gd name="T26" fmla="*/ 952 w 1719"/>
              <a:gd name="T27" fmla="*/ 693 h 1560"/>
              <a:gd name="T28" fmla="*/ 992 w 1719"/>
              <a:gd name="T29" fmla="*/ 876 h 1560"/>
              <a:gd name="T30" fmla="*/ 1202 w 1719"/>
              <a:gd name="T31" fmla="*/ 928 h 1560"/>
              <a:gd name="T32" fmla="*/ 1234 w 1719"/>
              <a:gd name="T33" fmla="*/ 1107 h 1560"/>
              <a:gd name="T34" fmla="*/ 1561 w 1719"/>
              <a:gd name="T35" fmla="*/ 1096 h 1560"/>
              <a:gd name="T36" fmla="*/ 1579 w 1719"/>
              <a:gd name="T37" fmla="*/ 1131 h 1560"/>
              <a:gd name="T38" fmla="*/ 1719 w 1719"/>
              <a:gd name="T39" fmla="*/ 1560 h 1560"/>
              <a:gd name="T40" fmla="*/ 40 w 1719"/>
              <a:gd name="T41" fmla="*/ 1531 h 15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9"/>
              <a:gd name="T64" fmla="*/ 0 h 1560"/>
              <a:gd name="T65" fmla="*/ 1719 w 1719"/>
              <a:gd name="T66" fmla="*/ 1560 h 15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9" h="1560">
                <a:moveTo>
                  <a:pt x="40" y="1531"/>
                </a:moveTo>
                <a:lnTo>
                  <a:pt x="51" y="1450"/>
                </a:lnTo>
                <a:lnTo>
                  <a:pt x="112" y="1407"/>
                </a:lnTo>
                <a:lnTo>
                  <a:pt x="0" y="1198"/>
                </a:lnTo>
                <a:lnTo>
                  <a:pt x="178" y="1067"/>
                </a:lnTo>
                <a:lnTo>
                  <a:pt x="66" y="892"/>
                </a:lnTo>
                <a:lnTo>
                  <a:pt x="155" y="773"/>
                </a:lnTo>
                <a:lnTo>
                  <a:pt x="398" y="778"/>
                </a:lnTo>
                <a:lnTo>
                  <a:pt x="465" y="0"/>
                </a:lnTo>
                <a:lnTo>
                  <a:pt x="777" y="166"/>
                </a:lnTo>
                <a:lnTo>
                  <a:pt x="1098" y="100"/>
                </a:lnTo>
                <a:lnTo>
                  <a:pt x="1196" y="362"/>
                </a:lnTo>
                <a:lnTo>
                  <a:pt x="1158" y="525"/>
                </a:lnTo>
                <a:lnTo>
                  <a:pt x="952" y="693"/>
                </a:lnTo>
                <a:lnTo>
                  <a:pt x="992" y="876"/>
                </a:lnTo>
                <a:lnTo>
                  <a:pt x="1202" y="928"/>
                </a:lnTo>
                <a:lnTo>
                  <a:pt x="1234" y="1107"/>
                </a:lnTo>
                <a:lnTo>
                  <a:pt x="1561" y="1096"/>
                </a:lnTo>
                <a:lnTo>
                  <a:pt x="1579" y="1131"/>
                </a:lnTo>
                <a:lnTo>
                  <a:pt x="1719" y="1560"/>
                </a:lnTo>
                <a:lnTo>
                  <a:pt x="40" y="1531"/>
                </a:lnTo>
                <a:close/>
              </a:path>
            </a:pathLst>
          </a:custGeom>
          <a:noFill/>
          <a:ln w="28575">
            <a:solidFill>
              <a:srgbClr val="005595"/>
            </a:solidFill>
            <a:prstDash val="solid"/>
            <a:round/>
            <a:headEnd/>
            <a:tailEnd/>
          </a:ln>
        </p:spPr>
        <p:txBody>
          <a:bodyPr/>
          <a:lstStyle/>
          <a:p>
            <a:endParaRPr lang="en-US"/>
          </a:p>
        </p:txBody>
      </p:sp>
      <p:sp>
        <p:nvSpPr>
          <p:cNvPr id="70" name="Freeform 8">
            <a:extLst>
              <a:ext uri="{FF2B5EF4-FFF2-40B4-BE49-F238E27FC236}">
                <a16:creationId xmlns:a16="http://schemas.microsoft.com/office/drawing/2014/main" id="{CC0ABE28-2B77-41C4-B9D6-5A201F8D23C7}"/>
              </a:ext>
            </a:extLst>
          </p:cNvPr>
          <p:cNvSpPr>
            <a:spLocks/>
          </p:cNvSpPr>
          <p:nvPr/>
        </p:nvSpPr>
        <p:spPr bwMode="auto">
          <a:xfrm>
            <a:off x="4502863" y="3663736"/>
            <a:ext cx="1733142" cy="840470"/>
          </a:xfrm>
          <a:custGeom>
            <a:avLst/>
            <a:gdLst>
              <a:gd name="T0" fmla="*/ 0 w 2647"/>
              <a:gd name="T1" fmla="*/ 1364 h 1408"/>
              <a:gd name="T2" fmla="*/ 84 w 2647"/>
              <a:gd name="T3" fmla="*/ 1234 h 1408"/>
              <a:gd name="T4" fmla="*/ 8 w 2647"/>
              <a:gd name="T5" fmla="*/ 987 h 1408"/>
              <a:gd name="T6" fmla="*/ 318 w 2647"/>
              <a:gd name="T7" fmla="*/ 558 h 1408"/>
              <a:gd name="T8" fmla="*/ 306 w 2647"/>
              <a:gd name="T9" fmla="*/ 248 h 1408"/>
              <a:gd name="T10" fmla="*/ 240 w 2647"/>
              <a:gd name="T11" fmla="*/ 0 h 1408"/>
              <a:gd name="T12" fmla="*/ 1145 w 2647"/>
              <a:gd name="T13" fmla="*/ 26 h 1408"/>
              <a:gd name="T14" fmla="*/ 1164 w 2647"/>
              <a:gd name="T15" fmla="*/ 472 h 1408"/>
              <a:gd name="T16" fmla="*/ 1299 w 2647"/>
              <a:gd name="T17" fmla="*/ 481 h 1408"/>
              <a:gd name="T18" fmla="*/ 1297 w 2647"/>
              <a:gd name="T19" fmla="*/ 775 h 1408"/>
              <a:gd name="T20" fmla="*/ 1597 w 2647"/>
              <a:gd name="T21" fmla="*/ 790 h 1408"/>
              <a:gd name="T22" fmla="*/ 1594 w 2647"/>
              <a:gd name="T23" fmla="*/ 943 h 1408"/>
              <a:gd name="T24" fmla="*/ 2026 w 2647"/>
              <a:gd name="T25" fmla="*/ 946 h 1408"/>
              <a:gd name="T26" fmla="*/ 2033 w 2647"/>
              <a:gd name="T27" fmla="*/ 1097 h 1408"/>
              <a:gd name="T28" fmla="*/ 2187 w 2647"/>
              <a:gd name="T29" fmla="*/ 1100 h 1408"/>
              <a:gd name="T30" fmla="*/ 2195 w 2647"/>
              <a:gd name="T31" fmla="*/ 1252 h 1408"/>
              <a:gd name="T32" fmla="*/ 2646 w 2647"/>
              <a:gd name="T33" fmla="*/ 1257 h 1408"/>
              <a:gd name="T34" fmla="*/ 2647 w 2647"/>
              <a:gd name="T35" fmla="*/ 1408 h 1408"/>
              <a:gd name="T36" fmla="*/ 860 w 2647"/>
              <a:gd name="T37" fmla="*/ 1378 h 1408"/>
              <a:gd name="T38" fmla="*/ 0 w 2647"/>
              <a:gd name="T39" fmla="*/ 1364 h 1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7"/>
              <a:gd name="T61" fmla="*/ 0 h 1408"/>
              <a:gd name="T62" fmla="*/ 2647 w 2647"/>
              <a:gd name="T63" fmla="*/ 1408 h 1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7" h="1408">
                <a:moveTo>
                  <a:pt x="0" y="1364"/>
                </a:moveTo>
                <a:lnTo>
                  <a:pt x="84" y="1234"/>
                </a:lnTo>
                <a:lnTo>
                  <a:pt x="8" y="987"/>
                </a:lnTo>
                <a:lnTo>
                  <a:pt x="318" y="558"/>
                </a:lnTo>
                <a:lnTo>
                  <a:pt x="306" y="248"/>
                </a:lnTo>
                <a:lnTo>
                  <a:pt x="240" y="0"/>
                </a:lnTo>
                <a:lnTo>
                  <a:pt x="1145" y="26"/>
                </a:lnTo>
                <a:lnTo>
                  <a:pt x="1164" y="472"/>
                </a:lnTo>
                <a:lnTo>
                  <a:pt x="1299" y="481"/>
                </a:lnTo>
                <a:lnTo>
                  <a:pt x="1297" y="775"/>
                </a:lnTo>
                <a:lnTo>
                  <a:pt x="1597" y="790"/>
                </a:lnTo>
                <a:lnTo>
                  <a:pt x="1594" y="943"/>
                </a:lnTo>
                <a:lnTo>
                  <a:pt x="2026" y="946"/>
                </a:lnTo>
                <a:lnTo>
                  <a:pt x="2033" y="1097"/>
                </a:lnTo>
                <a:lnTo>
                  <a:pt x="2187" y="1100"/>
                </a:lnTo>
                <a:lnTo>
                  <a:pt x="2195" y="1252"/>
                </a:lnTo>
                <a:lnTo>
                  <a:pt x="2646" y="1257"/>
                </a:lnTo>
                <a:lnTo>
                  <a:pt x="2647" y="1408"/>
                </a:lnTo>
                <a:lnTo>
                  <a:pt x="860" y="1378"/>
                </a:lnTo>
                <a:lnTo>
                  <a:pt x="0" y="1364"/>
                </a:lnTo>
                <a:close/>
              </a:path>
            </a:pathLst>
          </a:custGeom>
          <a:noFill/>
          <a:ln w="28575">
            <a:solidFill>
              <a:srgbClr val="005595"/>
            </a:solidFill>
            <a:prstDash val="solid"/>
            <a:round/>
            <a:headEnd/>
            <a:tailEnd/>
          </a:ln>
        </p:spPr>
        <p:txBody>
          <a:bodyPr/>
          <a:lstStyle/>
          <a:p>
            <a:endParaRPr lang="en-US"/>
          </a:p>
        </p:txBody>
      </p:sp>
      <p:sp>
        <p:nvSpPr>
          <p:cNvPr id="71" name="Freeform 22">
            <a:extLst>
              <a:ext uri="{FF2B5EF4-FFF2-40B4-BE49-F238E27FC236}">
                <a16:creationId xmlns:a16="http://schemas.microsoft.com/office/drawing/2014/main" id="{8617768F-9D60-418E-B362-1C80A1157FCC}"/>
              </a:ext>
            </a:extLst>
          </p:cNvPr>
          <p:cNvSpPr>
            <a:spLocks/>
          </p:cNvSpPr>
          <p:nvPr/>
        </p:nvSpPr>
        <p:spPr bwMode="auto">
          <a:xfrm>
            <a:off x="6593638" y="1959496"/>
            <a:ext cx="1153463" cy="1082397"/>
          </a:xfrm>
          <a:custGeom>
            <a:avLst/>
            <a:gdLst>
              <a:gd name="T0" fmla="*/ 18 w 1760"/>
              <a:gd name="T1" fmla="*/ 740 h 1811"/>
              <a:gd name="T2" fmla="*/ 0 w 1760"/>
              <a:gd name="T3" fmla="*/ 192 h 1811"/>
              <a:gd name="T4" fmla="*/ 316 w 1760"/>
              <a:gd name="T5" fmla="*/ 171 h 1811"/>
              <a:gd name="T6" fmla="*/ 562 w 1760"/>
              <a:gd name="T7" fmla="*/ 28 h 1811"/>
              <a:gd name="T8" fmla="*/ 1735 w 1760"/>
              <a:gd name="T9" fmla="*/ 0 h 1811"/>
              <a:gd name="T10" fmla="*/ 1748 w 1760"/>
              <a:gd name="T11" fmla="*/ 11 h 1811"/>
              <a:gd name="T12" fmla="*/ 1760 w 1760"/>
              <a:gd name="T13" fmla="*/ 250 h 1811"/>
              <a:gd name="T14" fmla="*/ 1593 w 1760"/>
              <a:gd name="T15" fmla="*/ 548 h 1811"/>
              <a:gd name="T16" fmla="*/ 1603 w 1760"/>
              <a:gd name="T17" fmla="*/ 941 h 1811"/>
              <a:gd name="T18" fmla="*/ 1511 w 1760"/>
              <a:gd name="T19" fmla="*/ 1026 h 1811"/>
              <a:gd name="T20" fmla="*/ 1227 w 1760"/>
              <a:gd name="T21" fmla="*/ 1019 h 1811"/>
              <a:gd name="T22" fmla="*/ 1227 w 1760"/>
              <a:gd name="T23" fmla="*/ 1153 h 1811"/>
              <a:gd name="T24" fmla="*/ 906 w 1760"/>
              <a:gd name="T25" fmla="*/ 1176 h 1811"/>
              <a:gd name="T26" fmla="*/ 958 w 1760"/>
              <a:gd name="T27" fmla="*/ 1439 h 1811"/>
              <a:gd name="T28" fmla="*/ 1093 w 1760"/>
              <a:gd name="T29" fmla="*/ 1435 h 1811"/>
              <a:gd name="T30" fmla="*/ 1130 w 1760"/>
              <a:gd name="T31" fmla="*/ 1791 h 1811"/>
              <a:gd name="T32" fmla="*/ 345 w 1760"/>
              <a:gd name="T33" fmla="*/ 1811 h 1811"/>
              <a:gd name="T34" fmla="*/ 353 w 1760"/>
              <a:gd name="T35" fmla="*/ 888 h 1811"/>
              <a:gd name="T36" fmla="*/ 235 w 1760"/>
              <a:gd name="T37" fmla="*/ 881 h 1811"/>
              <a:gd name="T38" fmla="*/ 233 w 1760"/>
              <a:gd name="T39" fmla="*/ 740 h 1811"/>
              <a:gd name="T40" fmla="*/ 18 w 1760"/>
              <a:gd name="T41" fmla="*/ 740 h 18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0"/>
              <a:gd name="T64" fmla="*/ 0 h 1811"/>
              <a:gd name="T65" fmla="*/ 1760 w 1760"/>
              <a:gd name="T66" fmla="*/ 1811 h 18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0" h="1811">
                <a:moveTo>
                  <a:pt x="18" y="740"/>
                </a:moveTo>
                <a:lnTo>
                  <a:pt x="0" y="192"/>
                </a:lnTo>
                <a:lnTo>
                  <a:pt x="316" y="171"/>
                </a:lnTo>
                <a:lnTo>
                  <a:pt x="562" y="28"/>
                </a:lnTo>
                <a:lnTo>
                  <a:pt x="1735" y="0"/>
                </a:lnTo>
                <a:lnTo>
                  <a:pt x="1748" y="11"/>
                </a:lnTo>
                <a:lnTo>
                  <a:pt x="1760" y="250"/>
                </a:lnTo>
                <a:lnTo>
                  <a:pt x="1593" y="548"/>
                </a:lnTo>
                <a:lnTo>
                  <a:pt x="1603" y="941"/>
                </a:lnTo>
                <a:lnTo>
                  <a:pt x="1511" y="1026"/>
                </a:lnTo>
                <a:lnTo>
                  <a:pt x="1227" y="1019"/>
                </a:lnTo>
                <a:lnTo>
                  <a:pt x="1227" y="1153"/>
                </a:lnTo>
                <a:lnTo>
                  <a:pt x="906" y="1176"/>
                </a:lnTo>
                <a:lnTo>
                  <a:pt x="958" y="1439"/>
                </a:lnTo>
                <a:lnTo>
                  <a:pt x="1093" y="1435"/>
                </a:lnTo>
                <a:lnTo>
                  <a:pt x="1130" y="1791"/>
                </a:lnTo>
                <a:lnTo>
                  <a:pt x="345" y="1811"/>
                </a:lnTo>
                <a:lnTo>
                  <a:pt x="353" y="888"/>
                </a:lnTo>
                <a:lnTo>
                  <a:pt x="235" y="881"/>
                </a:lnTo>
                <a:lnTo>
                  <a:pt x="233" y="740"/>
                </a:lnTo>
                <a:lnTo>
                  <a:pt x="18" y="740"/>
                </a:lnTo>
                <a:close/>
              </a:path>
            </a:pathLst>
          </a:custGeom>
          <a:noFill/>
          <a:ln w="28575">
            <a:solidFill>
              <a:srgbClr val="005595"/>
            </a:solidFill>
            <a:prstDash val="solid"/>
            <a:round/>
            <a:headEnd/>
            <a:tailEnd/>
          </a:ln>
        </p:spPr>
        <p:txBody>
          <a:bodyPr/>
          <a:lstStyle/>
          <a:p>
            <a:endParaRPr lang="en-US"/>
          </a:p>
        </p:txBody>
      </p:sp>
      <p:sp>
        <p:nvSpPr>
          <p:cNvPr id="72" name="Freeform 12">
            <a:extLst>
              <a:ext uri="{FF2B5EF4-FFF2-40B4-BE49-F238E27FC236}">
                <a16:creationId xmlns:a16="http://schemas.microsoft.com/office/drawing/2014/main" id="{028A15D6-FBD2-45A1-98A0-519847F27E24}"/>
              </a:ext>
            </a:extLst>
          </p:cNvPr>
          <p:cNvSpPr>
            <a:spLocks/>
          </p:cNvSpPr>
          <p:nvPr/>
        </p:nvSpPr>
        <p:spPr bwMode="auto">
          <a:xfrm>
            <a:off x="6196705" y="4038273"/>
            <a:ext cx="1448215" cy="2155835"/>
          </a:xfrm>
          <a:custGeom>
            <a:avLst/>
            <a:gdLst>
              <a:gd name="T0" fmla="*/ 0 w 2211"/>
              <a:gd name="T1" fmla="*/ 2303 h 3610"/>
              <a:gd name="T2" fmla="*/ 60 w 2211"/>
              <a:gd name="T3" fmla="*/ 781 h 3610"/>
              <a:gd name="T4" fmla="*/ 59 w 2211"/>
              <a:gd name="T5" fmla="*/ 630 h 3610"/>
              <a:gd name="T6" fmla="*/ 205 w 2211"/>
              <a:gd name="T7" fmla="*/ 625 h 3610"/>
              <a:gd name="T8" fmla="*/ 212 w 2211"/>
              <a:gd name="T9" fmla="*/ 166 h 3610"/>
              <a:gd name="T10" fmla="*/ 359 w 2211"/>
              <a:gd name="T11" fmla="*/ 155 h 3610"/>
              <a:gd name="T12" fmla="*/ 1389 w 2211"/>
              <a:gd name="T13" fmla="*/ 157 h 3610"/>
              <a:gd name="T14" fmla="*/ 1382 w 2211"/>
              <a:gd name="T15" fmla="*/ 0 h 3610"/>
              <a:gd name="T16" fmla="*/ 2116 w 2211"/>
              <a:gd name="T17" fmla="*/ 6 h 3610"/>
              <a:gd name="T18" fmla="*/ 2211 w 2211"/>
              <a:gd name="T19" fmla="*/ 3581 h 3610"/>
              <a:gd name="T20" fmla="*/ 799 w 2211"/>
              <a:gd name="T21" fmla="*/ 3610 h 3610"/>
              <a:gd name="T22" fmla="*/ 718 w 2211"/>
              <a:gd name="T23" fmla="*/ 3610 h 3610"/>
              <a:gd name="T24" fmla="*/ 727 w 2211"/>
              <a:gd name="T25" fmla="*/ 2290 h 3610"/>
              <a:gd name="T26" fmla="*/ 0 w 2211"/>
              <a:gd name="T27" fmla="*/ 2303 h 36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1"/>
              <a:gd name="T43" fmla="*/ 0 h 3610"/>
              <a:gd name="T44" fmla="*/ 2211 w 2211"/>
              <a:gd name="T45" fmla="*/ 3610 h 36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1" h="3610">
                <a:moveTo>
                  <a:pt x="0" y="2303"/>
                </a:moveTo>
                <a:lnTo>
                  <a:pt x="60" y="781"/>
                </a:lnTo>
                <a:lnTo>
                  <a:pt x="59" y="630"/>
                </a:lnTo>
                <a:lnTo>
                  <a:pt x="205" y="625"/>
                </a:lnTo>
                <a:lnTo>
                  <a:pt x="212" y="166"/>
                </a:lnTo>
                <a:lnTo>
                  <a:pt x="359" y="155"/>
                </a:lnTo>
                <a:lnTo>
                  <a:pt x="1389" y="157"/>
                </a:lnTo>
                <a:lnTo>
                  <a:pt x="1382" y="0"/>
                </a:lnTo>
                <a:lnTo>
                  <a:pt x="2116" y="6"/>
                </a:lnTo>
                <a:lnTo>
                  <a:pt x="2211" y="3581"/>
                </a:lnTo>
                <a:lnTo>
                  <a:pt x="799" y="3610"/>
                </a:lnTo>
                <a:lnTo>
                  <a:pt x="718" y="3610"/>
                </a:lnTo>
                <a:lnTo>
                  <a:pt x="727" y="2290"/>
                </a:lnTo>
                <a:lnTo>
                  <a:pt x="0" y="2303"/>
                </a:lnTo>
                <a:close/>
              </a:path>
            </a:pathLst>
          </a:custGeom>
          <a:noFill/>
          <a:ln w="28575">
            <a:solidFill>
              <a:srgbClr val="005595"/>
            </a:solidFill>
            <a:prstDash val="solid"/>
            <a:round/>
            <a:headEnd/>
            <a:tailEnd/>
          </a:ln>
        </p:spPr>
        <p:txBody>
          <a:bodyPr/>
          <a:lstStyle/>
          <a:p>
            <a:endParaRPr lang="en-US"/>
          </a:p>
        </p:txBody>
      </p:sp>
      <p:sp>
        <p:nvSpPr>
          <p:cNvPr id="73" name="Freeform 16">
            <a:extLst>
              <a:ext uri="{FF2B5EF4-FFF2-40B4-BE49-F238E27FC236}">
                <a16:creationId xmlns:a16="http://schemas.microsoft.com/office/drawing/2014/main" id="{C307BF92-F22C-4677-A898-71E87FC83028}"/>
              </a:ext>
            </a:extLst>
          </p:cNvPr>
          <p:cNvSpPr>
            <a:spLocks/>
          </p:cNvSpPr>
          <p:nvPr/>
        </p:nvSpPr>
        <p:spPr bwMode="auto">
          <a:xfrm>
            <a:off x="4239552" y="4477325"/>
            <a:ext cx="1202588" cy="1709614"/>
          </a:xfrm>
          <a:custGeom>
            <a:avLst/>
            <a:gdLst>
              <a:gd name="T0" fmla="*/ 0 w 1837"/>
              <a:gd name="T1" fmla="*/ 2825 h 2861"/>
              <a:gd name="T2" fmla="*/ 63 w 1837"/>
              <a:gd name="T3" fmla="*/ 1087 h 2861"/>
              <a:gd name="T4" fmla="*/ 67 w 1837"/>
              <a:gd name="T5" fmla="*/ 967 h 2861"/>
              <a:gd name="T6" fmla="*/ 314 w 1837"/>
              <a:gd name="T7" fmla="*/ 965 h 2861"/>
              <a:gd name="T8" fmla="*/ 456 w 1837"/>
              <a:gd name="T9" fmla="*/ 642 h 2861"/>
              <a:gd name="T10" fmla="*/ 271 w 1837"/>
              <a:gd name="T11" fmla="*/ 318 h 2861"/>
              <a:gd name="T12" fmla="*/ 225 w 1837"/>
              <a:gd name="T13" fmla="*/ 116 h 2861"/>
              <a:gd name="T14" fmla="*/ 434 w 1837"/>
              <a:gd name="T15" fmla="*/ 0 h 2861"/>
              <a:gd name="T16" fmla="*/ 1294 w 1837"/>
              <a:gd name="T17" fmla="*/ 14 h 2861"/>
              <a:gd name="T18" fmla="*/ 1247 w 1837"/>
              <a:gd name="T19" fmla="*/ 1552 h 2861"/>
              <a:gd name="T20" fmla="*/ 1837 w 1837"/>
              <a:gd name="T21" fmla="*/ 1555 h 2861"/>
              <a:gd name="T22" fmla="*/ 1809 w 1837"/>
              <a:gd name="T23" fmla="*/ 2849 h 2861"/>
              <a:gd name="T24" fmla="*/ 1061 w 1837"/>
              <a:gd name="T25" fmla="*/ 2861 h 2861"/>
              <a:gd name="T26" fmla="*/ 0 w 1837"/>
              <a:gd name="T27" fmla="*/ 2825 h 2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37"/>
              <a:gd name="T43" fmla="*/ 0 h 2861"/>
              <a:gd name="T44" fmla="*/ 1837 w 1837"/>
              <a:gd name="T45" fmla="*/ 2861 h 2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37" h="2861">
                <a:moveTo>
                  <a:pt x="0" y="2825"/>
                </a:moveTo>
                <a:lnTo>
                  <a:pt x="63" y="1087"/>
                </a:lnTo>
                <a:lnTo>
                  <a:pt x="67" y="967"/>
                </a:lnTo>
                <a:lnTo>
                  <a:pt x="314" y="965"/>
                </a:lnTo>
                <a:lnTo>
                  <a:pt x="456" y="642"/>
                </a:lnTo>
                <a:lnTo>
                  <a:pt x="271" y="318"/>
                </a:lnTo>
                <a:lnTo>
                  <a:pt x="225" y="116"/>
                </a:lnTo>
                <a:lnTo>
                  <a:pt x="434" y="0"/>
                </a:lnTo>
                <a:lnTo>
                  <a:pt x="1294" y="14"/>
                </a:lnTo>
                <a:lnTo>
                  <a:pt x="1247" y="1552"/>
                </a:lnTo>
                <a:lnTo>
                  <a:pt x="1837" y="1555"/>
                </a:lnTo>
                <a:lnTo>
                  <a:pt x="1809" y="2849"/>
                </a:lnTo>
                <a:lnTo>
                  <a:pt x="1061" y="2861"/>
                </a:lnTo>
                <a:lnTo>
                  <a:pt x="0" y="2825"/>
                </a:lnTo>
                <a:close/>
              </a:path>
            </a:pathLst>
          </a:custGeom>
          <a:noFill/>
          <a:ln w="28575">
            <a:solidFill>
              <a:srgbClr val="005595"/>
            </a:solidFill>
            <a:prstDash val="solid"/>
            <a:round/>
            <a:headEnd/>
            <a:tailEnd/>
          </a:ln>
        </p:spPr>
        <p:txBody>
          <a:bodyPr/>
          <a:lstStyle/>
          <a:p>
            <a:endParaRPr lang="en-US"/>
          </a:p>
        </p:txBody>
      </p:sp>
      <p:sp>
        <p:nvSpPr>
          <p:cNvPr id="74" name="Freeform 19">
            <a:extLst>
              <a:ext uri="{FF2B5EF4-FFF2-40B4-BE49-F238E27FC236}">
                <a16:creationId xmlns:a16="http://schemas.microsoft.com/office/drawing/2014/main" id="{2E29C451-43F2-4D5F-A78B-5FFFE444146D}"/>
              </a:ext>
            </a:extLst>
          </p:cNvPr>
          <p:cNvSpPr>
            <a:spLocks/>
          </p:cNvSpPr>
          <p:nvPr/>
        </p:nvSpPr>
        <p:spPr bwMode="auto">
          <a:xfrm>
            <a:off x="7584005" y="3608181"/>
            <a:ext cx="1076827" cy="2571590"/>
          </a:xfrm>
          <a:custGeom>
            <a:avLst/>
            <a:gdLst>
              <a:gd name="T0" fmla="*/ 99 w 1643"/>
              <a:gd name="T1" fmla="*/ 4305 h 4305"/>
              <a:gd name="T2" fmla="*/ 4 w 1643"/>
              <a:gd name="T3" fmla="*/ 730 h 4305"/>
              <a:gd name="T4" fmla="*/ 0 w 1643"/>
              <a:gd name="T5" fmla="*/ 337 h 4305"/>
              <a:gd name="T6" fmla="*/ 302 w 1643"/>
              <a:gd name="T7" fmla="*/ 19 h 4305"/>
              <a:gd name="T8" fmla="*/ 770 w 1643"/>
              <a:gd name="T9" fmla="*/ 0 h 4305"/>
              <a:gd name="T10" fmla="*/ 910 w 1643"/>
              <a:gd name="T11" fmla="*/ 100 h 4305"/>
              <a:gd name="T12" fmla="*/ 912 w 1643"/>
              <a:gd name="T13" fmla="*/ 240 h 4305"/>
              <a:gd name="T14" fmla="*/ 1265 w 1643"/>
              <a:gd name="T15" fmla="*/ 231 h 4305"/>
              <a:gd name="T16" fmla="*/ 1513 w 1643"/>
              <a:gd name="T17" fmla="*/ 313 h 4305"/>
              <a:gd name="T18" fmla="*/ 1643 w 1643"/>
              <a:gd name="T19" fmla="*/ 495 h 4305"/>
              <a:gd name="T20" fmla="*/ 1561 w 1643"/>
              <a:gd name="T21" fmla="*/ 958 h 4305"/>
              <a:gd name="T22" fmla="*/ 1517 w 1643"/>
              <a:gd name="T23" fmla="*/ 1318 h 4305"/>
              <a:gd name="T24" fmla="*/ 1600 w 1643"/>
              <a:gd name="T25" fmla="*/ 4283 h 4305"/>
              <a:gd name="T26" fmla="*/ 99 w 1643"/>
              <a:gd name="T27" fmla="*/ 4305 h 4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3"/>
              <a:gd name="T43" fmla="*/ 0 h 4305"/>
              <a:gd name="T44" fmla="*/ 1643 w 1643"/>
              <a:gd name="T45" fmla="*/ 4305 h 43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3" h="4305">
                <a:moveTo>
                  <a:pt x="99" y="4305"/>
                </a:moveTo>
                <a:lnTo>
                  <a:pt x="4" y="730"/>
                </a:lnTo>
                <a:lnTo>
                  <a:pt x="0" y="337"/>
                </a:lnTo>
                <a:lnTo>
                  <a:pt x="302" y="19"/>
                </a:lnTo>
                <a:lnTo>
                  <a:pt x="770" y="0"/>
                </a:lnTo>
                <a:lnTo>
                  <a:pt x="910" y="100"/>
                </a:lnTo>
                <a:lnTo>
                  <a:pt x="912" y="240"/>
                </a:lnTo>
                <a:lnTo>
                  <a:pt x="1265" y="231"/>
                </a:lnTo>
                <a:lnTo>
                  <a:pt x="1513" y="313"/>
                </a:lnTo>
                <a:lnTo>
                  <a:pt x="1643" y="495"/>
                </a:lnTo>
                <a:lnTo>
                  <a:pt x="1561" y="958"/>
                </a:lnTo>
                <a:lnTo>
                  <a:pt x="1517" y="1318"/>
                </a:lnTo>
                <a:lnTo>
                  <a:pt x="1600" y="4283"/>
                </a:lnTo>
                <a:lnTo>
                  <a:pt x="99" y="4305"/>
                </a:lnTo>
                <a:close/>
              </a:path>
            </a:pathLst>
          </a:custGeom>
          <a:noFill/>
          <a:ln w="28575">
            <a:solidFill>
              <a:srgbClr val="005595"/>
            </a:solidFill>
            <a:prstDash val="solid"/>
            <a:round/>
            <a:headEnd/>
            <a:tailEnd/>
          </a:ln>
        </p:spPr>
        <p:txBody>
          <a:bodyPr/>
          <a:lstStyle/>
          <a:p>
            <a:endParaRPr lang="en-US">
              <a:solidFill>
                <a:srgbClr val="FFAA00"/>
              </a:solidFill>
            </a:endParaRPr>
          </a:p>
        </p:txBody>
      </p:sp>
      <p:sp>
        <p:nvSpPr>
          <p:cNvPr id="75" name="Freeform 21">
            <a:extLst>
              <a:ext uri="{FF2B5EF4-FFF2-40B4-BE49-F238E27FC236}">
                <a16:creationId xmlns:a16="http://schemas.microsoft.com/office/drawing/2014/main" id="{C0E440F0-76A2-494E-954D-69A3466A9226}"/>
              </a:ext>
            </a:extLst>
          </p:cNvPr>
          <p:cNvSpPr>
            <a:spLocks/>
          </p:cNvSpPr>
          <p:nvPr/>
        </p:nvSpPr>
        <p:spPr bwMode="auto">
          <a:xfrm>
            <a:off x="6131860" y="2074188"/>
            <a:ext cx="693649" cy="967706"/>
          </a:xfrm>
          <a:custGeom>
            <a:avLst/>
            <a:gdLst>
              <a:gd name="T0" fmla="*/ 0 w 1060"/>
              <a:gd name="T1" fmla="*/ 1156 h 1620"/>
              <a:gd name="T2" fmla="*/ 162 w 1060"/>
              <a:gd name="T3" fmla="*/ 1166 h 1620"/>
              <a:gd name="T4" fmla="*/ 170 w 1060"/>
              <a:gd name="T5" fmla="*/ 1307 h 1620"/>
              <a:gd name="T6" fmla="*/ 316 w 1060"/>
              <a:gd name="T7" fmla="*/ 1305 h 1620"/>
              <a:gd name="T8" fmla="*/ 287 w 1060"/>
              <a:gd name="T9" fmla="*/ 1491 h 1620"/>
              <a:gd name="T10" fmla="*/ 287 w 1060"/>
              <a:gd name="T11" fmla="*/ 1620 h 1620"/>
              <a:gd name="T12" fmla="*/ 426 w 1060"/>
              <a:gd name="T13" fmla="*/ 1620 h 1620"/>
              <a:gd name="T14" fmla="*/ 1052 w 1060"/>
              <a:gd name="T15" fmla="*/ 1619 h 1620"/>
              <a:gd name="T16" fmla="*/ 1060 w 1060"/>
              <a:gd name="T17" fmla="*/ 696 h 1620"/>
              <a:gd name="T18" fmla="*/ 942 w 1060"/>
              <a:gd name="T19" fmla="*/ 689 h 1620"/>
              <a:gd name="T20" fmla="*/ 940 w 1060"/>
              <a:gd name="T21" fmla="*/ 548 h 1620"/>
              <a:gd name="T22" fmla="*/ 725 w 1060"/>
              <a:gd name="T23" fmla="*/ 548 h 1620"/>
              <a:gd name="T24" fmla="*/ 707 w 1060"/>
              <a:gd name="T25" fmla="*/ 0 h 1620"/>
              <a:gd name="T26" fmla="*/ 182 w 1060"/>
              <a:gd name="T27" fmla="*/ 132 h 1620"/>
              <a:gd name="T28" fmla="*/ 14 w 1060"/>
              <a:gd name="T29" fmla="*/ 192 h 1620"/>
              <a:gd name="T30" fmla="*/ 0 w 1060"/>
              <a:gd name="T31" fmla="*/ 1156 h 16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0"/>
              <a:gd name="T49" fmla="*/ 0 h 1620"/>
              <a:gd name="T50" fmla="*/ 1060 w 1060"/>
              <a:gd name="T51" fmla="*/ 1620 h 16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0" h="1620">
                <a:moveTo>
                  <a:pt x="0" y="1156"/>
                </a:moveTo>
                <a:lnTo>
                  <a:pt x="162" y="1166"/>
                </a:lnTo>
                <a:lnTo>
                  <a:pt x="170" y="1307"/>
                </a:lnTo>
                <a:lnTo>
                  <a:pt x="316" y="1305"/>
                </a:lnTo>
                <a:lnTo>
                  <a:pt x="287" y="1491"/>
                </a:lnTo>
                <a:lnTo>
                  <a:pt x="287" y="1620"/>
                </a:lnTo>
                <a:lnTo>
                  <a:pt x="426" y="1620"/>
                </a:lnTo>
                <a:lnTo>
                  <a:pt x="1052" y="1619"/>
                </a:lnTo>
                <a:lnTo>
                  <a:pt x="1060" y="696"/>
                </a:lnTo>
                <a:lnTo>
                  <a:pt x="942" y="689"/>
                </a:lnTo>
                <a:lnTo>
                  <a:pt x="940" y="548"/>
                </a:lnTo>
                <a:lnTo>
                  <a:pt x="725" y="548"/>
                </a:lnTo>
                <a:lnTo>
                  <a:pt x="707" y="0"/>
                </a:lnTo>
                <a:lnTo>
                  <a:pt x="182" y="132"/>
                </a:lnTo>
                <a:lnTo>
                  <a:pt x="14" y="192"/>
                </a:lnTo>
                <a:lnTo>
                  <a:pt x="0" y="1156"/>
                </a:lnTo>
                <a:close/>
              </a:path>
            </a:pathLst>
          </a:custGeom>
          <a:noFill/>
          <a:ln w="28575">
            <a:solidFill>
              <a:srgbClr val="005595"/>
            </a:solidFill>
            <a:prstDash val="solid"/>
            <a:round/>
            <a:headEnd/>
            <a:tailEnd/>
          </a:ln>
        </p:spPr>
        <p:txBody>
          <a:bodyPr/>
          <a:lstStyle/>
          <a:p>
            <a:endParaRPr lang="en-US"/>
          </a:p>
        </p:txBody>
      </p:sp>
      <p:sp>
        <p:nvSpPr>
          <p:cNvPr id="77" name="Freeform 2">
            <a:extLst>
              <a:ext uri="{FF2B5EF4-FFF2-40B4-BE49-F238E27FC236}">
                <a16:creationId xmlns:a16="http://schemas.microsoft.com/office/drawing/2014/main" id="{4D45DF38-FA61-482E-B3E1-9A2E54684D83}"/>
              </a:ext>
            </a:extLst>
          </p:cNvPr>
          <p:cNvSpPr>
            <a:spLocks/>
          </p:cNvSpPr>
          <p:nvPr/>
        </p:nvSpPr>
        <p:spPr bwMode="auto">
          <a:xfrm>
            <a:off x="7344273" y="2909282"/>
            <a:ext cx="1381405" cy="906777"/>
          </a:xfrm>
          <a:custGeom>
            <a:avLst/>
            <a:gdLst>
              <a:gd name="T0" fmla="*/ 46 w 2110"/>
              <a:gd name="T1" fmla="*/ 1517 h 1517"/>
              <a:gd name="T2" fmla="*/ 361 w 2110"/>
              <a:gd name="T3" fmla="*/ 1501 h 1517"/>
              <a:gd name="T4" fmla="*/ 663 w 2110"/>
              <a:gd name="T5" fmla="*/ 1183 h 1517"/>
              <a:gd name="T6" fmla="*/ 1131 w 2110"/>
              <a:gd name="T7" fmla="*/ 1164 h 1517"/>
              <a:gd name="T8" fmla="*/ 1271 w 2110"/>
              <a:gd name="T9" fmla="*/ 1264 h 1517"/>
              <a:gd name="T10" fmla="*/ 1273 w 2110"/>
              <a:gd name="T11" fmla="*/ 1404 h 1517"/>
              <a:gd name="T12" fmla="*/ 1626 w 2110"/>
              <a:gd name="T13" fmla="*/ 1395 h 1517"/>
              <a:gd name="T14" fmla="*/ 1619 w 2110"/>
              <a:gd name="T15" fmla="*/ 1049 h 1517"/>
              <a:gd name="T16" fmla="*/ 1809 w 2110"/>
              <a:gd name="T17" fmla="*/ 610 h 1517"/>
              <a:gd name="T18" fmla="*/ 1994 w 2110"/>
              <a:gd name="T19" fmla="*/ 426 h 1517"/>
              <a:gd name="T20" fmla="*/ 2110 w 2110"/>
              <a:gd name="T21" fmla="*/ 0 h 1517"/>
              <a:gd name="T22" fmla="*/ 1526 w 2110"/>
              <a:gd name="T23" fmla="*/ 10 h 1517"/>
              <a:gd name="T24" fmla="*/ 1162 w 2110"/>
              <a:gd name="T25" fmla="*/ 26 h 1517"/>
              <a:gd name="T26" fmla="*/ 1156 w 2110"/>
              <a:gd name="T27" fmla="*/ 179 h 1517"/>
              <a:gd name="T28" fmla="*/ 901 w 2110"/>
              <a:gd name="T29" fmla="*/ 177 h 1517"/>
              <a:gd name="T30" fmla="*/ 770 w 2110"/>
              <a:gd name="T31" fmla="*/ 35 h 1517"/>
              <a:gd name="T32" fmla="*/ 674 w 2110"/>
              <a:gd name="T33" fmla="*/ 170 h 1517"/>
              <a:gd name="T34" fmla="*/ 442 w 2110"/>
              <a:gd name="T35" fmla="*/ 104 h 1517"/>
              <a:gd name="T36" fmla="*/ 316 w 2110"/>
              <a:gd name="T37" fmla="*/ 267 h 1517"/>
              <a:gd name="T38" fmla="*/ 273 w 2110"/>
              <a:gd name="T39" fmla="*/ 643 h 1517"/>
              <a:gd name="T40" fmla="*/ 0 w 2110"/>
              <a:gd name="T41" fmla="*/ 698 h 1517"/>
              <a:gd name="T42" fmla="*/ 12 w 2110"/>
              <a:gd name="T43" fmla="*/ 799 h 1517"/>
              <a:gd name="T44" fmla="*/ 182 w 2110"/>
              <a:gd name="T45" fmla="*/ 806 h 1517"/>
              <a:gd name="T46" fmla="*/ 251 w 2110"/>
              <a:gd name="T47" fmla="*/ 906 h 1517"/>
              <a:gd name="T48" fmla="*/ 46 w 2110"/>
              <a:gd name="T49" fmla="*/ 1517 h 1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0"/>
              <a:gd name="T76" fmla="*/ 0 h 1517"/>
              <a:gd name="T77" fmla="*/ 2110 w 2110"/>
              <a:gd name="T78" fmla="*/ 1517 h 1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0" h="1517">
                <a:moveTo>
                  <a:pt x="46" y="1517"/>
                </a:moveTo>
                <a:lnTo>
                  <a:pt x="361" y="1501"/>
                </a:lnTo>
                <a:lnTo>
                  <a:pt x="663" y="1183"/>
                </a:lnTo>
                <a:lnTo>
                  <a:pt x="1131" y="1164"/>
                </a:lnTo>
                <a:lnTo>
                  <a:pt x="1271" y="1264"/>
                </a:lnTo>
                <a:lnTo>
                  <a:pt x="1273" y="1404"/>
                </a:lnTo>
                <a:lnTo>
                  <a:pt x="1626" y="1395"/>
                </a:lnTo>
                <a:lnTo>
                  <a:pt x="1619" y="1049"/>
                </a:lnTo>
                <a:lnTo>
                  <a:pt x="1809" y="610"/>
                </a:lnTo>
                <a:lnTo>
                  <a:pt x="1994" y="426"/>
                </a:lnTo>
                <a:lnTo>
                  <a:pt x="2110" y="0"/>
                </a:lnTo>
                <a:lnTo>
                  <a:pt x="1526" y="10"/>
                </a:lnTo>
                <a:lnTo>
                  <a:pt x="1162" y="26"/>
                </a:lnTo>
                <a:lnTo>
                  <a:pt x="1156" y="179"/>
                </a:lnTo>
                <a:lnTo>
                  <a:pt x="901" y="177"/>
                </a:lnTo>
                <a:lnTo>
                  <a:pt x="770" y="35"/>
                </a:lnTo>
                <a:lnTo>
                  <a:pt x="674" y="170"/>
                </a:lnTo>
                <a:lnTo>
                  <a:pt x="442" y="104"/>
                </a:lnTo>
                <a:lnTo>
                  <a:pt x="316" y="267"/>
                </a:lnTo>
                <a:lnTo>
                  <a:pt x="273" y="643"/>
                </a:lnTo>
                <a:lnTo>
                  <a:pt x="0" y="698"/>
                </a:lnTo>
                <a:lnTo>
                  <a:pt x="12" y="799"/>
                </a:lnTo>
                <a:lnTo>
                  <a:pt x="182" y="806"/>
                </a:lnTo>
                <a:lnTo>
                  <a:pt x="251" y="906"/>
                </a:lnTo>
                <a:lnTo>
                  <a:pt x="46" y="1517"/>
                </a:lnTo>
                <a:close/>
              </a:path>
            </a:pathLst>
          </a:custGeom>
          <a:noFill/>
          <a:ln w="28575">
            <a:solidFill>
              <a:srgbClr val="005595"/>
            </a:solidFill>
            <a:prstDash val="solid"/>
            <a:round/>
            <a:headEnd/>
            <a:tailEnd/>
          </a:ln>
        </p:spPr>
        <p:txBody>
          <a:bodyPr/>
          <a:lstStyle/>
          <a:p>
            <a:endParaRPr lang="en-US"/>
          </a:p>
        </p:txBody>
      </p:sp>
      <p:sp>
        <p:nvSpPr>
          <p:cNvPr id="8" name="Freeform 20">
            <a:extLst>
              <a:ext uri="{FF2B5EF4-FFF2-40B4-BE49-F238E27FC236}">
                <a16:creationId xmlns:a16="http://schemas.microsoft.com/office/drawing/2014/main" id="{DD8828EE-45D4-473A-996E-4DB819A1AC13}"/>
              </a:ext>
            </a:extLst>
          </p:cNvPr>
          <p:cNvSpPr>
            <a:spLocks/>
          </p:cNvSpPr>
          <p:nvPr/>
        </p:nvSpPr>
        <p:spPr bwMode="auto">
          <a:xfrm>
            <a:off x="3598958" y="2728286"/>
            <a:ext cx="1149533" cy="639761"/>
          </a:xfrm>
          <a:custGeom>
            <a:avLst/>
            <a:gdLst>
              <a:gd name="T0" fmla="*/ 47 w 1754"/>
              <a:gd name="T1" fmla="*/ 899 h 1070"/>
              <a:gd name="T2" fmla="*/ 95 w 1754"/>
              <a:gd name="T3" fmla="*/ 781 h 1070"/>
              <a:gd name="T4" fmla="*/ 0 w 1754"/>
              <a:gd name="T5" fmla="*/ 697 h 1070"/>
              <a:gd name="T6" fmla="*/ 182 w 1754"/>
              <a:gd name="T7" fmla="*/ 530 h 1070"/>
              <a:gd name="T8" fmla="*/ 158 w 1754"/>
              <a:gd name="T9" fmla="*/ 341 h 1070"/>
              <a:gd name="T10" fmla="*/ 238 w 1754"/>
              <a:gd name="T11" fmla="*/ 14 h 1070"/>
              <a:gd name="T12" fmla="*/ 426 w 1754"/>
              <a:gd name="T13" fmla="*/ 0 h 1070"/>
              <a:gd name="T14" fmla="*/ 550 w 1754"/>
              <a:gd name="T15" fmla="*/ 36 h 1070"/>
              <a:gd name="T16" fmla="*/ 500 w 1754"/>
              <a:gd name="T17" fmla="*/ 257 h 1070"/>
              <a:gd name="T18" fmla="*/ 970 w 1754"/>
              <a:gd name="T19" fmla="*/ 697 h 1070"/>
              <a:gd name="T20" fmla="*/ 1754 w 1754"/>
              <a:gd name="T21" fmla="*/ 726 h 1070"/>
              <a:gd name="T22" fmla="*/ 1743 w 1754"/>
              <a:gd name="T23" fmla="*/ 807 h 1070"/>
              <a:gd name="T24" fmla="*/ 1680 w 1754"/>
              <a:gd name="T25" fmla="*/ 1070 h 1070"/>
              <a:gd name="T26" fmla="*/ 703 w 1754"/>
              <a:gd name="T27" fmla="*/ 831 h 1070"/>
              <a:gd name="T28" fmla="*/ 413 w 1754"/>
              <a:gd name="T29" fmla="*/ 862 h 1070"/>
              <a:gd name="T30" fmla="*/ 247 w 1754"/>
              <a:gd name="T31" fmla="*/ 1008 h 1070"/>
              <a:gd name="T32" fmla="*/ 47 w 1754"/>
              <a:gd name="T33" fmla="*/ 899 h 10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4"/>
              <a:gd name="T52" fmla="*/ 0 h 1070"/>
              <a:gd name="T53" fmla="*/ 1754 w 1754"/>
              <a:gd name="T54" fmla="*/ 1070 h 10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4" h="1070">
                <a:moveTo>
                  <a:pt x="47" y="899"/>
                </a:moveTo>
                <a:lnTo>
                  <a:pt x="95" y="781"/>
                </a:lnTo>
                <a:lnTo>
                  <a:pt x="0" y="697"/>
                </a:lnTo>
                <a:lnTo>
                  <a:pt x="182" y="530"/>
                </a:lnTo>
                <a:lnTo>
                  <a:pt x="158" y="341"/>
                </a:lnTo>
                <a:lnTo>
                  <a:pt x="238" y="14"/>
                </a:lnTo>
                <a:lnTo>
                  <a:pt x="426" y="0"/>
                </a:lnTo>
                <a:lnTo>
                  <a:pt x="550" y="36"/>
                </a:lnTo>
                <a:lnTo>
                  <a:pt x="500" y="257"/>
                </a:lnTo>
                <a:lnTo>
                  <a:pt x="970" y="697"/>
                </a:lnTo>
                <a:lnTo>
                  <a:pt x="1754" y="726"/>
                </a:lnTo>
                <a:lnTo>
                  <a:pt x="1743" y="807"/>
                </a:lnTo>
                <a:lnTo>
                  <a:pt x="1680" y="1070"/>
                </a:lnTo>
                <a:lnTo>
                  <a:pt x="703" y="831"/>
                </a:lnTo>
                <a:lnTo>
                  <a:pt x="413" y="862"/>
                </a:lnTo>
                <a:lnTo>
                  <a:pt x="247" y="1008"/>
                </a:lnTo>
                <a:lnTo>
                  <a:pt x="47" y="899"/>
                </a:lnTo>
                <a:close/>
              </a:path>
            </a:pathLst>
          </a:custGeom>
          <a:solidFill>
            <a:srgbClr val="FFAA00"/>
          </a:solidFill>
          <a:ln w="28575">
            <a:solidFill>
              <a:srgbClr val="005595"/>
            </a:solidFill>
            <a:prstDash val="solid"/>
            <a:round/>
            <a:headEnd/>
            <a:tailEnd/>
          </a:ln>
        </p:spPr>
        <p:txBody>
          <a:bodyPr/>
          <a:lstStyle/>
          <a:p>
            <a:endParaRPr lang="en-US"/>
          </a:p>
        </p:txBody>
      </p:sp>
      <p:grpSp>
        <p:nvGrpSpPr>
          <p:cNvPr id="25" name="Group 24">
            <a:extLst>
              <a:ext uri="{FF2B5EF4-FFF2-40B4-BE49-F238E27FC236}">
                <a16:creationId xmlns:a16="http://schemas.microsoft.com/office/drawing/2014/main" id="{A8F6E511-B108-4D79-A670-EB501375A159}"/>
              </a:ext>
            </a:extLst>
          </p:cNvPr>
          <p:cNvGrpSpPr/>
          <p:nvPr/>
        </p:nvGrpSpPr>
        <p:grpSpPr>
          <a:xfrm>
            <a:off x="2474970" y="1751617"/>
            <a:ext cx="5867530" cy="4413817"/>
            <a:chOff x="2474970" y="1751617"/>
            <a:chExt cx="5867530" cy="4413817"/>
          </a:xfrm>
          <a:solidFill>
            <a:srgbClr val="FFAA00"/>
          </a:solidFill>
        </p:grpSpPr>
        <p:sp>
          <p:nvSpPr>
            <p:cNvPr id="9" name="Freeform 24">
              <a:extLst>
                <a:ext uri="{FF2B5EF4-FFF2-40B4-BE49-F238E27FC236}">
                  <a16:creationId xmlns:a16="http://schemas.microsoft.com/office/drawing/2014/main" id="{B2196540-C535-4647-A303-951196A47756}"/>
                </a:ext>
              </a:extLst>
            </p:cNvPr>
            <p:cNvSpPr>
              <a:spLocks/>
            </p:cNvSpPr>
            <p:nvPr/>
          </p:nvSpPr>
          <p:spPr bwMode="auto">
            <a:xfrm>
              <a:off x="3392631" y="2179919"/>
              <a:ext cx="581644" cy="499981"/>
            </a:xfrm>
            <a:custGeom>
              <a:avLst/>
              <a:gdLst>
                <a:gd name="T0" fmla="*/ 21 w 890"/>
                <a:gd name="T1" fmla="*/ 613 h 838"/>
                <a:gd name="T2" fmla="*/ 45 w 890"/>
                <a:gd name="T3" fmla="*/ 454 h 838"/>
                <a:gd name="T4" fmla="*/ 225 w 890"/>
                <a:gd name="T5" fmla="*/ 328 h 838"/>
                <a:gd name="T6" fmla="*/ 0 w 890"/>
                <a:gd name="T7" fmla="*/ 154 h 838"/>
                <a:gd name="T8" fmla="*/ 156 w 890"/>
                <a:gd name="T9" fmla="*/ 131 h 838"/>
                <a:gd name="T10" fmla="*/ 160 w 890"/>
                <a:gd name="T11" fmla="*/ 0 h 838"/>
                <a:gd name="T12" fmla="*/ 554 w 890"/>
                <a:gd name="T13" fmla="*/ 14 h 838"/>
                <a:gd name="T14" fmla="*/ 690 w 890"/>
                <a:gd name="T15" fmla="*/ 121 h 838"/>
                <a:gd name="T16" fmla="*/ 890 w 890"/>
                <a:gd name="T17" fmla="*/ 640 h 838"/>
                <a:gd name="T18" fmla="*/ 886 w 890"/>
                <a:gd name="T19" fmla="*/ 805 h 838"/>
                <a:gd name="T20" fmla="*/ 739 w 890"/>
                <a:gd name="T21" fmla="*/ 838 h 838"/>
                <a:gd name="T22" fmla="*/ 373 w 890"/>
                <a:gd name="T23" fmla="*/ 614 h 838"/>
                <a:gd name="T24" fmla="*/ 21 w 890"/>
                <a:gd name="T25" fmla="*/ 613 h 8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0"/>
                <a:gd name="T40" fmla="*/ 0 h 838"/>
                <a:gd name="T41" fmla="*/ 890 w 890"/>
                <a:gd name="T42" fmla="*/ 838 h 8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0" h="838">
                  <a:moveTo>
                    <a:pt x="21" y="613"/>
                  </a:moveTo>
                  <a:lnTo>
                    <a:pt x="45" y="454"/>
                  </a:lnTo>
                  <a:lnTo>
                    <a:pt x="225" y="328"/>
                  </a:lnTo>
                  <a:lnTo>
                    <a:pt x="0" y="154"/>
                  </a:lnTo>
                  <a:lnTo>
                    <a:pt x="156" y="131"/>
                  </a:lnTo>
                  <a:lnTo>
                    <a:pt x="160" y="0"/>
                  </a:lnTo>
                  <a:lnTo>
                    <a:pt x="554" y="14"/>
                  </a:lnTo>
                  <a:lnTo>
                    <a:pt x="690" y="121"/>
                  </a:lnTo>
                  <a:lnTo>
                    <a:pt x="890" y="640"/>
                  </a:lnTo>
                  <a:lnTo>
                    <a:pt x="886" y="805"/>
                  </a:lnTo>
                  <a:lnTo>
                    <a:pt x="739" y="838"/>
                  </a:lnTo>
                  <a:lnTo>
                    <a:pt x="373" y="614"/>
                  </a:lnTo>
                  <a:lnTo>
                    <a:pt x="21" y="613"/>
                  </a:lnTo>
                  <a:close/>
                </a:path>
              </a:pathLst>
            </a:custGeom>
            <a:grpFill/>
            <a:ln w="28575">
              <a:solidFill>
                <a:srgbClr val="005595"/>
              </a:solidFill>
              <a:prstDash val="solid"/>
              <a:round/>
              <a:headEnd/>
              <a:tailEnd/>
            </a:ln>
          </p:spPr>
          <p:txBody>
            <a:bodyPr/>
            <a:lstStyle/>
            <a:p>
              <a:endParaRPr lang="en-US"/>
            </a:p>
          </p:txBody>
        </p:sp>
        <p:sp>
          <p:nvSpPr>
            <p:cNvPr id="11" name="Freeform 29">
              <a:extLst>
                <a:ext uri="{FF2B5EF4-FFF2-40B4-BE49-F238E27FC236}">
                  <a16:creationId xmlns:a16="http://schemas.microsoft.com/office/drawing/2014/main" id="{142D630F-8ACB-4A1C-96F8-3288C1F52AC6}"/>
                </a:ext>
              </a:extLst>
            </p:cNvPr>
            <p:cNvSpPr>
              <a:spLocks/>
            </p:cNvSpPr>
            <p:nvPr/>
          </p:nvSpPr>
          <p:spPr bwMode="auto">
            <a:xfrm>
              <a:off x="3885850" y="2545497"/>
              <a:ext cx="954996" cy="616464"/>
            </a:xfrm>
            <a:custGeom>
              <a:avLst/>
              <a:gdLst>
                <a:gd name="T0" fmla="*/ 4 w 1459"/>
                <a:gd name="T1" fmla="*/ 308 h 1034"/>
                <a:gd name="T2" fmla="*/ 0 w 1459"/>
                <a:gd name="T3" fmla="*/ 227 h 1034"/>
                <a:gd name="T4" fmla="*/ 147 w 1459"/>
                <a:gd name="T5" fmla="*/ 194 h 1034"/>
                <a:gd name="T6" fmla="*/ 151 w 1459"/>
                <a:gd name="T7" fmla="*/ 29 h 1034"/>
                <a:gd name="T8" fmla="*/ 1274 w 1459"/>
                <a:gd name="T9" fmla="*/ 0 h 1034"/>
                <a:gd name="T10" fmla="*/ 1412 w 1459"/>
                <a:gd name="T11" fmla="*/ 146 h 1034"/>
                <a:gd name="T12" fmla="*/ 1436 w 1459"/>
                <a:gd name="T13" fmla="*/ 357 h 1034"/>
                <a:gd name="T14" fmla="*/ 1347 w 1459"/>
                <a:gd name="T15" fmla="*/ 476 h 1034"/>
                <a:gd name="T16" fmla="*/ 1459 w 1459"/>
                <a:gd name="T17" fmla="*/ 651 h 1034"/>
                <a:gd name="T18" fmla="*/ 1281 w 1459"/>
                <a:gd name="T19" fmla="*/ 782 h 1034"/>
                <a:gd name="T20" fmla="*/ 1393 w 1459"/>
                <a:gd name="T21" fmla="*/ 991 h 1034"/>
                <a:gd name="T22" fmla="*/ 1332 w 1459"/>
                <a:gd name="T23" fmla="*/ 1034 h 1034"/>
                <a:gd name="T24" fmla="*/ 548 w 1459"/>
                <a:gd name="T25" fmla="*/ 1005 h 1034"/>
                <a:gd name="T26" fmla="*/ 78 w 1459"/>
                <a:gd name="T27" fmla="*/ 565 h 1034"/>
                <a:gd name="T28" fmla="*/ 128 w 1459"/>
                <a:gd name="T29" fmla="*/ 344 h 1034"/>
                <a:gd name="T30" fmla="*/ 4 w 1459"/>
                <a:gd name="T31" fmla="*/ 308 h 10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9"/>
                <a:gd name="T49" fmla="*/ 0 h 1034"/>
                <a:gd name="T50" fmla="*/ 1459 w 1459"/>
                <a:gd name="T51" fmla="*/ 1034 h 10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9" h="1034">
                  <a:moveTo>
                    <a:pt x="4" y="308"/>
                  </a:moveTo>
                  <a:lnTo>
                    <a:pt x="0" y="227"/>
                  </a:lnTo>
                  <a:lnTo>
                    <a:pt x="147" y="194"/>
                  </a:lnTo>
                  <a:lnTo>
                    <a:pt x="151" y="29"/>
                  </a:lnTo>
                  <a:lnTo>
                    <a:pt x="1274" y="0"/>
                  </a:lnTo>
                  <a:lnTo>
                    <a:pt x="1412" y="146"/>
                  </a:lnTo>
                  <a:lnTo>
                    <a:pt x="1436" y="357"/>
                  </a:lnTo>
                  <a:lnTo>
                    <a:pt x="1347" y="476"/>
                  </a:lnTo>
                  <a:lnTo>
                    <a:pt x="1459" y="651"/>
                  </a:lnTo>
                  <a:lnTo>
                    <a:pt x="1281" y="782"/>
                  </a:lnTo>
                  <a:lnTo>
                    <a:pt x="1393" y="991"/>
                  </a:lnTo>
                  <a:lnTo>
                    <a:pt x="1332" y="1034"/>
                  </a:lnTo>
                  <a:lnTo>
                    <a:pt x="548" y="1005"/>
                  </a:lnTo>
                  <a:lnTo>
                    <a:pt x="78" y="565"/>
                  </a:lnTo>
                  <a:lnTo>
                    <a:pt x="128" y="344"/>
                  </a:lnTo>
                  <a:lnTo>
                    <a:pt x="4" y="308"/>
                  </a:lnTo>
                  <a:close/>
                </a:path>
              </a:pathLst>
            </a:custGeom>
            <a:grpFill/>
            <a:ln w="28575">
              <a:solidFill>
                <a:srgbClr val="005595"/>
              </a:solidFill>
              <a:prstDash val="solid"/>
              <a:round/>
              <a:headEnd/>
              <a:tailEnd/>
            </a:ln>
          </p:spPr>
          <p:txBody>
            <a:bodyPr/>
            <a:lstStyle/>
            <a:p>
              <a:endParaRPr lang="en-US"/>
            </a:p>
          </p:txBody>
        </p:sp>
        <p:sp>
          <p:nvSpPr>
            <p:cNvPr id="12" name="Freeform 30">
              <a:extLst>
                <a:ext uri="{FF2B5EF4-FFF2-40B4-BE49-F238E27FC236}">
                  <a16:creationId xmlns:a16="http://schemas.microsoft.com/office/drawing/2014/main" id="{CA4DC10B-2953-44B0-B218-257BADFBB933}"/>
                </a:ext>
              </a:extLst>
            </p:cNvPr>
            <p:cNvSpPr>
              <a:spLocks/>
            </p:cNvSpPr>
            <p:nvPr/>
          </p:nvSpPr>
          <p:spPr bwMode="auto">
            <a:xfrm>
              <a:off x="3484987" y="1751617"/>
              <a:ext cx="448023" cy="489230"/>
            </a:xfrm>
            <a:custGeom>
              <a:avLst/>
              <a:gdLst>
                <a:gd name="T0" fmla="*/ 0 w 685"/>
                <a:gd name="T1" fmla="*/ 697 h 819"/>
                <a:gd name="T2" fmla="*/ 1 w 685"/>
                <a:gd name="T3" fmla="*/ 44 h 819"/>
                <a:gd name="T4" fmla="*/ 184 w 685"/>
                <a:gd name="T5" fmla="*/ 16 h 819"/>
                <a:gd name="T6" fmla="*/ 307 w 685"/>
                <a:gd name="T7" fmla="*/ 0 h 819"/>
                <a:gd name="T8" fmla="*/ 551 w 685"/>
                <a:gd name="T9" fmla="*/ 182 h 819"/>
                <a:gd name="T10" fmla="*/ 683 w 685"/>
                <a:gd name="T11" fmla="*/ 585 h 819"/>
                <a:gd name="T12" fmla="*/ 685 w 685"/>
                <a:gd name="T13" fmla="*/ 819 h 819"/>
                <a:gd name="T14" fmla="*/ 530 w 685"/>
                <a:gd name="T15" fmla="*/ 818 h 819"/>
                <a:gd name="T16" fmla="*/ 394 w 685"/>
                <a:gd name="T17" fmla="*/ 711 h 819"/>
                <a:gd name="T18" fmla="*/ 0 w 685"/>
                <a:gd name="T19" fmla="*/ 697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5"/>
                <a:gd name="T31" fmla="*/ 0 h 819"/>
                <a:gd name="T32" fmla="*/ 685 w 685"/>
                <a:gd name="T33" fmla="*/ 819 h 8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5" h="819">
                  <a:moveTo>
                    <a:pt x="0" y="697"/>
                  </a:moveTo>
                  <a:lnTo>
                    <a:pt x="1" y="44"/>
                  </a:lnTo>
                  <a:lnTo>
                    <a:pt x="184" y="16"/>
                  </a:lnTo>
                  <a:lnTo>
                    <a:pt x="307" y="0"/>
                  </a:lnTo>
                  <a:lnTo>
                    <a:pt x="551" y="182"/>
                  </a:lnTo>
                  <a:lnTo>
                    <a:pt x="683" y="585"/>
                  </a:lnTo>
                  <a:lnTo>
                    <a:pt x="685" y="819"/>
                  </a:lnTo>
                  <a:lnTo>
                    <a:pt x="530" y="818"/>
                  </a:lnTo>
                  <a:lnTo>
                    <a:pt x="394" y="711"/>
                  </a:lnTo>
                  <a:lnTo>
                    <a:pt x="0" y="697"/>
                  </a:lnTo>
                  <a:close/>
                </a:path>
              </a:pathLst>
            </a:custGeom>
            <a:grpFill/>
            <a:ln w="28575">
              <a:solidFill>
                <a:srgbClr val="005595"/>
              </a:solidFill>
              <a:prstDash val="solid"/>
              <a:round/>
              <a:headEnd/>
              <a:tailEnd/>
            </a:ln>
          </p:spPr>
          <p:txBody>
            <a:bodyPr/>
            <a:lstStyle/>
            <a:p>
              <a:endParaRPr lang="en-US"/>
            </a:p>
          </p:txBody>
        </p:sp>
        <p:sp>
          <p:nvSpPr>
            <p:cNvPr id="14" name="Freeform 18">
              <a:extLst>
                <a:ext uri="{FF2B5EF4-FFF2-40B4-BE49-F238E27FC236}">
                  <a16:creationId xmlns:a16="http://schemas.microsoft.com/office/drawing/2014/main" id="{8B21875B-CF0B-4EA8-8637-82097748E660}"/>
                </a:ext>
              </a:extLst>
            </p:cNvPr>
            <p:cNvSpPr>
              <a:spLocks/>
            </p:cNvSpPr>
            <p:nvPr/>
          </p:nvSpPr>
          <p:spPr bwMode="auto">
            <a:xfrm>
              <a:off x="2779547" y="3739001"/>
              <a:ext cx="1931607" cy="928281"/>
            </a:xfrm>
            <a:custGeom>
              <a:avLst/>
              <a:gdLst>
                <a:gd name="T0" fmla="*/ 0 w 2947"/>
                <a:gd name="T1" fmla="*/ 727 h 1554"/>
                <a:gd name="T2" fmla="*/ 222 w 2947"/>
                <a:gd name="T3" fmla="*/ 734 h 1554"/>
                <a:gd name="T4" fmla="*/ 543 w 2947"/>
                <a:gd name="T5" fmla="*/ 588 h 1554"/>
                <a:gd name="T6" fmla="*/ 817 w 2947"/>
                <a:gd name="T7" fmla="*/ 841 h 1554"/>
                <a:gd name="T8" fmla="*/ 1229 w 2947"/>
                <a:gd name="T9" fmla="*/ 909 h 1554"/>
                <a:gd name="T10" fmla="*/ 1261 w 2947"/>
                <a:gd name="T11" fmla="*/ 1340 h 1554"/>
                <a:gd name="T12" fmla="*/ 1711 w 2947"/>
                <a:gd name="T13" fmla="*/ 1352 h 1554"/>
                <a:gd name="T14" fmla="*/ 1721 w 2947"/>
                <a:gd name="T15" fmla="*/ 1534 h 1554"/>
                <a:gd name="T16" fmla="*/ 2466 w 2947"/>
                <a:gd name="T17" fmla="*/ 1554 h 1554"/>
                <a:gd name="T18" fmla="*/ 2420 w 2947"/>
                <a:gd name="T19" fmla="*/ 1352 h 1554"/>
                <a:gd name="T20" fmla="*/ 2629 w 2947"/>
                <a:gd name="T21" fmla="*/ 1236 h 1554"/>
                <a:gd name="T22" fmla="*/ 2713 w 2947"/>
                <a:gd name="T23" fmla="*/ 1106 h 1554"/>
                <a:gd name="T24" fmla="*/ 2637 w 2947"/>
                <a:gd name="T25" fmla="*/ 859 h 1554"/>
                <a:gd name="T26" fmla="*/ 2947 w 2947"/>
                <a:gd name="T27" fmla="*/ 430 h 1554"/>
                <a:gd name="T28" fmla="*/ 2935 w 2947"/>
                <a:gd name="T29" fmla="*/ 120 h 1554"/>
                <a:gd name="T30" fmla="*/ 2265 w 2947"/>
                <a:gd name="T31" fmla="*/ 109 h 1554"/>
                <a:gd name="T32" fmla="*/ 2207 w 2947"/>
                <a:gd name="T33" fmla="*/ 201 h 1554"/>
                <a:gd name="T34" fmla="*/ 1608 w 2947"/>
                <a:gd name="T35" fmla="*/ 43 h 1554"/>
                <a:gd name="T36" fmla="*/ 1542 w 2947"/>
                <a:gd name="T37" fmla="*/ 192 h 1554"/>
                <a:gd name="T38" fmla="*/ 1241 w 2947"/>
                <a:gd name="T39" fmla="*/ 168 h 1554"/>
                <a:gd name="T40" fmla="*/ 1185 w 2947"/>
                <a:gd name="T41" fmla="*/ 4 h 1554"/>
                <a:gd name="T42" fmla="*/ 519 w 2947"/>
                <a:gd name="T43" fmla="*/ 0 h 1554"/>
                <a:gd name="T44" fmla="*/ 126 w 2947"/>
                <a:gd name="T45" fmla="*/ 3 h 1554"/>
                <a:gd name="T46" fmla="*/ 0 w 2947"/>
                <a:gd name="T47" fmla="*/ 727 h 1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47"/>
                <a:gd name="T73" fmla="*/ 0 h 1554"/>
                <a:gd name="T74" fmla="*/ 2947 w 2947"/>
                <a:gd name="T75" fmla="*/ 1554 h 1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47" h="1554">
                  <a:moveTo>
                    <a:pt x="0" y="727"/>
                  </a:moveTo>
                  <a:lnTo>
                    <a:pt x="222" y="734"/>
                  </a:lnTo>
                  <a:lnTo>
                    <a:pt x="543" y="588"/>
                  </a:lnTo>
                  <a:lnTo>
                    <a:pt x="817" y="841"/>
                  </a:lnTo>
                  <a:lnTo>
                    <a:pt x="1229" y="909"/>
                  </a:lnTo>
                  <a:lnTo>
                    <a:pt x="1261" y="1340"/>
                  </a:lnTo>
                  <a:lnTo>
                    <a:pt x="1711" y="1352"/>
                  </a:lnTo>
                  <a:lnTo>
                    <a:pt x="1721" y="1534"/>
                  </a:lnTo>
                  <a:lnTo>
                    <a:pt x="2466" y="1554"/>
                  </a:lnTo>
                  <a:lnTo>
                    <a:pt x="2420" y="1352"/>
                  </a:lnTo>
                  <a:lnTo>
                    <a:pt x="2629" y="1236"/>
                  </a:lnTo>
                  <a:lnTo>
                    <a:pt x="2713" y="1106"/>
                  </a:lnTo>
                  <a:lnTo>
                    <a:pt x="2637" y="859"/>
                  </a:lnTo>
                  <a:lnTo>
                    <a:pt x="2947" y="430"/>
                  </a:lnTo>
                  <a:lnTo>
                    <a:pt x="2935" y="120"/>
                  </a:lnTo>
                  <a:lnTo>
                    <a:pt x="2265" y="109"/>
                  </a:lnTo>
                  <a:lnTo>
                    <a:pt x="2207" y="201"/>
                  </a:lnTo>
                  <a:lnTo>
                    <a:pt x="1608" y="43"/>
                  </a:lnTo>
                  <a:lnTo>
                    <a:pt x="1542" y="192"/>
                  </a:lnTo>
                  <a:lnTo>
                    <a:pt x="1241" y="168"/>
                  </a:lnTo>
                  <a:lnTo>
                    <a:pt x="1185" y="4"/>
                  </a:lnTo>
                  <a:lnTo>
                    <a:pt x="519" y="0"/>
                  </a:lnTo>
                  <a:lnTo>
                    <a:pt x="126" y="3"/>
                  </a:lnTo>
                  <a:lnTo>
                    <a:pt x="0" y="727"/>
                  </a:lnTo>
                  <a:close/>
                </a:path>
              </a:pathLst>
            </a:custGeom>
            <a:grpFill/>
            <a:ln w="28575">
              <a:solidFill>
                <a:srgbClr val="005595"/>
              </a:solidFill>
              <a:prstDash val="solid"/>
              <a:round/>
              <a:headEnd/>
              <a:tailEnd/>
            </a:ln>
          </p:spPr>
          <p:txBody>
            <a:bodyPr/>
            <a:lstStyle/>
            <a:p>
              <a:endParaRPr lang="en-US"/>
            </a:p>
          </p:txBody>
        </p:sp>
        <p:sp>
          <p:nvSpPr>
            <p:cNvPr id="15" name="Freeform 32">
              <a:extLst>
                <a:ext uri="{FF2B5EF4-FFF2-40B4-BE49-F238E27FC236}">
                  <a16:creationId xmlns:a16="http://schemas.microsoft.com/office/drawing/2014/main" id="{BBE74BAF-8231-4C3F-A84E-47DA3C67A12C}"/>
                </a:ext>
              </a:extLst>
            </p:cNvPr>
            <p:cNvSpPr>
              <a:spLocks/>
            </p:cNvSpPr>
            <p:nvPr/>
          </p:nvSpPr>
          <p:spPr bwMode="auto">
            <a:xfrm>
              <a:off x="3844585" y="2265936"/>
              <a:ext cx="866570" cy="310024"/>
            </a:xfrm>
            <a:custGeom>
              <a:avLst/>
              <a:gdLst>
                <a:gd name="T0" fmla="*/ 0 w 1323"/>
                <a:gd name="T1" fmla="*/ 0 h 519"/>
                <a:gd name="T2" fmla="*/ 200 w 1323"/>
                <a:gd name="T3" fmla="*/ 519 h 519"/>
                <a:gd name="T4" fmla="*/ 1323 w 1323"/>
                <a:gd name="T5" fmla="*/ 490 h 519"/>
                <a:gd name="T6" fmla="*/ 1217 w 1323"/>
                <a:gd name="T7" fmla="*/ 395 h 519"/>
                <a:gd name="T8" fmla="*/ 1184 w 1323"/>
                <a:gd name="T9" fmla="*/ 156 h 519"/>
                <a:gd name="T10" fmla="*/ 784 w 1323"/>
                <a:gd name="T11" fmla="*/ 315 h 519"/>
                <a:gd name="T12" fmla="*/ 218 w 1323"/>
                <a:gd name="T13" fmla="*/ 178 h 519"/>
                <a:gd name="T14" fmla="*/ 155 w 1323"/>
                <a:gd name="T15" fmla="*/ 1 h 519"/>
                <a:gd name="T16" fmla="*/ 0 w 1323"/>
                <a:gd name="T17" fmla="*/ 0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3"/>
                <a:gd name="T28" fmla="*/ 0 h 519"/>
                <a:gd name="T29" fmla="*/ 1323 w 1323"/>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3" h="519">
                  <a:moveTo>
                    <a:pt x="0" y="0"/>
                  </a:moveTo>
                  <a:lnTo>
                    <a:pt x="200" y="519"/>
                  </a:lnTo>
                  <a:lnTo>
                    <a:pt x="1323" y="490"/>
                  </a:lnTo>
                  <a:lnTo>
                    <a:pt x="1217" y="395"/>
                  </a:lnTo>
                  <a:lnTo>
                    <a:pt x="1184" y="156"/>
                  </a:lnTo>
                  <a:lnTo>
                    <a:pt x="784" y="315"/>
                  </a:lnTo>
                  <a:lnTo>
                    <a:pt x="218" y="178"/>
                  </a:lnTo>
                  <a:lnTo>
                    <a:pt x="155" y="1"/>
                  </a:lnTo>
                  <a:lnTo>
                    <a:pt x="0" y="0"/>
                  </a:lnTo>
                  <a:close/>
                </a:path>
              </a:pathLst>
            </a:custGeom>
            <a:grpFill/>
            <a:ln w="28575">
              <a:solidFill>
                <a:srgbClr val="005595"/>
              </a:solidFill>
              <a:prstDash val="solid"/>
              <a:round/>
              <a:headEnd/>
              <a:tailEnd/>
            </a:ln>
          </p:spPr>
          <p:txBody>
            <a:bodyPr/>
            <a:lstStyle/>
            <a:p>
              <a:endParaRPr lang="en-US"/>
            </a:p>
          </p:txBody>
        </p:sp>
        <p:sp>
          <p:nvSpPr>
            <p:cNvPr id="16" name="Freeform 13">
              <a:extLst>
                <a:ext uri="{FF2B5EF4-FFF2-40B4-BE49-F238E27FC236}">
                  <a16:creationId xmlns:a16="http://schemas.microsoft.com/office/drawing/2014/main" id="{314118F6-061A-42E3-98F7-CC712450ECB5}"/>
                </a:ext>
              </a:extLst>
            </p:cNvPr>
            <p:cNvSpPr>
              <a:spLocks/>
            </p:cNvSpPr>
            <p:nvPr/>
          </p:nvSpPr>
          <p:spPr bwMode="auto">
            <a:xfrm>
              <a:off x="3428001" y="5127837"/>
              <a:ext cx="831200" cy="1037597"/>
            </a:xfrm>
            <a:custGeom>
              <a:avLst/>
              <a:gdLst>
                <a:gd name="T0" fmla="*/ 0 w 1268"/>
                <a:gd name="T1" fmla="*/ 1708 h 1738"/>
                <a:gd name="T2" fmla="*/ 58 w 1268"/>
                <a:gd name="T3" fmla="*/ 502 h 1738"/>
                <a:gd name="T4" fmla="*/ 163 w 1268"/>
                <a:gd name="T5" fmla="*/ 403 h 1738"/>
                <a:gd name="T6" fmla="*/ 594 w 1268"/>
                <a:gd name="T7" fmla="*/ 375 h 1738"/>
                <a:gd name="T8" fmla="*/ 933 w 1268"/>
                <a:gd name="T9" fmla="*/ 100 h 1738"/>
                <a:gd name="T10" fmla="*/ 1268 w 1268"/>
                <a:gd name="T11" fmla="*/ 0 h 1738"/>
                <a:gd name="T12" fmla="*/ 1205 w 1268"/>
                <a:gd name="T13" fmla="*/ 1738 h 1738"/>
                <a:gd name="T14" fmla="*/ 0 w 1268"/>
                <a:gd name="T15" fmla="*/ 1708 h 1738"/>
                <a:gd name="T16" fmla="*/ 0 60000 65536"/>
                <a:gd name="T17" fmla="*/ 0 60000 65536"/>
                <a:gd name="T18" fmla="*/ 0 60000 65536"/>
                <a:gd name="T19" fmla="*/ 0 60000 65536"/>
                <a:gd name="T20" fmla="*/ 0 60000 65536"/>
                <a:gd name="T21" fmla="*/ 0 60000 65536"/>
                <a:gd name="T22" fmla="*/ 0 60000 65536"/>
                <a:gd name="T23" fmla="*/ 0 60000 65536"/>
                <a:gd name="T24" fmla="*/ 0 w 1268"/>
                <a:gd name="T25" fmla="*/ 0 h 1738"/>
                <a:gd name="T26" fmla="*/ 1268 w 1268"/>
                <a:gd name="T27" fmla="*/ 1738 h 17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8" h="1738">
                  <a:moveTo>
                    <a:pt x="0" y="1708"/>
                  </a:moveTo>
                  <a:lnTo>
                    <a:pt x="58" y="502"/>
                  </a:lnTo>
                  <a:lnTo>
                    <a:pt x="163" y="403"/>
                  </a:lnTo>
                  <a:lnTo>
                    <a:pt x="594" y="375"/>
                  </a:lnTo>
                  <a:lnTo>
                    <a:pt x="933" y="100"/>
                  </a:lnTo>
                  <a:lnTo>
                    <a:pt x="1268" y="0"/>
                  </a:lnTo>
                  <a:lnTo>
                    <a:pt x="1205" y="1738"/>
                  </a:lnTo>
                  <a:lnTo>
                    <a:pt x="0" y="1708"/>
                  </a:lnTo>
                  <a:close/>
                </a:path>
              </a:pathLst>
            </a:custGeom>
            <a:grpFill/>
            <a:ln w="28575">
              <a:solidFill>
                <a:srgbClr val="005595"/>
              </a:solidFill>
              <a:prstDash val="solid"/>
              <a:round/>
              <a:headEnd/>
              <a:tailEnd/>
            </a:ln>
          </p:spPr>
          <p:txBody>
            <a:bodyPr/>
            <a:lstStyle/>
            <a:p>
              <a:endParaRPr lang="en-US"/>
            </a:p>
          </p:txBody>
        </p:sp>
        <p:sp>
          <p:nvSpPr>
            <p:cNvPr id="69" name="Freeform 33">
              <a:extLst>
                <a:ext uri="{FF2B5EF4-FFF2-40B4-BE49-F238E27FC236}">
                  <a16:creationId xmlns:a16="http://schemas.microsoft.com/office/drawing/2014/main" id="{9A7F0E82-5D12-485A-86E6-A99351924C3E}"/>
                </a:ext>
              </a:extLst>
            </p:cNvPr>
            <p:cNvSpPr>
              <a:spLocks/>
            </p:cNvSpPr>
            <p:nvPr/>
          </p:nvSpPr>
          <p:spPr bwMode="auto">
            <a:xfrm>
              <a:off x="4618800" y="2278481"/>
              <a:ext cx="400863" cy="482062"/>
            </a:xfrm>
            <a:custGeom>
              <a:avLst/>
              <a:gdLst>
                <a:gd name="T0" fmla="*/ 33 w 611"/>
                <a:gd name="T1" fmla="*/ 351 h 808"/>
                <a:gd name="T2" fmla="*/ 0 w 611"/>
                <a:gd name="T3" fmla="*/ 112 h 808"/>
                <a:gd name="T4" fmla="*/ 116 w 611"/>
                <a:gd name="T5" fmla="*/ 22 h 808"/>
                <a:gd name="T6" fmla="*/ 495 w 611"/>
                <a:gd name="T7" fmla="*/ 0 h 808"/>
                <a:gd name="T8" fmla="*/ 611 w 611"/>
                <a:gd name="T9" fmla="*/ 30 h 808"/>
                <a:gd name="T10" fmla="*/ 544 w 611"/>
                <a:gd name="T11" fmla="*/ 808 h 808"/>
                <a:gd name="T12" fmla="*/ 301 w 611"/>
                <a:gd name="T13" fmla="*/ 803 h 808"/>
                <a:gd name="T14" fmla="*/ 277 w 611"/>
                <a:gd name="T15" fmla="*/ 592 h 808"/>
                <a:gd name="T16" fmla="*/ 139 w 611"/>
                <a:gd name="T17" fmla="*/ 446 h 808"/>
                <a:gd name="T18" fmla="*/ 33 w 611"/>
                <a:gd name="T19" fmla="*/ 351 h 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808"/>
                <a:gd name="T32" fmla="*/ 611 w 611"/>
                <a:gd name="T33" fmla="*/ 808 h 8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808">
                  <a:moveTo>
                    <a:pt x="33" y="351"/>
                  </a:moveTo>
                  <a:lnTo>
                    <a:pt x="0" y="112"/>
                  </a:lnTo>
                  <a:lnTo>
                    <a:pt x="116" y="22"/>
                  </a:lnTo>
                  <a:lnTo>
                    <a:pt x="495" y="0"/>
                  </a:lnTo>
                  <a:lnTo>
                    <a:pt x="611" y="30"/>
                  </a:lnTo>
                  <a:lnTo>
                    <a:pt x="544" y="808"/>
                  </a:lnTo>
                  <a:lnTo>
                    <a:pt x="301" y="803"/>
                  </a:lnTo>
                  <a:lnTo>
                    <a:pt x="277" y="592"/>
                  </a:lnTo>
                  <a:lnTo>
                    <a:pt x="139" y="446"/>
                  </a:lnTo>
                  <a:lnTo>
                    <a:pt x="33" y="351"/>
                  </a:lnTo>
                  <a:close/>
                </a:path>
              </a:pathLst>
            </a:custGeom>
            <a:grpFill/>
            <a:ln w="28575">
              <a:solidFill>
                <a:srgbClr val="005595"/>
              </a:solidFill>
              <a:prstDash val="solid"/>
              <a:round/>
              <a:headEnd/>
              <a:tailEnd/>
            </a:ln>
          </p:spPr>
          <p:txBody>
            <a:bodyPr/>
            <a:lstStyle/>
            <a:p>
              <a:endParaRPr lang="en-US"/>
            </a:p>
          </p:txBody>
        </p:sp>
        <p:sp>
          <p:nvSpPr>
            <p:cNvPr id="76" name="Freeform 35">
              <a:extLst>
                <a:ext uri="{FF2B5EF4-FFF2-40B4-BE49-F238E27FC236}">
                  <a16:creationId xmlns:a16="http://schemas.microsoft.com/office/drawing/2014/main" id="{B88E1A7A-8F8D-48D9-964C-4C3F0B2F9D35}"/>
                </a:ext>
              </a:extLst>
            </p:cNvPr>
            <p:cNvSpPr>
              <a:spLocks/>
            </p:cNvSpPr>
            <p:nvPr/>
          </p:nvSpPr>
          <p:spPr bwMode="auto">
            <a:xfrm>
              <a:off x="7187072" y="2108236"/>
              <a:ext cx="1155428" cy="960538"/>
            </a:xfrm>
            <a:custGeom>
              <a:avLst/>
              <a:gdLst>
                <a:gd name="T0" fmla="*/ 52 w 1764"/>
                <a:gd name="T1" fmla="*/ 1191 h 1609"/>
                <a:gd name="T2" fmla="*/ 0 w 1764"/>
                <a:gd name="T3" fmla="*/ 928 h 1609"/>
                <a:gd name="T4" fmla="*/ 321 w 1764"/>
                <a:gd name="T5" fmla="*/ 905 h 1609"/>
                <a:gd name="T6" fmla="*/ 321 w 1764"/>
                <a:gd name="T7" fmla="*/ 771 h 1609"/>
                <a:gd name="T8" fmla="*/ 605 w 1764"/>
                <a:gd name="T9" fmla="*/ 778 h 1609"/>
                <a:gd name="T10" fmla="*/ 697 w 1764"/>
                <a:gd name="T11" fmla="*/ 693 h 1609"/>
                <a:gd name="T12" fmla="*/ 687 w 1764"/>
                <a:gd name="T13" fmla="*/ 300 h 1609"/>
                <a:gd name="T14" fmla="*/ 854 w 1764"/>
                <a:gd name="T15" fmla="*/ 2 h 1609"/>
                <a:gd name="T16" fmla="*/ 1142 w 1764"/>
                <a:gd name="T17" fmla="*/ 0 h 1609"/>
                <a:gd name="T18" fmla="*/ 1099 w 1764"/>
                <a:gd name="T19" fmla="*/ 293 h 1609"/>
                <a:gd name="T20" fmla="*/ 1272 w 1764"/>
                <a:gd name="T21" fmla="*/ 848 h 1609"/>
                <a:gd name="T22" fmla="*/ 1487 w 1764"/>
                <a:gd name="T23" fmla="*/ 1205 h 1609"/>
                <a:gd name="T24" fmla="*/ 1752 w 1764"/>
                <a:gd name="T25" fmla="*/ 1199 h 1609"/>
                <a:gd name="T26" fmla="*/ 1764 w 1764"/>
                <a:gd name="T27" fmla="*/ 1352 h 1609"/>
                <a:gd name="T28" fmla="*/ 1400 w 1764"/>
                <a:gd name="T29" fmla="*/ 1368 h 1609"/>
                <a:gd name="T30" fmla="*/ 1394 w 1764"/>
                <a:gd name="T31" fmla="*/ 1521 h 1609"/>
                <a:gd name="T32" fmla="*/ 1139 w 1764"/>
                <a:gd name="T33" fmla="*/ 1519 h 1609"/>
                <a:gd name="T34" fmla="*/ 1008 w 1764"/>
                <a:gd name="T35" fmla="*/ 1377 h 1609"/>
                <a:gd name="T36" fmla="*/ 912 w 1764"/>
                <a:gd name="T37" fmla="*/ 1512 h 1609"/>
                <a:gd name="T38" fmla="*/ 680 w 1764"/>
                <a:gd name="T39" fmla="*/ 1446 h 1609"/>
                <a:gd name="T40" fmla="*/ 554 w 1764"/>
                <a:gd name="T41" fmla="*/ 1609 h 1609"/>
                <a:gd name="T42" fmla="*/ 224 w 1764"/>
                <a:gd name="T43" fmla="*/ 1543 h 1609"/>
                <a:gd name="T44" fmla="*/ 187 w 1764"/>
                <a:gd name="T45" fmla="*/ 1187 h 1609"/>
                <a:gd name="T46" fmla="*/ 52 w 1764"/>
                <a:gd name="T47" fmla="*/ 1191 h 16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64"/>
                <a:gd name="T73" fmla="*/ 0 h 1609"/>
                <a:gd name="T74" fmla="*/ 1764 w 1764"/>
                <a:gd name="T75" fmla="*/ 1609 h 16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64" h="1609">
                  <a:moveTo>
                    <a:pt x="52" y="1191"/>
                  </a:moveTo>
                  <a:lnTo>
                    <a:pt x="0" y="928"/>
                  </a:lnTo>
                  <a:lnTo>
                    <a:pt x="321" y="905"/>
                  </a:lnTo>
                  <a:lnTo>
                    <a:pt x="321" y="771"/>
                  </a:lnTo>
                  <a:lnTo>
                    <a:pt x="605" y="778"/>
                  </a:lnTo>
                  <a:lnTo>
                    <a:pt x="697" y="693"/>
                  </a:lnTo>
                  <a:lnTo>
                    <a:pt x="687" y="300"/>
                  </a:lnTo>
                  <a:lnTo>
                    <a:pt x="854" y="2"/>
                  </a:lnTo>
                  <a:lnTo>
                    <a:pt x="1142" y="0"/>
                  </a:lnTo>
                  <a:lnTo>
                    <a:pt x="1099" y="293"/>
                  </a:lnTo>
                  <a:lnTo>
                    <a:pt x="1272" y="848"/>
                  </a:lnTo>
                  <a:lnTo>
                    <a:pt x="1487" y="1205"/>
                  </a:lnTo>
                  <a:lnTo>
                    <a:pt x="1752" y="1199"/>
                  </a:lnTo>
                  <a:lnTo>
                    <a:pt x="1764" y="1352"/>
                  </a:lnTo>
                  <a:lnTo>
                    <a:pt x="1400" y="1368"/>
                  </a:lnTo>
                  <a:lnTo>
                    <a:pt x="1394" y="1521"/>
                  </a:lnTo>
                  <a:lnTo>
                    <a:pt x="1139" y="1519"/>
                  </a:lnTo>
                  <a:lnTo>
                    <a:pt x="1008" y="1377"/>
                  </a:lnTo>
                  <a:lnTo>
                    <a:pt x="912" y="1512"/>
                  </a:lnTo>
                  <a:lnTo>
                    <a:pt x="680" y="1446"/>
                  </a:lnTo>
                  <a:lnTo>
                    <a:pt x="554" y="1609"/>
                  </a:lnTo>
                  <a:lnTo>
                    <a:pt x="224" y="1543"/>
                  </a:lnTo>
                  <a:lnTo>
                    <a:pt x="187" y="1187"/>
                  </a:lnTo>
                  <a:lnTo>
                    <a:pt x="52" y="1191"/>
                  </a:lnTo>
                  <a:close/>
                </a:path>
              </a:pathLst>
            </a:custGeom>
            <a:grpFill/>
            <a:ln w="28575">
              <a:solidFill>
                <a:srgbClr val="005595"/>
              </a:solidFill>
              <a:prstDash val="solid"/>
              <a:round/>
              <a:headEnd/>
              <a:tailEnd/>
            </a:ln>
          </p:spPr>
          <p:txBody>
            <a:bodyPr/>
            <a:lstStyle/>
            <a:p>
              <a:endParaRPr lang="en-US"/>
            </a:p>
          </p:txBody>
        </p:sp>
        <p:sp>
          <p:nvSpPr>
            <p:cNvPr id="18" name="Freeform 5">
              <a:extLst>
                <a:ext uri="{FF2B5EF4-FFF2-40B4-BE49-F238E27FC236}">
                  <a16:creationId xmlns:a16="http://schemas.microsoft.com/office/drawing/2014/main" id="{D70DF463-2ECC-49C9-99C1-BDA0761D5327}"/>
                </a:ext>
              </a:extLst>
            </p:cNvPr>
            <p:cNvSpPr>
              <a:spLocks/>
            </p:cNvSpPr>
            <p:nvPr/>
          </p:nvSpPr>
          <p:spPr bwMode="auto">
            <a:xfrm>
              <a:off x="2474970" y="4432523"/>
              <a:ext cx="630770" cy="989211"/>
            </a:xfrm>
            <a:custGeom>
              <a:avLst/>
              <a:gdLst>
                <a:gd name="T0" fmla="*/ 0 w 962"/>
                <a:gd name="T1" fmla="*/ 1130 h 1654"/>
                <a:gd name="T2" fmla="*/ 280 w 962"/>
                <a:gd name="T3" fmla="*/ 1185 h 1654"/>
                <a:gd name="T4" fmla="*/ 369 w 962"/>
                <a:gd name="T5" fmla="*/ 1321 h 1654"/>
                <a:gd name="T6" fmla="*/ 360 w 962"/>
                <a:gd name="T7" fmla="*/ 1654 h 1654"/>
                <a:gd name="T8" fmla="*/ 525 w 962"/>
                <a:gd name="T9" fmla="*/ 1639 h 1654"/>
                <a:gd name="T10" fmla="*/ 784 w 962"/>
                <a:gd name="T11" fmla="*/ 1419 h 1654"/>
                <a:gd name="T12" fmla="*/ 796 w 962"/>
                <a:gd name="T13" fmla="*/ 1116 h 1654"/>
                <a:gd name="T14" fmla="*/ 962 w 962"/>
                <a:gd name="T15" fmla="*/ 919 h 1654"/>
                <a:gd name="T16" fmla="*/ 893 w 962"/>
                <a:gd name="T17" fmla="*/ 325 h 1654"/>
                <a:gd name="T18" fmla="*/ 770 w 962"/>
                <a:gd name="T19" fmla="*/ 15 h 1654"/>
                <a:gd name="T20" fmla="*/ 391 w 962"/>
                <a:gd name="T21" fmla="*/ 0 h 1654"/>
                <a:gd name="T22" fmla="*/ 145 w 962"/>
                <a:gd name="T23" fmla="*/ 493 h 1654"/>
                <a:gd name="T24" fmla="*/ 0 w 962"/>
                <a:gd name="T25" fmla="*/ 1130 h 16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2"/>
                <a:gd name="T40" fmla="*/ 0 h 1654"/>
                <a:gd name="T41" fmla="*/ 962 w 962"/>
                <a:gd name="T42" fmla="*/ 1654 h 16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2" h="1654">
                  <a:moveTo>
                    <a:pt x="0" y="1130"/>
                  </a:moveTo>
                  <a:lnTo>
                    <a:pt x="280" y="1185"/>
                  </a:lnTo>
                  <a:lnTo>
                    <a:pt x="369" y="1321"/>
                  </a:lnTo>
                  <a:lnTo>
                    <a:pt x="360" y="1654"/>
                  </a:lnTo>
                  <a:lnTo>
                    <a:pt x="525" y="1639"/>
                  </a:lnTo>
                  <a:lnTo>
                    <a:pt x="784" y="1419"/>
                  </a:lnTo>
                  <a:lnTo>
                    <a:pt x="796" y="1116"/>
                  </a:lnTo>
                  <a:lnTo>
                    <a:pt x="962" y="919"/>
                  </a:lnTo>
                  <a:lnTo>
                    <a:pt x="893" y="325"/>
                  </a:lnTo>
                  <a:lnTo>
                    <a:pt x="770" y="15"/>
                  </a:lnTo>
                  <a:lnTo>
                    <a:pt x="391" y="0"/>
                  </a:lnTo>
                  <a:lnTo>
                    <a:pt x="145" y="493"/>
                  </a:lnTo>
                  <a:lnTo>
                    <a:pt x="0" y="1130"/>
                  </a:lnTo>
                  <a:close/>
                </a:path>
              </a:pathLst>
            </a:custGeom>
            <a:grpFill/>
            <a:ln w="28575">
              <a:solidFill>
                <a:srgbClr val="005595"/>
              </a:solidFill>
              <a:prstDash val="solid"/>
              <a:round/>
              <a:headEnd/>
              <a:tailEnd/>
            </a:ln>
          </p:spPr>
          <p:txBody>
            <a:bodyPr/>
            <a:lstStyle/>
            <a:p>
              <a:endParaRPr lang="en-US"/>
            </a:p>
          </p:txBody>
        </p:sp>
        <p:sp>
          <p:nvSpPr>
            <p:cNvPr id="19" name="Freeform 3">
              <a:extLst>
                <a:ext uri="{FF2B5EF4-FFF2-40B4-BE49-F238E27FC236}">
                  <a16:creationId xmlns:a16="http://schemas.microsoft.com/office/drawing/2014/main" id="{BD796F9E-3F4A-4EEE-991F-312BC0BBD12B}"/>
                </a:ext>
              </a:extLst>
            </p:cNvPr>
            <p:cNvSpPr>
              <a:spLocks/>
            </p:cNvSpPr>
            <p:nvPr/>
          </p:nvSpPr>
          <p:spPr bwMode="auto">
            <a:xfrm>
              <a:off x="3119494" y="3283820"/>
              <a:ext cx="550204" cy="458764"/>
            </a:xfrm>
            <a:custGeom>
              <a:avLst/>
              <a:gdLst>
                <a:gd name="T0" fmla="*/ 0 w 839"/>
                <a:gd name="T1" fmla="*/ 762 h 766"/>
                <a:gd name="T2" fmla="*/ 51 w 839"/>
                <a:gd name="T3" fmla="*/ 521 h 766"/>
                <a:gd name="T4" fmla="*/ 199 w 839"/>
                <a:gd name="T5" fmla="*/ 517 h 766"/>
                <a:gd name="T6" fmla="*/ 212 w 839"/>
                <a:gd name="T7" fmla="*/ 0 h 766"/>
                <a:gd name="T8" fmla="*/ 746 w 839"/>
                <a:gd name="T9" fmla="*/ 33 h 766"/>
                <a:gd name="T10" fmla="*/ 839 w 839"/>
                <a:gd name="T11" fmla="*/ 125 h 766"/>
                <a:gd name="T12" fmla="*/ 619 w 839"/>
                <a:gd name="T13" fmla="*/ 282 h 766"/>
                <a:gd name="T14" fmla="*/ 666 w 839"/>
                <a:gd name="T15" fmla="*/ 766 h 766"/>
                <a:gd name="T16" fmla="*/ 0 w 839"/>
                <a:gd name="T17" fmla="*/ 762 h 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9"/>
                <a:gd name="T28" fmla="*/ 0 h 766"/>
                <a:gd name="T29" fmla="*/ 839 w 839"/>
                <a:gd name="T30" fmla="*/ 766 h 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9" h="766">
                  <a:moveTo>
                    <a:pt x="0" y="762"/>
                  </a:moveTo>
                  <a:lnTo>
                    <a:pt x="51" y="521"/>
                  </a:lnTo>
                  <a:lnTo>
                    <a:pt x="199" y="517"/>
                  </a:lnTo>
                  <a:lnTo>
                    <a:pt x="212" y="0"/>
                  </a:lnTo>
                  <a:lnTo>
                    <a:pt x="746" y="33"/>
                  </a:lnTo>
                  <a:lnTo>
                    <a:pt x="839" y="125"/>
                  </a:lnTo>
                  <a:lnTo>
                    <a:pt x="619" y="282"/>
                  </a:lnTo>
                  <a:lnTo>
                    <a:pt x="666" y="766"/>
                  </a:lnTo>
                  <a:lnTo>
                    <a:pt x="0" y="762"/>
                  </a:lnTo>
                  <a:close/>
                </a:path>
              </a:pathLst>
            </a:custGeom>
            <a:grpFill/>
            <a:ln w="28575">
              <a:solidFill>
                <a:srgbClr val="005595"/>
              </a:solidFill>
              <a:prstDash val="solid"/>
              <a:round/>
              <a:headEnd/>
              <a:tailEnd/>
            </a:ln>
          </p:spPr>
          <p:txBody>
            <a:bodyPr/>
            <a:lstStyle/>
            <a:p>
              <a:endParaRPr lang="en-US"/>
            </a:p>
          </p:txBody>
        </p:sp>
        <p:sp>
          <p:nvSpPr>
            <p:cNvPr id="20" name="Freeform 34">
              <a:extLst>
                <a:ext uri="{FF2B5EF4-FFF2-40B4-BE49-F238E27FC236}">
                  <a16:creationId xmlns:a16="http://schemas.microsoft.com/office/drawing/2014/main" id="{B3D6418C-6B31-46F1-861D-9A037F4CC8BA}"/>
                </a:ext>
              </a:extLst>
            </p:cNvPr>
            <p:cNvSpPr>
              <a:spLocks/>
            </p:cNvSpPr>
            <p:nvPr/>
          </p:nvSpPr>
          <p:spPr bwMode="auto">
            <a:xfrm>
              <a:off x="3526253" y="3231850"/>
              <a:ext cx="1177043" cy="634385"/>
            </a:xfrm>
            <a:custGeom>
              <a:avLst/>
              <a:gdLst>
                <a:gd name="T0" fmla="*/ 47 w 1797"/>
                <a:gd name="T1" fmla="*/ 865 h 1062"/>
                <a:gd name="T2" fmla="*/ 103 w 1797"/>
                <a:gd name="T3" fmla="*/ 1029 h 1062"/>
                <a:gd name="T4" fmla="*/ 404 w 1797"/>
                <a:gd name="T5" fmla="*/ 1053 h 1062"/>
                <a:gd name="T6" fmla="*/ 470 w 1797"/>
                <a:gd name="T7" fmla="*/ 904 h 1062"/>
                <a:gd name="T8" fmla="*/ 1069 w 1797"/>
                <a:gd name="T9" fmla="*/ 1062 h 1062"/>
                <a:gd name="T10" fmla="*/ 1127 w 1797"/>
                <a:gd name="T11" fmla="*/ 970 h 1062"/>
                <a:gd name="T12" fmla="*/ 1797 w 1797"/>
                <a:gd name="T13" fmla="*/ 981 h 1062"/>
                <a:gd name="T14" fmla="*/ 1731 w 1797"/>
                <a:gd name="T15" fmla="*/ 733 h 1062"/>
                <a:gd name="T16" fmla="*/ 1793 w 1797"/>
                <a:gd name="T17" fmla="*/ 239 h 1062"/>
                <a:gd name="T18" fmla="*/ 816 w 1797"/>
                <a:gd name="T19" fmla="*/ 0 h 1062"/>
                <a:gd name="T20" fmla="*/ 526 w 1797"/>
                <a:gd name="T21" fmla="*/ 31 h 1062"/>
                <a:gd name="T22" fmla="*/ 360 w 1797"/>
                <a:gd name="T23" fmla="*/ 177 h 1062"/>
                <a:gd name="T24" fmla="*/ 160 w 1797"/>
                <a:gd name="T25" fmla="*/ 68 h 1062"/>
                <a:gd name="T26" fmla="*/ 127 w 1797"/>
                <a:gd name="T27" fmla="*/ 132 h 1062"/>
                <a:gd name="T28" fmla="*/ 220 w 1797"/>
                <a:gd name="T29" fmla="*/ 224 h 1062"/>
                <a:gd name="T30" fmla="*/ 0 w 1797"/>
                <a:gd name="T31" fmla="*/ 381 h 1062"/>
                <a:gd name="T32" fmla="*/ 47 w 1797"/>
                <a:gd name="T33" fmla="*/ 865 h 10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7"/>
                <a:gd name="T52" fmla="*/ 0 h 1062"/>
                <a:gd name="T53" fmla="*/ 1797 w 1797"/>
                <a:gd name="T54" fmla="*/ 1062 h 10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7" h="1062">
                  <a:moveTo>
                    <a:pt x="47" y="865"/>
                  </a:moveTo>
                  <a:lnTo>
                    <a:pt x="103" y="1029"/>
                  </a:lnTo>
                  <a:lnTo>
                    <a:pt x="404" y="1053"/>
                  </a:lnTo>
                  <a:lnTo>
                    <a:pt x="470" y="904"/>
                  </a:lnTo>
                  <a:lnTo>
                    <a:pt x="1069" y="1062"/>
                  </a:lnTo>
                  <a:lnTo>
                    <a:pt x="1127" y="970"/>
                  </a:lnTo>
                  <a:lnTo>
                    <a:pt x="1797" y="981"/>
                  </a:lnTo>
                  <a:lnTo>
                    <a:pt x="1731" y="733"/>
                  </a:lnTo>
                  <a:lnTo>
                    <a:pt x="1793" y="239"/>
                  </a:lnTo>
                  <a:lnTo>
                    <a:pt x="816" y="0"/>
                  </a:lnTo>
                  <a:lnTo>
                    <a:pt x="526" y="31"/>
                  </a:lnTo>
                  <a:lnTo>
                    <a:pt x="360" y="177"/>
                  </a:lnTo>
                  <a:lnTo>
                    <a:pt x="160" y="68"/>
                  </a:lnTo>
                  <a:lnTo>
                    <a:pt x="127" y="132"/>
                  </a:lnTo>
                  <a:lnTo>
                    <a:pt x="220" y="224"/>
                  </a:lnTo>
                  <a:lnTo>
                    <a:pt x="0" y="381"/>
                  </a:lnTo>
                  <a:lnTo>
                    <a:pt x="47" y="865"/>
                  </a:lnTo>
                  <a:close/>
                </a:path>
              </a:pathLst>
            </a:custGeom>
            <a:grpFill/>
            <a:ln w="28575">
              <a:solidFill>
                <a:srgbClr val="005595"/>
              </a:solidFill>
              <a:prstDash val="solid"/>
              <a:round/>
              <a:headEnd/>
              <a:tailEnd/>
            </a:ln>
          </p:spPr>
          <p:txBody>
            <a:bodyPr/>
            <a:lstStyle/>
            <a:p>
              <a:endParaRPr lang="en-US" dirty="0"/>
            </a:p>
          </p:txBody>
        </p:sp>
      </p:grpSp>
      <p:sp>
        <p:nvSpPr>
          <p:cNvPr id="21" name="Freeform 36">
            <a:extLst>
              <a:ext uri="{FF2B5EF4-FFF2-40B4-BE49-F238E27FC236}">
                <a16:creationId xmlns:a16="http://schemas.microsoft.com/office/drawing/2014/main" id="{FBE9E483-4E3A-46BA-8C29-12E21243057F}"/>
              </a:ext>
            </a:extLst>
          </p:cNvPr>
          <p:cNvSpPr>
            <a:spLocks/>
          </p:cNvSpPr>
          <p:nvPr/>
        </p:nvSpPr>
        <p:spPr bwMode="auto">
          <a:xfrm>
            <a:off x="3148971" y="2545496"/>
            <a:ext cx="729019" cy="387082"/>
          </a:xfrm>
          <a:custGeom>
            <a:avLst/>
            <a:gdLst>
              <a:gd name="T0" fmla="*/ 44 w 1115"/>
              <a:gd name="T1" fmla="*/ 612 h 647"/>
              <a:gd name="T2" fmla="*/ 0 w 1115"/>
              <a:gd name="T3" fmla="*/ 363 h 647"/>
              <a:gd name="T4" fmla="*/ 376 w 1115"/>
              <a:gd name="T5" fmla="*/ 371 h 647"/>
              <a:gd name="T6" fmla="*/ 393 w 1115"/>
              <a:gd name="T7" fmla="*/ 0 h 647"/>
              <a:gd name="T8" fmla="*/ 745 w 1115"/>
              <a:gd name="T9" fmla="*/ 1 h 647"/>
              <a:gd name="T10" fmla="*/ 1111 w 1115"/>
              <a:gd name="T11" fmla="*/ 225 h 647"/>
              <a:gd name="T12" fmla="*/ 1115 w 1115"/>
              <a:gd name="T13" fmla="*/ 306 h 647"/>
              <a:gd name="T14" fmla="*/ 927 w 1115"/>
              <a:gd name="T15" fmla="*/ 320 h 647"/>
              <a:gd name="T16" fmla="*/ 847 w 1115"/>
              <a:gd name="T17" fmla="*/ 647 h 647"/>
              <a:gd name="T18" fmla="*/ 44 w 1115"/>
              <a:gd name="T19" fmla="*/ 612 h 6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5"/>
              <a:gd name="T31" fmla="*/ 0 h 647"/>
              <a:gd name="T32" fmla="*/ 1115 w 1115"/>
              <a:gd name="T33" fmla="*/ 647 h 6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5" h="647">
                <a:moveTo>
                  <a:pt x="44" y="612"/>
                </a:moveTo>
                <a:lnTo>
                  <a:pt x="0" y="363"/>
                </a:lnTo>
                <a:lnTo>
                  <a:pt x="376" y="371"/>
                </a:lnTo>
                <a:lnTo>
                  <a:pt x="393" y="0"/>
                </a:lnTo>
                <a:lnTo>
                  <a:pt x="745" y="1"/>
                </a:lnTo>
                <a:lnTo>
                  <a:pt x="1111" y="225"/>
                </a:lnTo>
                <a:lnTo>
                  <a:pt x="1115" y="306"/>
                </a:lnTo>
                <a:lnTo>
                  <a:pt x="927" y="320"/>
                </a:lnTo>
                <a:lnTo>
                  <a:pt x="847" y="647"/>
                </a:lnTo>
                <a:lnTo>
                  <a:pt x="44" y="612"/>
                </a:lnTo>
                <a:close/>
              </a:path>
            </a:pathLst>
          </a:custGeom>
          <a:noFill/>
          <a:ln w="28575">
            <a:solidFill>
              <a:srgbClr val="005595"/>
            </a:solidFill>
            <a:prstDash val="solid"/>
            <a:round/>
            <a:headEnd/>
            <a:tailEnd/>
          </a:ln>
        </p:spPr>
        <p:txBody>
          <a:bodyPr/>
          <a:lstStyle/>
          <a:p>
            <a:endParaRPr lang="en-US"/>
          </a:p>
        </p:txBody>
      </p:sp>
      <p:sp>
        <p:nvSpPr>
          <p:cNvPr id="22" name="Rectangle 42">
            <a:extLst>
              <a:ext uri="{FF2B5EF4-FFF2-40B4-BE49-F238E27FC236}">
                <a16:creationId xmlns:a16="http://schemas.microsoft.com/office/drawing/2014/main" id="{CA126795-8F4F-452F-BBFA-E11DA938C5A2}"/>
              </a:ext>
            </a:extLst>
          </p:cNvPr>
          <p:cNvSpPr>
            <a:spLocks noChangeArrowheads="1"/>
          </p:cNvSpPr>
          <p:nvPr/>
        </p:nvSpPr>
        <p:spPr bwMode="auto">
          <a:xfrm>
            <a:off x="5709383" y="3957631"/>
            <a:ext cx="408723" cy="240135"/>
          </a:xfrm>
          <a:prstGeom prst="rect">
            <a:avLst/>
          </a:prstGeom>
          <a:noFill/>
          <a:ln w="28575">
            <a:noFill/>
            <a:miter lim="800000"/>
            <a:headEnd/>
            <a:tailEnd/>
          </a:ln>
        </p:spPr>
        <p:txBody>
          <a:bodyPr/>
          <a:lstStyle/>
          <a:p>
            <a:endParaRPr lang="en-US">
              <a:latin typeface="Tw Cen MT" pitchFamily="34" charset="0"/>
            </a:endParaRPr>
          </a:p>
        </p:txBody>
      </p:sp>
      <p:sp>
        <p:nvSpPr>
          <p:cNvPr id="23" name="Rectangle 52">
            <a:extLst>
              <a:ext uri="{FF2B5EF4-FFF2-40B4-BE49-F238E27FC236}">
                <a16:creationId xmlns:a16="http://schemas.microsoft.com/office/drawing/2014/main" id="{CDCD7C9B-BA93-4068-A522-8861EDF7681E}"/>
              </a:ext>
            </a:extLst>
          </p:cNvPr>
          <p:cNvSpPr>
            <a:spLocks noChangeArrowheads="1"/>
          </p:cNvSpPr>
          <p:nvPr/>
        </p:nvSpPr>
        <p:spPr bwMode="auto">
          <a:xfrm>
            <a:off x="6976817" y="2319699"/>
            <a:ext cx="548238" cy="256262"/>
          </a:xfrm>
          <a:prstGeom prst="rect">
            <a:avLst/>
          </a:prstGeom>
          <a:noFill/>
          <a:ln w="28575">
            <a:noFill/>
            <a:miter lim="800000"/>
            <a:headEnd/>
            <a:tailEnd/>
          </a:ln>
        </p:spPr>
        <p:txBody>
          <a:bodyPr/>
          <a:lstStyle/>
          <a:p>
            <a:endParaRPr lang="en-US">
              <a:latin typeface="Tw Cen MT" pitchFamily="34" charset="0"/>
            </a:endParaRPr>
          </a:p>
        </p:txBody>
      </p:sp>
      <p:sp>
        <p:nvSpPr>
          <p:cNvPr id="78" name="TextBox 77">
            <a:extLst>
              <a:ext uri="{FF2B5EF4-FFF2-40B4-BE49-F238E27FC236}">
                <a16:creationId xmlns:a16="http://schemas.microsoft.com/office/drawing/2014/main" id="{9D53A796-5D4A-4969-87A7-D4D98C41ABD0}"/>
              </a:ext>
            </a:extLst>
          </p:cNvPr>
          <p:cNvSpPr txBox="1"/>
          <p:nvPr/>
        </p:nvSpPr>
        <p:spPr>
          <a:xfrm>
            <a:off x="1038828" y="6488668"/>
            <a:ext cx="3660493"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*data as of 1 Aug 2023</a:t>
            </a:r>
            <a:endParaRPr lang="en-US" sz="1800" dirty="0">
              <a:solidFill>
                <a:srgbClr val="005595"/>
              </a:solidFill>
              <a:cs typeface="Arial" pitchFamily="34" charset="0"/>
            </a:endParaRPr>
          </a:p>
        </p:txBody>
      </p:sp>
      <p:grpSp>
        <p:nvGrpSpPr>
          <p:cNvPr id="3" name="Group 2">
            <a:extLst>
              <a:ext uri="{FF2B5EF4-FFF2-40B4-BE49-F238E27FC236}">
                <a16:creationId xmlns:a16="http://schemas.microsoft.com/office/drawing/2014/main" id="{891C41BF-E1FD-49D2-A547-BDB1165B92EA}"/>
              </a:ext>
            </a:extLst>
          </p:cNvPr>
          <p:cNvGrpSpPr/>
          <p:nvPr/>
        </p:nvGrpSpPr>
        <p:grpSpPr>
          <a:xfrm>
            <a:off x="2636594" y="1819546"/>
            <a:ext cx="5281953" cy="4147484"/>
            <a:chOff x="2636594" y="1819546"/>
            <a:chExt cx="5281953" cy="4147484"/>
          </a:xfrm>
        </p:grpSpPr>
        <p:sp>
          <p:nvSpPr>
            <p:cNvPr id="42" name="TextBox 41">
              <a:extLst>
                <a:ext uri="{FF2B5EF4-FFF2-40B4-BE49-F238E27FC236}">
                  <a16:creationId xmlns:a16="http://schemas.microsoft.com/office/drawing/2014/main" id="{0A085ECE-8AC3-4002-9A5A-80377F2C2201}"/>
                </a:ext>
              </a:extLst>
            </p:cNvPr>
            <p:cNvSpPr txBox="1"/>
            <p:nvPr/>
          </p:nvSpPr>
          <p:spPr>
            <a:xfrm>
              <a:off x="3676313" y="3979137"/>
              <a:ext cx="637670" cy="369332"/>
            </a:xfrm>
            <a:prstGeom prst="rect">
              <a:avLst/>
            </a:prstGeom>
            <a:noFill/>
          </p:spPr>
          <p:txBody>
            <a:bodyPr wrap="square" lIns="91440" tIns="45720" rIns="91440" bIns="45720" rtlCol="0" anchor="t">
              <a:spAutoFit/>
            </a:bodyPr>
            <a:lstStyle/>
            <a:p>
              <a:pPr algn="ctr"/>
              <a:r>
                <a:rPr lang="en-US" sz="1800" b="1" dirty="0">
                  <a:latin typeface="Arial"/>
                  <a:cs typeface="Arial"/>
                </a:rPr>
                <a:t>32</a:t>
              </a:r>
              <a:endParaRPr lang="en-US" sz="1800" b="1" dirty="0">
                <a:cs typeface="Arial" pitchFamily="34" charset="0"/>
              </a:endParaRPr>
            </a:p>
          </p:txBody>
        </p:sp>
        <p:sp>
          <p:nvSpPr>
            <p:cNvPr id="43" name="TextBox 42">
              <a:extLst>
                <a:ext uri="{FF2B5EF4-FFF2-40B4-BE49-F238E27FC236}">
                  <a16:creationId xmlns:a16="http://schemas.microsoft.com/office/drawing/2014/main" id="{6B49843A-FBB5-4644-8430-6D9D16CF04C8}"/>
                </a:ext>
              </a:extLst>
            </p:cNvPr>
            <p:cNvSpPr txBox="1"/>
            <p:nvPr/>
          </p:nvSpPr>
          <p:spPr>
            <a:xfrm>
              <a:off x="4043494" y="2723953"/>
              <a:ext cx="637670" cy="369332"/>
            </a:xfrm>
            <a:prstGeom prst="rect">
              <a:avLst/>
            </a:prstGeom>
            <a:noFill/>
          </p:spPr>
          <p:txBody>
            <a:bodyPr wrap="square" lIns="91440" tIns="45720" rIns="91440" bIns="45720" rtlCol="0" anchor="t">
              <a:spAutoFit/>
            </a:bodyPr>
            <a:lstStyle/>
            <a:p>
              <a:pPr algn="ctr"/>
              <a:r>
                <a:rPr lang="en-US" sz="1800" b="1" dirty="0">
                  <a:latin typeface="Arial"/>
                  <a:cs typeface="Arial"/>
                </a:rPr>
                <a:t>16</a:t>
              </a:r>
              <a:endParaRPr lang="en-US" sz="1800" b="1" dirty="0">
                <a:cs typeface="Arial" pitchFamily="34" charset="0"/>
              </a:endParaRPr>
            </a:p>
          </p:txBody>
        </p:sp>
        <p:sp>
          <p:nvSpPr>
            <p:cNvPr id="44" name="TextBox 43">
              <a:extLst>
                <a:ext uri="{FF2B5EF4-FFF2-40B4-BE49-F238E27FC236}">
                  <a16:creationId xmlns:a16="http://schemas.microsoft.com/office/drawing/2014/main" id="{F0742096-9501-4D81-8B05-17C11CE2B405}"/>
                </a:ext>
              </a:extLst>
            </p:cNvPr>
            <p:cNvSpPr txBox="1"/>
            <p:nvPr/>
          </p:nvSpPr>
          <p:spPr>
            <a:xfrm>
              <a:off x="3911875" y="2167137"/>
              <a:ext cx="637670" cy="369332"/>
            </a:xfrm>
            <a:prstGeom prst="rect">
              <a:avLst/>
            </a:prstGeom>
            <a:noFill/>
          </p:spPr>
          <p:txBody>
            <a:bodyPr wrap="square" lIns="91440" tIns="45720" rIns="91440" bIns="45720" rtlCol="0" anchor="t">
              <a:spAutoFit/>
            </a:bodyPr>
            <a:lstStyle/>
            <a:p>
              <a:pPr algn="ctr"/>
              <a:r>
                <a:rPr lang="en-US" sz="1800" b="1" dirty="0">
                  <a:latin typeface="Arial"/>
                  <a:cs typeface="Arial"/>
                </a:rPr>
                <a:t>181</a:t>
              </a:r>
              <a:endParaRPr lang="en-US" sz="1800" b="1" dirty="0">
                <a:cs typeface="Arial" pitchFamily="34" charset="0"/>
              </a:endParaRPr>
            </a:p>
          </p:txBody>
        </p:sp>
        <p:sp>
          <p:nvSpPr>
            <p:cNvPr id="45" name="TextBox 44">
              <a:extLst>
                <a:ext uri="{FF2B5EF4-FFF2-40B4-BE49-F238E27FC236}">
                  <a16:creationId xmlns:a16="http://schemas.microsoft.com/office/drawing/2014/main" id="{50595879-EDC0-4928-9A0A-1CB79333CD82}"/>
                </a:ext>
              </a:extLst>
            </p:cNvPr>
            <p:cNvSpPr txBox="1"/>
            <p:nvPr/>
          </p:nvSpPr>
          <p:spPr>
            <a:xfrm>
              <a:off x="3388700" y="2256190"/>
              <a:ext cx="593434" cy="370954"/>
            </a:xfrm>
            <a:prstGeom prst="rect">
              <a:avLst/>
            </a:prstGeom>
            <a:noFill/>
          </p:spPr>
          <p:txBody>
            <a:bodyPr wrap="square" lIns="91440" tIns="45720" rIns="91440" bIns="45720" rtlCol="0" anchor="t">
              <a:spAutoFit/>
            </a:bodyPr>
            <a:lstStyle/>
            <a:p>
              <a:pPr algn="ctr"/>
              <a:r>
                <a:rPr lang="en-US" sz="1800" b="1" dirty="0">
                  <a:latin typeface="Arial"/>
                  <a:cs typeface="Arial"/>
                </a:rPr>
                <a:t>33</a:t>
              </a:r>
              <a:endParaRPr lang="en-US" sz="1800" b="1" dirty="0">
                <a:cs typeface="Arial" pitchFamily="34" charset="0"/>
              </a:endParaRPr>
            </a:p>
          </p:txBody>
        </p:sp>
        <p:sp>
          <p:nvSpPr>
            <p:cNvPr id="46" name="TextBox 45">
              <a:extLst>
                <a:ext uri="{FF2B5EF4-FFF2-40B4-BE49-F238E27FC236}">
                  <a16:creationId xmlns:a16="http://schemas.microsoft.com/office/drawing/2014/main" id="{F7208993-46D0-496C-8226-DA7057450418}"/>
                </a:ext>
              </a:extLst>
            </p:cNvPr>
            <p:cNvSpPr txBox="1"/>
            <p:nvPr/>
          </p:nvSpPr>
          <p:spPr>
            <a:xfrm>
              <a:off x="3720217" y="2922482"/>
              <a:ext cx="307522" cy="369332"/>
            </a:xfrm>
            <a:prstGeom prst="rect">
              <a:avLst/>
            </a:prstGeom>
            <a:noFill/>
          </p:spPr>
          <p:txBody>
            <a:bodyPr wrap="square" lIns="91440" tIns="45720" rIns="91440" bIns="45720" rtlCol="0" anchor="t">
              <a:spAutoFit/>
            </a:bodyPr>
            <a:lstStyle/>
            <a:p>
              <a:pPr algn="ctr"/>
              <a:r>
                <a:rPr lang="en-US" sz="1800" b="1" dirty="0">
                  <a:latin typeface="Arial"/>
                  <a:cs typeface="Arial"/>
                </a:rPr>
                <a:t>9</a:t>
              </a:r>
              <a:endParaRPr lang="en-US" sz="1800" b="1" dirty="0">
                <a:cs typeface="Arial" pitchFamily="34" charset="0"/>
              </a:endParaRPr>
            </a:p>
          </p:txBody>
        </p:sp>
        <p:sp>
          <p:nvSpPr>
            <p:cNvPr id="50" name="TextBox 49">
              <a:extLst>
                <a:ext uri="{FF2B5EF4-FFF2-40B4-BE49-F238E27FC236}">
                  <a16:creationId xmlns:a16="http://schemas.microsoft.com/office/drawing/2014/main" id="{4A4125D0-0E9B-4F86-9CD0-F8C291B65CB5}"/>
                </a:ext>
              </a:extLst>
            </p:cNvPr>
            <p:cNvSpPr txBox="1"/>
            <p:nvPr/>
          </p:nvSpPr>
          <p:spPr>
            <a:xfrm>
              <a:off x="3523160" y="1819546"/>
              <a:ext cx="307522" cy="369332"/>
            </a:xfrm>
            <a:prstGeom prst="rect">
              <a:avLst/>
            </a:prstGeom>
            <a:noFill/>
          </p:spPr>
          <p:txBody>
            <a:bodyPr wrap="square" lIns="91440" tIns="45720" rIns="91440" bIns="45720" rtlCol="0" anchor="t">
              <a:spAutoFit/>
            </a:bodyPr>
            <a:lstStyle/>
            <a:p>
              <a:pPr algn="ctr"/>
              <a:r>
                <a:rPr lang="en-US" sz="1800" b="1" dirty="0">
                  <a:latin typeface="Arial" panose="020B0604020202020204" pitchFamily="34" charset="0"/>
                  <a:cs typeface="Arial" panose="020B0604020202020204" pitchFamily="34" charset="0"/>
                </a:rPr>
                <a:t>3</a:t>
              </a:r>
            </a:p>
          </p:txBody>
        </p:sp>
        <p:sp>
          <p:nvSpPr>
            <p:cNvPr id="54" name="TextBox 53">
              <a:extLst>
                <a:ext uri="{FF2B5EF4-FFF2-40B4-BE49-F238E27FC236}">
                  <a16:creationId xmlns:a16="http://schemas.microsoft.com/office/drawing/2014/main" id="{6CACC79F-60ED-4965-8B83-7693503FFDF6}"/>
                </a:ext>
              </a:extLst>
            </p:cNvPr>
            <p:cNvSpPr txBox="1"/>
            <p:nvPr/>
          </p:nvSpPr>
          <p:spPr>
            <a:xfrm>
              <a:off x="4692980" y="2331894"/>
              <a:ext cx="307522" cy="369332"/>
            </a:xfrm>
            <a:prstGeom prst="rect">
              <a:avLst/>
            </a:prstGeom>
            <a:noFill/>
          </p:spPr>
          <p:txBody>
            <a:bodyPr wrap="square" lIns="91440" tIns="45720" rIns="91440" bIns="45720" rtlCol="0" anchor="t">
              <a:spAutoFit/>
            </a:bodyPr>
            <a:lstStyle/>
            <a:p>
              <a:pPr algn="ctr"/>
              <a:r>
                <a:rPr lang="en-US" sz="1800" b="1" dirty="0">
                  <a:latin typeface="Arial" panose="020B0604020202020204" pitchFamily="34" charset="0"/>
                  <a:cs typeface="Arial" panose="020B0604020202020204" pitchFamily="34" charset="0"/>
                </a:rPr>
                <a:t>1</a:t>
              </a:r>
            </a:p>
          </p:txBody>
        </p:sp>
        <p:sp>
          <p:nvSpPr>
            <p:cNvPr id="55" name="TextBox 54">
              <a:extLst>
                <a:ext uri="{FF2B5EF4-FFF2-40B4-BE49-F238E27FC236}">
                  <a16:creationId xmlns:a16="http://schemas.microsoft.com/office/drawing/2014/main" id="{775DC2DE-8589-4DEC-9924-5FEA77D54BFA}"/>
                </a:ext>
              </a:extLst>
            </p:cNvPr>
            <p:cNvSpPr txBox="1"/>
            <p:nvPr/>
          </p:nvSpPr>
          <p:spPr>
            <a:xfrm>
              <a:off x="7611025" y="2547118"/>
              <a:ext cx="307522" cy="369332"/>
            </a:xfrm>
            <a:prstGeom prst="rect">
              <a:avLst/>
            </a:prstGeom>
            <a:noFill/>
          </p:spPr>
          <p:txBody>
            <a:bodyPr wrap="square" lIns="91440" tIns="45720" rIns="91440" bIns="45720" rtlCol="0" anchor="t">
              <a:spAutoFit/>
            </a:bodyPr>
            <a:lstStyle/>
            <a:p>
              <a:pPr algn="ctr"/>
              <a:r>
                <a:rPr lang="en-US" sz="1800" b="1" dirty="0">
                  <a:latin typeface="Arial" panose="020B0604020202020204" pitchFamily="34" charset="0"/>
                  <a:cs typeface="Arial" panose="020B0604020202020204" pitchFamily="34" charset="0"/>
                </a:rPr>
                <a:t>1</a:t>
              </a:r>
            </a:p>
          </p:txBody>
        </p:sp>
        <p:sp>
          <p:nvSpPr>
            <p:cNvPr id="56" name="TextBox 55">
              <a:extLst>
                <a:ext uri="{FF2B5EF4-FFF2-40B4-BE49-F238E27FC236}">
                  <a16:creationId xmlns:a16="http://schemas.microsoft.com/office/drawing/2014/main" id="{86C48901-A298-403C-8349-68AD4F4E663F}"/>
                </a:ext>
              </a:extLst>
            </p:cNvPr>
            <p:cNvSpPr txBox="1"/>
            <p:nvPr/>
          </p:nvSpPr>
          <p:spPr>
            <a:xfrm>
              <a:off x="3694085" y="5597698"/>
              <a:ext cx="307522" cy="369332"/>
            </a:xfrm>
            <a:prstGeom prst="rect">
              <a:avLst/>
            </a:prstGeom>
            <a:noFill/>
          </p:spPr>
          <p:txBody>
            <a:bodyPr wrap="square" lIns="91440" tIns="45720" rIns="91440" bIns="45720" rtlCol="0" anchor="t">
              <a:spAutoFit/>
            </a:bodyPr>
            <a:lstStyle/>
            <a:p>
              <a:pPr algn="ctr"/>
              <a:r>
                <a:rPr lang="en-US" sz="1800" b="1" dirty="0">
                  <a:latin typeface="Arial" panose="020B0604020202020204" pitchFamily="34" charset="0"/>
                  <a:cs typeface="Arial" panose="020B0604020202020204" pitchFamily="34" charset="0"/>
                </a:rPr>
                <a:t>1</a:t>
              </a:r>
            </a:p>
          </p:txBody>
        </p:sp>
        <p:sp>
          <p:nvSpPr>
            <p:cNvPr id="57" name="TextBox 56">
              <a:extLst>
                <a:ext uri="{FF2B5EF4-FFF2-40B4-BE49-F238E27FC236}">
                  <a16:creationId xmlns:a16="http://schemas.microsoft.com/office/drawing/2014/main" id="{48F6858A-5DD7-4375-A9D6-D47CC5A6B1BE}"/>
                </a:ext>
              </a:extLst>
            </p:cNvPr>
            <p:cNvSpPr txBox="1"/>
            <p:nvPr/>
          </p:nvSpPr>
          <p:spPr>
            <a:xfrm>
              <a:off x="2636594" y="4703037"/>
              <a:ext cx="307522" cy="369332"/>
            </a:xfrm>
            <a:prstGeom prst="rect">
              <a:avLst/>
            </a:prstGeom>
            <a:noFill/>
          </p:spPr>
          <p:txBody>
            <a:bodyPr wrap="square" lIns="91440" tIns="45720" rIns="91440" bIns="45720" rtlCol="0" anchor="t">
              <a:spAutoFit/>
            </a:bodyPr>
            <a:lstStyle/>
            <a:p>
              <a:pPr algn="ctr"/>
              <a:r>
                <a:rPr lang="en-US" sz="1800" b="1" dirty="0">
                  <a:latin typeface="Arial" panose="020B0604020202020204" pitchFamily="34" charset="0"/>
                  <a:cs typeface="Arial" panose="020B0604020202020204" pitchFamily="34" charset="0"/>
                </a:rPr>
                <a:t>1</a:t>
              </a:r>
            </a:p>
          </p:txBody>
        </p:sp>
        <p:sp>
          <p:nvSpPr>
            <p:cNvPr id="58" name="TextBox 57">
              <a:extLst>
                <a:ext uri="{FF2B5EF4-FFF2-40B4-BE49-F238E27FC236}">
                  <a16:creationId xmlns:a16="http://schemas.microsoft.com/office/drawing/2014/main" id="{5F398FD5-4B5A-406A-8A9F-98507F083490}"/>
                </a:ext>
              </a:extLst>
            </p:cNvPr>
            <p:cNvSpPr txBox="1"/>
            <p:nvPr/>
          </p:nvSpPr>
          <p:spPr>
            <a:xfrm>
              <a:off x="3797458" y="3369586"/>
              <a:ext cx="637670" cy="369332"/>
            </a:xfrm>
            <a:prstGeom prst="rect">
              <a:avLst/>
            </a:prstGeom>
            <a:noFill/>
          </p:spPr>
          <p:txBody>
            <a:bodyPr wrap="square" lIns="91440" tIns="45720" rIns="91440" bIns="45720" rtlCol="0" anchor="t">
              <a:spAutoFit/>
            </a:bodyPr>
            <a:lstStyle/>
            <a:p>
              <a:pPr algn="ctr"/>
              <a:r>
                <a:rPr lang="en-US" sz="1800" b="1" dirty="0">
                  <a:latin typeface="Arial"/>
                  <a:cs typeface="Arial"/>
                </a:rPr>
                <a:t>1</a:t>
              </a:r>
              <a:endParaRPr lang="en-US" sz="1800" b="1" dirty="0">
                <a:cs typeface="Arial" pitchFamily="34" charset="0"/>
              </a:endParaRPr>
            </a:p>
          </p:txBody>
        </p:sp>
        <p:sp>
          <p:nvSpPr>
            <p:cNvPr id="59" name="TextBox 58">
              <a:extLst>
                <a:ext uri="{FF2B5EF4-FFF2-40B4-BE49-F238E27FC236}">
                  <a16:creationId xmlns:a16="http://schemas.microsoft.com/office/drawing/2014/main" id="{377F47F9-C305-48C0-9ECC-91119B149A9F}"/>
                </a:ext>
              </a:extLst>
            </p:cNvPr>
            <p:cNvSpPr txBox="1"/>
            <p:nvPr/>
          </p:nvSpPr>
          <p:spPr>
            <a:xfrm>
              <a:off x="3095908" y="3335707"/>
              <a:ext cx="637670" cy="369332"/>
            </a:xfrm>
            <a:prstGeom prst="rect">
              <a:avLst/>
            </a:prstGeom>
            <a:noFill/>
          </p:spPr>
          <p:txBody>
            <a:bodyPr wrap="square" lIns="91440" tIns="45720" rIns="91440" bIns="45720" rtlCol="0" anchor="t">
              <a:spAutoFit/>
            </a:bodyPr>
            <a:lstStyle/>
            <a:p>
              <a:pPr algn="ctr"/>
              <a:r>
                <a:rPr lang="en-US" sz="1800" b="1" dirty="0">
                  <a:latin typeface="Arial"/>
                  <a:cs typeface="Arial"/>
                </a:rPr>
                <a:t>2</a:t>
              </a:r>
              <a:endParaRPr lang="en-US" sz="1800" b="1" dirty="0">
                <a:cs typeface="Arial" pitchFamily="34" charset="0"/>
              </a:endParaRPr>
            </a:p>
          </p:txBody>
        </p:sp>
      </p:grpSp>
      <p:sp>
        <p:nvSpPr>
          <p:cNvPr id="79" name="TextBox 78">
            <a:extLst>
              <a:ext uri="{FF2B5EF4-FFF2-40B4-BE49-F238E27FC236}">
                <a16:creationId xmlns:a16="http://schemas.microsoft.com/office/drawing/2014/main" id="{EEC14BCC-5FD1-433A-8FCD-75949EAFAC17}"/>
              </a:ext>
            </a:extLst>
          </p:cNvPr>
          <p:cNvSpPr txBox="1"/>
          <p:nvPr/>
        </p:nvSpPr>
        <p:spPr>
          <a:xfrm>
            <a:off x="9436032" y="3404570"/>
            <a:ext cx="2428866" cy="830997"/>
          </a:xfrm>
          <a:prstGeom prst="rect">
            <a:avLst/>
          </a:prstGeom>
          <a:noFill/>
        </p:spPr>
        <p:txBody>
          <a:bodyPr wrap="square" lIns="91440" tIns="45720" rIns="91440" bIns="45720" rtlCol="0" anchor="t">
            <a:spAutoFit/>
          </a:bodyPr>
          <a:lstStyle/>
          <a:p>
            <a:pPr algn="l"/>
            <a:r>
              <a:rPr lang="en-US" b="1" dirty="0">
                <a:solidFill>
                  <a:srgbClr val="005595"/>
                </a:solidFill>
                <a:latin typeface="Arial"/>
                <a:cs typeface="Arial"/>
              </a:rPr>
              <a:t>n = 281 cases</a:t>
            </a:r>
          </a:p>
          <a:p>
            <a:pPr algn="l"/>
            <a:r>
              <a:rPr lang="en-US" b="1" dirty="0">
                <a:solidFill>
                  <a:srgbClr val="005595"/>
                </a:solidFill>
                <a:latin typeface="Arial"/>
                <a:cs typeface="Arial"/>
              </a:rPr>
              <a:t>in 12 counties</a:t>
            </a:r>
            <a:endParaRPr lang="en-US" b="1" dirty="0">
              <a:solidFill>
                <a:srgbClr val="005595"/>
              </a:solidFill>
              <a:cs typeface="Arial" pitchFamily="34" charset="0"/>
            </a:endParaRPr>
          </a:p>
        </p:txBody>
      </p:sp>
    </p:spTree>
    <p:extLst>
      <p:ext uri="{BB962C8B-B14F-4D97-AF65-F5344CB8AC3E}">
        <p14:creationId xmlns:p14="http://schemas.microsoft.com/office/powerpoint/2010/main" val="350156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07963"/>
            <a:ext cx="10327510" cy="1403350"/>
          </a:xfrm>
          <a:prstGeom prst="rect">
            <a:avLst/>
          </a:prstGeom>
          <a:noFill/>
          <a:ln w="9525">
            <a:noFill/>
            <a:prstDash val="solid"/>
            <a:miter lim="800000"/>
            <a:headEnd/>
            <a:tailEnd/>
          </a:ln>
        </p:spPr>
        <p:txBody>
          <a:bodyPr lIns="91433" tIns="45716" rIns="91433" bIns="45716"/>
          <a:lstStyle/>
          <a:p>
            <a:pPr algn="l"/>
            <a:r>
              <a:rPr lang="en-US" sz="4000" b="1" dirty="0">
                <a:solidFill>
                  <a:srgbClr val="005595"/>
                </a:solidFill>
                <a:latin typeface="Arial" panose="020B0604020202020204" pitchFamily="34" charset="0"/>
                <a:cs typeface="Arial" panose="020B0604020202020204" pitchFamily="34" charset="0"/>
              </a:rPr>
              <a:t>Monkeypox, by Age &amp; Sex</a:t>
            </a:r>
          </a:p>
          <a:p>
            <a:pPr algn="l"/>
            <a:r>
              <a:rPr lang="en-US" sz="4000" b="1" dirty="0">
                <a:solidFill>
                  <a:srgbClr val="005595"/>
                </a:solidFill>
                <a:latin typeface="Arial" panose="020B0604020202020204" pitchFamily="34" charset="0"/>
                <a:cs typeface="Arial" panose="020B0604020202020204" pitchFamily="34" charset="0"/>
              </a:rPr>
              <a:t>Oregon, 2022–2023*</a:t>
            </a: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dirty="0">
              <a:solidFill>
                <a:srgbClr val="003399"/>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497042369"/>
              </p:ext>
            </p:extLst>
          </p:nvPr>
        </p:nvGraphicFramePr>
        <p:xfrm>
          <a:off x="450449" y="1757563"/>
          <a:ext cx="10674751" cy="436121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223068" y="2217003"/>
            <a:ext cx="123623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281</a:t>
            </a:r>
          </a:p>
        </p:txBody>
      </p:sp>
      <p:sp>
        <p:nvSpPr>
          <p:cNvPr id="6" name="TextBox 5">
            <a:extLst>
              <a:ext uri="{FF2B5EF4-FFF2-40B4-BE49-F238E27FC236}">
                <a16:creationId xmlns:a16="http://schemas.microsoft.com/office/drawing/2014/main" id="{0587F95E-EA0C-46F6-AC22-1029D911406A}"/>
              </a:ext>
            </a:extLst>
          </p:cNvPr>
          <p:cNvSpPr txBox="1"/>
          <p:nvPr/>
        </p:nvSpPr>
        <p:spPr>
          <a:xfrm>
            <a:off x="1038828" y="6488668"/>
            <a:ext cx="3660493"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*data as of 28 Jul 2023</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B159FAB3-B15E-4DA1-A580-960133CAA6B3}"/>
              </a:ext>
            </a:extLst>
          </p:cNvPr>
          <p:cNvSpPr/>
          <p:nvPr/>
        </p:nvSpPr>
        <p:spPr>
          <a:xfrm>
            <a:off x="5588094" y="5629390"/>
            <a:ext cx="766557"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Age</a:t>
            </a:r>
          </a:p>
        </p:txBody>
      </p:sp>
      <p:grpSp>
        <p:nvGrpSpPr>
          <p:cNvPr id="8" name="Group 7">
            <a:extLst>
              <a:ext uri="{FF2B5EF4-FFF2-40B4-BE49-F238E27FC236}">
                <a16:creationId xmlns:a16="http://schemas.microsoft.com/office/drawing/2014/main" id="{35326B39-4AD1-45ED-AA27-624BBC0459C1}"/>
              </a:ext>
            </a:extLst>
          </p:cNvPr>
          <p:cNvGrpSpPr/>
          <p:nvPr/>
        </p:nvGrpSpPr>
        <p:grpSpPr>
          <a:xfrm>
            <a:off x="8647095" y="2534488"/>
            <a:ext cx="1369673" cy="834110"/>
            <a:chOff x="2948830" y="2378372"/>
            <a:chExt cx="1369673" cy="834110"/>
          </a:xfrm>
        </p:grpSpPr>
        <p:sp>
          <p:nvSpPr>
            <p:cNvPr id="10" name="Rectangle 9">
              <a:extLst>
                <a:ext uri="{FF2B5EF4-FFF2-40B4-BE49-F238E27FC236}">
                  <a16:creationId xmlns:a16="http://schemas.microsoft.com/office/drawing/2014/main" id="{19882171-86C6-4AD4-AC11-DCA19F2F1A7A}"/>
                </a:ext>
              </a:extLst>
            </p:cNvPr>
            <p:cNvSpPr/>
            <p:nvPr/>
          </p:nvSpPr>
          <p:spPr>
            <a:xfrm>
              <a:off x="3250582" y="2378372"/>
              <a:ext cx="1067921" cy="400110"/>
            </a:xfrm>
            <a:prstGeom prst="rect">
              <a:avLst/>
            </a:prstGeom>
          </p:spPr>
          <p:txBody>
            <a:bodyPr wrap="none">
              <a:spAutoFit/>
            </a:bodyPr>
            <a:lstStyle/>
            <a:p>
              <a:pPr algn="l"/>
              <a:r>
                <a:rPr lang="en-US" sz="2000" b="1" dirty="0">
                  <a:solidFill>
                    <a:srgbClr val="005595"/>
                  </a:solidFill>
                  <a:latin typeface="Arial" panose="020B0604020202020204" pitchFamily="34" charset="0"/>
                  <a:cs typeface="Arial" panose="020B0604020202020204" pitchFamily="34" charset="0"/>
                </a:rPr>
                <a:t>Female</a:t>
              </a:r>
            </a:p>
          </p:txBody>
        </p:sp>
        <p:sp>
          <p:nvSpPr>
            <p:cNvPr id="11" name="Rectangle 10">
              <a:extLst>
                <a:ext uri="{FF2B5EF4-FFF2-40B4-BE49-F238E27FC236}">
                  <a16:creationId xmlns:a16="http://schemas.microsoft.com/office/drawing/2014/main" id="{A9D8CE78-CCB7-481E-AEFD-2B8156B7F9C6}"/>
                </a:ext>
              </a:extLst>
            </p:cNvPr>
            <p:cNvSpPr/>
            <p:nvPr/>
          </p:nvSpPr>
          <p:spPr>
            <a:xfrm>
              <a:off x="3250582" y="2812372"/>
              <a:ext cx="753732" cy="400110"/>
            </a:xfrm>
            <a:prstGeom prst="rect">
              <a:avLst/>
            </a:prstGeom>
          </p:spPr>
          <p:txBody>
            <a:bodyPr wrap="none">
              <a:spAutoFit/>
            </a:bodyPr>
            <a:lstStyle/>
            <a:p>
              <a:pPr algn="l"/>
              <a:r>
                <a:rPr lang="en-US" sz="2000" b="1" dirty="0">
                  <a:solidFill>
                    <a:srgbClr val="005595"/>
                  </a:solidFill>
                  <a:latin typeface="Arial" panose="020B0604020202020204" pitchFamily="34" charset="0"/>
                  <a:cs typeface="Arial" panose="020B0604020202020204" pitchFamily="34" charset="0"/>
                </a:rPr>
                <a:t>Male</a:t>
              </a:r>
            </a:p>
          </p:txBody>
        </p:sp>
        <p:sp>
          <p:nvSpPr>
            <p:cNvPr id="12" name="Rectangle 11">
              <a:extLst>
                <a:ext uri="{FF2B5EF4-FFF2-40B4-BE49-F238E27FC236}">
                  <a16:creationId xmlns:a16="http://schemas.microsoft.com/office/drawing/2014/main" id="{12C2D2E6-AA6F-4C15-97FD-9CE422956AC3}"/>
                </a:ext>
              </a:extLst>
            </p:cNvPr>
            <p:cNvSpPr/>
            <p:nvPr/>
          </p:nvSpPr>
          <p:spPr>
            <a:xfrm>
              <a:off x="2948830" y="2428279"/>
              <a:ext cx="301752" cy="300296"/>
            </a:xfrm>
            <a:prstGeom prst="rect">
              <a:avLst/>
            </a:prstGeom>
            <a:solidFill>
              <a:srgbClr val="FF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DD4990-8C8C-43E3-A838-1148B5BA827D}"/>
                </a:ext>
              </a:extLst>
            </p:cNvPr>
            <p:cNvSpPr/>
            <p:nvPr/>
          </p:nvSpPr>
          <p:spPr>
            <a:xfrm>
              <a:off x="2948830" y="2850338"/>
              <a:ext cx="301752" cy="300296"/>
            </a:xfrm>
            <a:prstGeom prst="rect">
              <a:avLst/>
            </a:prstGeom>
            <a:solidFill>
              <a:srgbClr val="0055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5B9C9ABA-7630-4864-8369-0C41D9716341}"/>
              </a:ext>
            </a:extLst>
          </p:cNvPr>
          <p:cNvSpPr/>
          <p:nvPr/>
        </p:nvSpPr>
        <p:spPr>
          <a:xfrm>
            <a:off x="3093421" y="2706878"/>
            <a:ext cx="1588897"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97% male</a:t>
            </a:r>
          </a:p>
        </p:txBody>
      </p:sp>
    </p:spTree>
    <p:extLst>
      <p:ext uri="{BB962C8B-B14F-4D97-AF65-F5344CB8AC3E}">
        <p14:creationId xmlns:p14="http://schemas.microsoft.com/office/powerpoint/2010/main" val="764813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A7AE1574-4AF0-4D02-802E-3DC9529989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75" t="12136" r="2591" b="12752"/>
          <a:stretch/>
        </p:blipFill>
        <p:spPr bwMode="auto">
          <a:xfrm>
            <a:off x="8363164" y="315930"/>
            <a:ext cx="3739792" cy="1879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AC0AA2-28A1-459A-9F20-AA1E08BB3A91}"/>
              </a:ext>
            </a:extLst>
          </p:cNvPr>
          <p:cNvSpPr>
            <a:spLocks noGrp="1"/>
          </p:cNvSpPr>
          <p:nvPr>
            <p:ph type="title"/>
          </p:nvPr>
        </p:nvSpPr>
        <p:spPr/>
        <p:txBody>
          <a:bodyPr/>
          <a:lstStyle/>
          <a:p>
            <a:r>
              <a:rPr lang="en-US" dirty="0"/>
              <a:t>Jynneos</a:t>
            </a:r>
            <a:r>
              <a:rPr lang="en-US" dirty="0">
                <a:cs typeface="Arial" charset="0"/>
              </a:rPr>
              <a:t>®</a:t>
            </a:r>
            <a:r>
              <a:rPr lang="en-US" dirty="0"/>
              <a:t>: Indications</a:t>
            </a:r>
          </a:p>
        </p:txBody>
      </p:sp>
      <p:sp>
        <p:nvSpPr>
          <p:cNvPr id="3" name="Content Placeholder 2">
            <a:extLst>
              <a:ext uri="{FF2B5EF4-FFF2-40B4-BE49-F238E27FC236}">
                <a16:creationId xmlns:a16="http://schemas.microsoft.com/office/drawing/2014/main" id="{6239D404-10D8-4EB0-BAC2-26A6278B1E0F}"/>
              </a:ext>
            </a:extLst>
          </p:cNvPr>
          <p:cNvSpPr>
            <a:spLocks noGrp="1"/>
          </p:cNvSpPr>
          <p:nvPr>
            <p:ph idx="1"/>
          </p:nvPr>
        </p:nvSpPr>
        <p:spPr>
          <a:xfrm>
            <a:off x="838200" y="1690688"/>
            <a:ext cx="10515600" cy="4851382"/>
          </a:xfrm>
        </p:spPr>
        <p:txBody>
          <a:bodyPr>
            <a:normAutofit fontScale="92500" lnSpcReduction="10000"/>
          </a:bodyPr>
          <a:lstStyle/>
          <a:p>
            <a:r>
              <a:rPr lang="en-US" dirty="0"/>
              <a:t>Post-exposure</a:t>
            </a:r>
          </a:p>
          <a:p>
            <a:r>
              <a:rPr lang="en-US" dirty="0"/>
              <a:t>MSM, transgender, nonbinary who in past 6 months had</a:t>
            </a:r>
          </a:p>
          <a:p>
            <a:pPr lvl="1"/>
            <a:r>
              <a:rPr lang="en-US" dirty="0"/>
              <a:t>sex with &gt;1 partner or group sex; or</a:t>
            </a:r>
          </a:p>
          <a:p>
            <a:pPr lvl="1"/>
            <a:r>
              <a:rPr lang="en-US" dirty="0"/>
              <a:t>new diagnosis of a sexually transmitted disease (including HIV)</a:t>
            </a:r>
          </a:p>
          <a:p>
            <a:r>
              <a:rPr lang="en-US" dirty="0"/>
              <a:t>Anyone who in past 6 months had sex</a:t>
            </a:r>
          </a:p>
          <a:p>
            <a:pPr lvl="1"/>
            <a:r>
              <a:rPr lang="en-US" dirty="0"/>
              <a:t>at commercial sex venue (e.g., sex club or bathhouse);</a:t>
            </a:r>
          </a:p>
          <a:p>
            <a:pPr lvl="1"/>
            <a:r>
              <a:rPr lang="en-US" dirty="0"/>
              <a:t>group sex; or</a:t>
            </a:r>
          </a:p>
          <a:p>
            <a:pPr lvl="1"/>
            <a:r>
              <a:rPr lang="en-US" dirty="0"/>
              <a:t>at event, venue, or in area with mpox transmission</a:t>
            </a:r>
          </a:p>
          <a:p>
            <a:r>
              <a:rPr lang="en-US" dirty="0"/>
              <a:t>Sex partner of any of the above</a:t>
            </a:r>
          </a:p>
          <a:p>
            <a:r>
              <a:rPr lang="en-US" dirty="0"/>
              <a:t>Anticipate experiencing any of the above</a:t>
            </a:r>
          </a:p>
          <a:p>
            <a:r>
              <a:rPr lang="en-US" dirty="0"/>
              <a:t>Persons at risk for occupational exposure</a:t>
            </a:r>
          </a:p>
          <a:p>
            <a:endParaRPr lang="en-US" dirty="0"/>
          </a:p>
          <a:p>
            <a:endParaRPr lang="en-US" dirty="0"/>
          </a:p>
        </p:txBody>
      </p:sp>
      <p:sp>
        <p:nvSpPr>
          <p:cNvPr id="5" name="TextBox 4">
            <a:extLst>
              <a:ext uri="{FF2B5EF4-FFF2-40B4-BE49-F238E27FC236}">
                <a16:creationId xmlns:a16="http://schemas.microsoft.com/office/drawing/2014/main" id="{B7A8A90F-717A-4300-A049-6C5B117FF5E6}"/>
              </a:ext>
            </a:extLst>
          </p:cNvPr>
          <p:cNvSpPr txBox="1"/>
          <p:nvPr/>
        </p:nvSpPr>
        <p:spPr>
          <a:xfrm>
            <a:off x="838200" y="6468785"/>
            <a:ext cx="6970160" cy="369332"/>
          </a:xfrm>
          <a:prstGeom prst="rect">
            <a:avLst/>
          </a:prstGeom>
          <a:noFill/>
        </p:spPr>
        <p:txBody>
          <a:bodyPr wrap="square">
            <a:spAutoFit/>
          </a:bodyPr>
          <a:lstStyle/>
          <a:p>
            <a:r>
              <a:rPr lang="en-US" sz="1800" dirty="0">
                <a:solidFill>
                  <a:srgbClr val="005595"/>
                </a:solidFill>
                <a:latin typeface="Arial" panose="020B0604020202020204" pitchFamily="34" charset="0"/>
                <a:cs typeface="Arial" panose="020B0604020202020204" pitchFamily="34" charset="0"/>
              </a:rPr>
              <a:t>www.cdc.gov/poxvirus/monkeypox/vaccines/vaccine-basics.html</a:t>
            </a:r>
          </a:p>
        </p:txBody>
      </p:sp>
    </p:spTree>
    <p:extLst>
      <p:ext uri="{BB962C8B-B14F-4D97-AF65-F5344CB8AC3E}">
        <p14:creationId xmlns:p14="http://schemas.microsoft.com/office/powerpoint/2010/main" val="24946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53683"/>
            <a:ext cx="10327510" cy="1403350"/>
          </a:xfrm>
          <a:prstGeom prst="rect">
            <a:avLst/>
          </a:prstGeom>
          <a:noFill/>
          <a:ln w="9525">
            <a:noFill/>
            <a:prstDash val="solid"/>
            <a:miter lim="800000"/>
            <a:headEnd/>
            <a:tailEnd/>
          </a:ln>
        </p:spPr>
        <p:txBody>
          <a:bodyPr lIns="91433" tIns="45716" rIns="91433" bIns="45716"/>
          <a:lstStyle/>
          <a:p>
            <a:r>
              <a:rPr lang="en-US" sz="4000" b="1" dirty="0">
                <a:solidFill>
                  <a:srgbClr val="005595"/>
                </a:solidFill>
                <a:latin typeface="Arial" panose="020B0604020202020204" pitchFamily="34" charset="0"/>
                <a:cs typeface="Arial" panose="020B0604020202020204" pitchFamily="34" charset="0"/>
              </a:rPr>
              <a:t>Mpox, by Week of Onset</a:t>
            </a:r>
          </a:p>
          <a:p>
            <a:r>
              <a:rPr lang="en-US" sz="4000" b="1" dirty="0">
                <a:solidFill>
                  <a:srgbClr val="005595"/>
                </a:solidFill>
                <a:latin typeface="Arial" panose="020B0604020202020204" pitchFamily="34" charset="0"/>
                <a:cs typeface="Arial" panose="020B0604020202020204" pitchFamily="34" charset="0"/>
              </a:rPr>
              <a:t>Oregon, 2022–2023*</a:t>
            </a: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dirty="0">
              <a:solidFill>
                <a:srgbClr val="003399"/>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2678052623"/>
              </p:ext>
            </p:extLst>
          </p:nvPr>
        </p:nvGraphicFramePr>
        <p:xfrm>
          <a:off x="450449" y="1757564"/>
          <a:ext cx="10674751" cy="40336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77882" y="2794317"/>
            <a:ext cx="123623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281</a:t>
            </a:r>
          </a:p>
        </p:txBody>
      </p:sp>
      <p:sp>
        <p:nvSpPr>
          <p:cNvPr id="6" name="TextBox 5">
            <a:extLst>
              <a:ext uri="{FF2B5EF4-FFF2-40B4-BE49-F238E27FC236}">
                <a16:creationId xmlns:a16="http://schemas.microsoft.com/office/drawing/2014/main" id="{0587F95E-EA0C-46F6-AC22-1029D911406A}"/>
              </a:ext>
            </a:extLst>
          </p:cNvPr>
          <p:cNvSpPr txBox="1"/>
          <p:nvPr/>
        </p:nvSpPr>
        <p:spPr>
          <a:xfrm>
            <a:off x="1038828" y="6488668"/>
            <a:ext cx="3660493"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*data as of 1 Aug 2023</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B159FAB3-B15E-4DA1-A580-960133CAA6B3}"/>
              </a:ext>
            </a:extLst>
          </p:cNvPr>
          <p:cNvSpPr/>
          <p:nvPr/>
        </p:nvSpPr>
        <p:spPr>
          <a:xfrm>
            <a:off x="5797675" y="5882811"/>
            <a:ext cx="2109104"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Week Ending</a:t>
            </a:r>
          </a:p>
        </p:txBody>
      </p:sp>
      <p:sp>
        <p:nvSpPr>
          <p:cNvPr id="2" name="Rectangle 1">
            <a:extLst>
              <a:ext uri="{FF2B5EF4-FFF2-40B4-BE49-F238E27FC236}">
                <a16:creationId xmlns:a16="http://schemas.microsoft.com/office/drawing/2014/main" id="{E51C937E-CF6E-868E-2DA2-D67FADE6E9FE}"/>
              </a:ext>
            </a:extLst>
          </p:cNvPr>
          <p:cNvSpPr/>
          <p:nvPr/>
        </p:nvSpPr>
        <p:spPr>
          <a:xfrm>
            <a:off x="3255002" y="5678268"/>
            <a:ext cx="870751" cy="461665"/>
          </a:xfrm>
          <a:prstGeom prst="rect">
            <a:avLst/>
          </a:prstGeom>
        </p:spPr>
        <p:txBody>
          <a:bodyPr wrap="none">
            <a:spAutoFit/>
          </a:bodyPr>
          <a:lstStyle/>
          <a:p>
            <a:pPr algn="ctr"/>
            <a:r>
              <a:rPr lang="en-US" b="1" dirty="0">
                <a:solidFill>
                  <a:srgbClr val="005595"/>
                </a:solidFill>
                <a:latin typeface="Arial" panose="020B0604020202020204" pitchFamily="34" charset="0"/>
                <a:cs typeface="Arial" panose="020B0604020202020204" pitchFamily="34" charset="0"/>
              </a:rPr>
              <a:t>2022</a:t>
            </a:r>
          </a:p>
        </p:txBody>
      </p:sp>
      <p:sp>
        <p:nvSpPr>
          <p:cNvPr id="3" name="Rectangle 2">
            <a:extLst>
              <a:ext uri="{FF2B5EF4-FFF2-40B4-BE49-F238E27FC236}">
                <a16:creationId xmlns:a16="http://schemas.microsoft.com/office/drawing/2014/main" id="{6C44C2D8-65A5-2FC2-FD42-D6FEA3A0246C}"/>
              </a:ext>
            </a:extLst>
          </p:cNvPr>
          <p:cNvSpPr/>
          <p:nvPr/>
        </p:nvSpPr>
        <p:spPr>
          <a:xfrm>
            <a:off x="9483349" y="5678268"/>
            <a:ext cx="870752" cy="461665"/>
          </a:xfrm>
          <a:prstGeom prst="rect">
            <a:avLst/>
          </a:prstGeom>
        </p:spPr>
        <p:txBody>
          <a:bodyPr wrap="none">
            <a:spAutoFit/>
          </a:bodyPr>
          <a:lstStyle/>
          <a:p>
            <a:pPr algn="ctr"/>
            <a:r>
              <a:rPr lang="en-US" b="1" dirty="0">
                <a:solidFill>
                  <a:srgbClr val="005595"/>
                </a:solidFill>
                <a:latin typeface="Arial" panose="020B0604020202020204" pitchFamily="34" charset="0"/>
                <a:cs typeface="Arial" panose="020B0604020202020204" pitchFamily="34" charset="0"/>
              </a:rPr>
              <a:t>2023</a:t>
            </a:r>
          </a:p>
        </p:txBody>
      </p:sp>
      <p:sp>
        <p:nvSpPr>
          <p:cNvPr id="4" name="Rectangle 3">
            <a:extLst>
              <a:ext uri="{FF2B5EF4-FFF2-40B4-BE49-F238E27FC236}">
                <a16:creationId xmlns:a16="http://schemas.microsoft.com/office/drawing/2014/main" id="{860AEB8A-C193-3CC4-6AC1-614A005E9AF8}"/>
              </a:ext>
            </a:extLst>
          </p:cNvPr>
          <p:cNvSpPr/>
          <p:nvPr/>
        </p:nvSpPr>
        <p:spPr>
          <a:xfrm>
            <a:off x="7906779" y="1120676"/>
            <a:ext cx="2878087" cy="2308324"/>
          </a:xfrm>
          <a:prstGeom prst="rect">
            <a:avLst/>
          </a:prstGeom>
        </p:spPr>
        <p:txBody>
          <a:bodyPr wrap="square">
            <a:spAutoFit/>
          </a:bodyPr>
          <a:lstStyle/>
          <a:p>
            <a:pPr algn="l"/>
            <a:r>
              <a:rPr lang="en-US" b="1" dirty="0">
                <a:solidFill>
                  <a:srgbClr val="ED7D31"/>
                </a:solidFill>
                <a:latin typeface="Arial" panose="020B0604020202020204" pitchFamily="34" charset="0"/>
                <a:cs typeface="Arial" panose="020B0604020202020204" pitchFamily="34" charset="0"/>
              </a:rPr>
              <a:t>Vaccination among estimated Oregon at-risk population:</a:t>
            </a:r>
          </a:p>
          <a:p>
            <a:pPr algn="l"/>
            <a:r>
              <a:rPr lang="en-US" b="1" dirty="0">
                <a:solidFill>
                  <a:srgbClr val="ED7D31"/>
                </a:solidFill>
                <a:latin typeface="Arial" panose="020B0604020202020204" pitchFamily="34" charset="0"/>
                <a:cs typeface="Arial" panose="020B0604020202020204" pitchFamily="34" charset="0"/>
              </a:rPr>
              <a:t>1 dose: 50%</a:t>
            </a:r>
          </a:p>
          <a:p>
            <a:pPr algn="l"/>
            <a:r>
              <a:rPr lang="en-US" b="1" dirty="0">
                <a:solidFill>
                  <a:srgbClr val="ED7D31"/>
                </a:solidFill>
                <a:latin typeface="Arial" panose="020B0604020202020204" pitchFamily="34" charset="0"/>
                <a:cs typeface="Arial" panose="020B0604020202020204" pitchFamily="34" charset="0"/>
              </a:rPr>
              <a:t>2 doses: 28%</a:t>
            </a:r>
          </a:p>
        </p:txBody>
      </p:sp>
    </p:spTree>
    <p:extLst>
      <p:ext uri="{BB962C8B-B14F-4D97-AF65-F5344CB8AC3E}">
        <p14:creationId xmlns:p14="http://schemas.microsoft.com/office/powerpoint/2010/main" val="61196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C003E1-F0E5-4FD7-A244-4BB80914FE30}"/>
              </a:ext>
            </a:extLst>
          </p:cNvPr>
          <p:cNvSpPr txBox="1"/>
          <p:nvPr/>
        </p:nvSpPr>
        <p:spPr>
          <a:xfrm>
            <a:off x="4664598" y="5023412"/>
            <a:ext cx="6748040" cy="369332"/>
          </a:xfrm>
          <a:prstGeom prst="rect">
            <a:avLst/>
          </a:prstGeom>
          <a:noFill/>
        </p:spPr>
        <p:txBody>
          <a:bodyPr wrap="square">
            <a:spAutoFit/>
          </a:bodyPr>
          <a:lstStyle/>
          <a:p>
            <a:pPr algn="ctr"/>
            <a:r>
              <a:rPr lang="en-US" sz="1800" dirty="0">
                <a:solidFill>
                  <a:srgbClr val="005595"/>
                </a:solidFill>
                <a:latin typeface="Arial" panose="020B0604020202020204" pitchFamily="34" charset="0"/>
                <a:cs typeface="Arial" panose="020B0604020202020204" pitchFamily="34" charset="0"/>
              </a:rPr>
              <a:t>www.fda.gov/consumers/consumer-updates/covid-19-test-basics</a:t>
            </a:r>
          </a:p>
        </p:txBody>
      </p:sp>
      <p:pic>
        <p:nvPicPr>
          <p:cNvPr id="3074" name="Picture 2" descr="collage with three photos showing woman being tested for the coronavirus with a nasal swab, lab scientist wearing full personal protective gear preparing test sample with pipet, and a 3D illustration of the coronavirus">
            <a:extLst>
              <a:ext uri="{FF2B5EF4-FFF2-40B4-BE49-F238E27FC236}">
                <a16:creationId xmlns:a16="http://schemas.microsoft.com/office/drawing/2014/main" id="{B532C67F-0E52-4558-99E5-415FD222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44" y="1342663"/>
            <a:ext cx="6549376" cy="36807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4D27D5-088D-4F27-B18E-4F8D2D388CAF}"/>
              </a:ext>
            </a:extLst>
          </p:cNvPr>
          <p:cNvSpPr txBox="1"/>
          <p:nvPr/>
        </p:nvSpPr>
        <p:spPr>
          <a:xfrm>
            <a:off x="127322" y="2927204"/>
            <a:ext cx="4467828" cy="830997"/>
          </a:xfrm>
          <a:prstGeom prst="rect">
            <a:avLst/>
          </a:prstGeom>
          <a:noFill/>
        </p:spPr>
        <p:txBody>
          <a:bodyPr wrap="square" rtlCol="0">
            <a:spAutoFit/>
          </a:bodyPr>
          <a:lstStyle/>
          <a:p>
            <a:pPr algn="ctr"/>
            <a:r>
              <a:rPr lang="en-US" sz="4800" b="1" dirty="0">
                <a:solidFill>
                  <a:srgbClr val="005595"/>
                </a:solidFill>
                <a:latin typeface="Arial" panose="020B0604020202020204" pitchFamily="34" charset="0"/>
                <a:cs typeface="Arial" panose="020B0604020202020204" pitchFamily="34" charset="0"/>
              </a:rPr>
              <a:t>COVID-19</a:t>
            </a:r>
          </a:p>
        </p:txBody>
      </p:sp>
    </p:spTree>
    <p:extLst>
      <p:ext uri="{BB962C8B-B14F-4D97-AF65-F5344CB8AC3E}">
        <p14:creationId xmlns:p14="http://schemas.microsoft.com/office/powerpoint/2010/main" val="185385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C01CF-AA6E-0A7A-981C-3BF77C8637D2}"/>
              </a:ext>
            </a:extLst>
          </p:cNvPr>
          <p:cNvPicPr>
            <a:picLocks noChangeAspect="1"/>
          </p:cNvPicPr>
          <p:nvPr/>
        </p:nvPicPr>
        <p:blipFill>
          <a:blip r:embed="rId3"/>
          <a:stretch>
            <a:fillRect/>
          </a:stretch>
        </p:blipFill>
        <p:spPr>
          <a:xfrm>
            <a:off x="543598" y="1515465"/>
            <a:ext cx="10905669" cy="5195578"/>
          </a:xfrm>
          <a:prstGeom prst="rect">
            <a:avLst/>
          </a:prstGeom>
        </p:spPr>
      </p:pic>
      <p:sp>
        <p:nvSpPr>
          <p:cNvPr id="4" name="Title 3">
            <a:extLst>
              <a:ext uri="{FF2B5EF4-FFF2-40B4-BE49-F238E27FC236}">
                <a16:creationId xmlns:a16="http://schemas.microsoft.com/office/drawing/2014/main" id="{094682C7-8862-2218-015C-D702CE4415DF}"/>
              </a:ext>
            </a:extLst>
          </p:cNvPr>
          <p:cNvSpPr>
            <a:spLocks noGrp="1"/>
          </p:cNvSpPr>
          <p:nvPr>
            <p:ph type="title"/>
          </p:nvPr>
        </p:nvSpPr>
        <p:spPr/>
        <p:txBody>
          <a:bodyPr/>
          <a:lstStyle/>
          <a:p>
            <a:r>
              <a:rPr lang="en-US" dirty="0"/>
              <a:t>Nationally, COVID is up.</a:t>
            </a:r>
          </a:p>
        </p:txBody>
      </p:sp>
    </p:spTree>
    <p:extLst>
      <p:ext uri="{BB962C8B-B14F-4D97-AF65-F5344CB8AC3E}">
        <p14:creationId xmlns:p14="http://schemas.microsoft.com/office/powerpoint/2010/main" val="3211385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9B5ABA-7C2A-930B-D16D-550790EB9C6D}"/>
              </a:ext>
            </a:extLst>
          </p:cNvPr>
          <p:cNvPicPr>
            <a:picLocks noChangeAspect="1"/>
          </p:cNvPicPr>
          <p:nvPr/>
        </p:nvPicPr>
        <p:blipFill>
          <a:blip r:embed="rId3"/>
          <a:stretch>
            <a:fillRect/>
          </a:stretch>
        </p:blipFill>
        <p:spPr>
          <a:xfrm>
            <a:off x="888668" y="1921521"/>
            <a:ext cx="9890698" cy="2863273"/>
          </a:xfrm>
          <a:prstGeom prst="rect">
            <a:avLst/>
          </a:prstGeom>
        </p:spPr>
      </p:pic>
      <p:sp>
        <p:nvSpPr>
          <p:cNvPr id="2" name="Title 1">
            <a:extLst>
              <a:ext uri="{FF2B5EF4-FFF2-40B4-BE49-F238E27FC236}">
                <a16:creationId xmlns:a16="http://schemas.microsoft.com/office/drawing/2014/main" id="{583727D3-C5D0-44BD-ADA9-A80F32CA5F9B}"/>
              </a:ext>
            </a:extLst>
          </p:cNvPr>
          <p:cNvSpPr>
            <a:spLocks noGrp="1"/>
          </p:cNvSpPr>
          <p:nvPr>
            <p:ph type="title"/>
          </p:nvPr>
        </p:nvSpPr>
        <p:spPr/>
        <p:txBody>
          <a:bodyPr/>
          <a:lstStyle/>
          <a:p>
            <a:r>
              <a:rPr lang="en-US" dirty="0"/>
              <a:t>SARS-CoV-2 wastewater trends, Portland*</a:t>
            </a:r>
          </a:p>
        </p:txBody>
      </p:sp>
      <p:sp>
        <p:nvSpPr>
          <p:cNvPr id="9" name="Rectangle 8">
            <a:extLst>
              <a:ext uri="{FF2B5EF4-FFF2-40B4-BE49-F238E27FC236}">
                <a16:creationId xmlns:a16="http://schemas.microsoft.com/office/drawing/2014/main" id="{8284D153-064F-4D74-91F5-B709B4034F7C}"/>
              </a:ext>
            </a:extLst>
          </p:cNvPr>
          <p:cNvSpPr/>
          <p:nvPr/>
        </p:nvSpPr>
        <p:spPr bwMode="auto">
          <a:xfrm>
            <a:off x="2380810" y="5257800"/>
            <a:ext cx="3875714" cy="5725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0000"/>
              </a:solidFill>
            </a:endParaRPr>
          </a:p>
        </p:txBody>
      </p:sp>
      <p:sp>
        <p:nvSpPr>
          <p:cNvPr id="11" name="Rectangle 10">
            <a:extLst>
              <a:ext uri="{FF2B5EF4-FFF2-40B4-BE49-F238E27FC236}">
                <a16:creationId xmlns:a16="http://schemas.microsoft.com/office/drawing/2014/main" id="{EA8DFBF7-122C-4D8D-B5C4-492783C14599}"/>
              </a:ext>
            </a:extLst>
          </p:cNvPr>
          <p:cNvSpPr/>
          <p:nvPr/>
        </p:nvSpPr>
        <p:spPr bwMode="auto">
          <a:xfrm>
            <a:off x="2221230" y="5120640"/>
            <a:ext cx="4035294" cy="7097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DD682961-E841-41EE-AF71-CF712146F7D0}"/>
              </a:ext>
            </a:extLst>
          </p:cNvPr>
          <p:cNvSpPr/>
          <p:nvPr/>
        </p:nvSpPr>
        <p:spPr bwMode="auto">
          <a:xfrm>
            <a:off x="2097932" y="5257800"/>
            <a:ext cx="4158592" cy="572550"/>
          </a:xfrm>
          <a:prstGeom prst="rect">
            <a:avLst/>
          </a:prstGeom>
          <a:solidFill>
            <a:schemeClr val="bg1"/>
          </a:solidFill>
          <a:ln w="9525" cap="flat" cmpd="sng" algn="ctr">
            <a:solidFill>
              <a:srgbClr val="FCFEF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0000"/>
              </a:solidFill>
            </a:endParaRPr>
          </a:p>
        </p:txBody>
      </p:sp>
      <p:sp>
        <p:nvSpPr>
          <p:cNvPr id="6" name="TextBox 5">
            <a:extLst>
              <a:ext uri="{FF2B5EF4-FFF2-40B4-BE49-F238E27FC236}">
                <a16:creationId xmlns:a16="http://schemas.microsoft.com/office/drawing/2014/main" id="{CCADDDD6-56D5-76B1-0C08-44F4AFCB878C}"/>
              </a:ext>
            </a:extLst>
          </p:cNvPr>
          <p:cNvSpPr txBox="1"/>
          <p:nvPr/>
        </p:nvSpPr>
        <p:spPr>
          <a:xfrm>
            <a:off x="1038829" y="5846409"/>
            <a:ext cx="7332285" cy="923330"/>
          </a:xfrm>
          <a:prstGeom prst="rect">
            <a:avLst/>
          </a:prstGeom>
          <a:noFill/>
        </p:spPr>
        <p:txBody>
          <a:bodyPr wrap="square" lIns="91440" tIns="45720" rIns="91440" bIns="45720" rtlCol="0" anchor="t">
            <a:spAutoFit/>
          </a:bodyPr>
          <a:lstStyle/>
          <a:p>
            <a:pPr algn="l"/>
            <a:r>
              <a:rPr lang="en-US" sz="1800" dirty="0">
                <a:solidFill>
                  <a:srgbClr val="005595"/>
                </a:solidFill>
                <a:latin typeface="Arial" panose="020B0604020202020204" pitchFamily="34" charset="0"/>
                <a:cs typeface="Arial" panose="020B0604020202020204" pitchFamily="34" charset="0"/>
              </a:rPr>
              <a:t>*Data as of 19 </a:t>
            </a:r>
            <a:r>
              <a:rPr lang="en-US" sz="1800" dirty="0" err="1">
                <a:solidFill>
                  <a:srgbClr val="005595"/>
                </a:solidFill>
                <a:latin typeface="Arial" panose="020B0604020202020204" pitchFamily="34" charset="0"/>
                <a:cs typeface="Arial" panose="020B0604020202020204" pitchFamily="34" charset="0"/>
              </a:rPr>
              <a:t>JuL</a:t>
            </a:r>
            <a:r>
              <a:rPr lang="en-US" sz="1800" dirty="0">
                <a:solidFill>
                  <a:srgbClr val="005595"/>
                </a:solidFill>
                <a:latin typeface="Arial" panose="020B0604020202020204" pitchFamily="34" charset="0"/>
                <a:cs typeface="Arial" panose="020B0604020202020204" pitchFamily="34" charset="0"/>
              </a:rPr>
              <a:t> 2023.</a:t>
            </a:r>
          </a:p>
          <a:p>
            <a:pPr algn="l"/>
            <a:r>
              <a:rPr lang="en-US" sz="1800" dirty="0">
                <a:solidFill>
                  <a:srgbClr val="005595"/>
                </a:solidFill>
                <a:latin typeface="Arial" panose="020B0604020202020204" pitchFamily="34" charset="0"/>
                <a:cs typeface="Arial" panose="020B0604020202020204" pitchFamily="34" charset="0"/>
              </a:rPr>
              <a:t>https://public.tableau.com/app/profile/oregon.health.authority.covid.19/viz/OregonsSARS-CoV-2WastewaterMonitoring/Introduction</a:t>
            </a:r>
          </a:p>
        </p:txBody>
      </p:sp>
      <p:sp>
        <p:nvSpPr>
          <p:cNvPr id="8" name="TextBox 7">
            <a:extLst>
              <a:ext uri="{FF2B5EF4-FFF2-40B4-BE49-F238E27FC236}">
                <a16:creationId xmlns:a16="http://schemas.microsoft.com/office/drawing/2014/main" id="{2FE89839-44C4-D7B7-2523-0F885F16BDC5}"/>
              </a:ext>
            </a:extLst>
          </p:cNvPr>
          <p:cNvSpPr txBox="1"/>
          <p:nvPr/>
        </p:nvSpPr>
        <p:spPr>
          <a:xfrm>
            <a:off x="4686300" y="5615576"/>
            <a:ext cx="2819400"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5F5690C6-4DAD-C057-EC32-6C0A4F05C981}"/>
              </a:ext>
            </a:extLst>
          </p:cNvPr>
          <p:cNvSpPr txBox="1"/>
          <p:nvPr/>
        </p:nvSpPr>
        <p:spPr>
          <a:xfrm rot="16200000">
            <a:off x="-1020910" y="3117638"/>
            <a:ext cx="3429952" cy="369332"/>
          </a:xfrm>
          <a:prstGeom prst="rect">
            <a:avLst/>
          </a:prstGeom>
          <a:noFill/>
        </p:spPr>
        <p:txBody>
          <a:bodyPr wrap="square" rtlCol="0">
            <a:spAutoFit/>
          </a:bodyPr>
          <a:lstStyle/>
          <a:p>
            <a:pPr algn="ctr">
              <a:lnSpc>
                <a:spcPct val="90000"/>
              </a:lnSpc>
            </a:pPr>
            <a:r>
              <a:rPr lang="en-US" sz="2000" b="1" dirty="0">
                <a:solidFill>
                  <a:srgbClr val="005595"/>
                </a:solidFill>
                <a:latin typeface="Arial" panose="020B0604020202020204" pitchFamily="34" charset="0"/>
                <a:cs typeface="Arial" panose="020B0604020202020204" pitchFamily="34" charset="0"/>
              </a:rPr>
              <a:t>Daily case rate per 100,000</a:t>
            </a:r>
          </a:p>
        </p:txBody>
      </p:sp>
      <p:sp>
        <p:nvSpPr>
          <p:cNvPr id="12" name="TextBox 11">
            <a:extLst>
              <a:ext uri="{FF2B5EF4-FFF2-40B4-BE49-F238E27FC236}">
                <a16:creationId xmlns:a16="http://schemas.microsoft.com/office/drawing/2014/main" id="{85A3F6FA-78DF-28AF-5AB6-6B4C6A434649}"/>
              </a:ext>
            </a:extLst>
          </p:cNvPr>
          <p:cNvSpPr txBox="1"/>
          <p:nvPr/>
        </p:nvSpPr>
        <p:spPr>
          <a:xfrm rot="16200000">
            <a:off x="9417036" y="2875668"/>
            <a:ext cx="3429952" cy="646331"/>
          </a:xfrm>
          <a:prstGeom prst="rect">
            <a:avLst/>
          </a:prstGeom>
          <a:noFill/>
        </p:spPr>
        <p:txBody>
          <a:bodyPr wrap="square" rtlCol="0">
            <a:spAutoFit/>
          </a:bodyPr>
          <a:lstStyle/>
          <a:p>
            <a:pPr algn="ctr">
              <a:lnSpc>
                <a:spcPct val="90000"/>
              </a:lnSpc>
            </a:pPr>
            <a:r>
              <a:rPr lang="en-US" sz="2000" b="1" dirty="0">
                <a:solidFill>
                  <a:srgbClr val="005595"/>
                </a:solidFill>
                <a:latin typeface="Arial" panose="020B0604020202020204" pitchFamily="34" charset="0"/>
                <a:cs typeface="Arial" panose="020B0604020202020204" pitchFamily="34" charset="0"/>
              </a:rPr>
              <a:t>Viral Concentration (Log10 Copies/person/day)</a:t>
            </a:r>
          </a:p>
        </p:txBody>
      </p:sp>
      <p:grpSp>
        <p:nvGrpSpPr>
          <p:cNvPr id="18" name="Group 17">
            <a:extLst>
              <a:ext uri="{FF2B5EF4-FFF2-40B4-BE49-F238E27FC236}">
                <a16:creationId xmlns:a16="http://schemas.microsoft.com/office/drawing/2014/main" id="{CAC7CA32-820F-A1E6-2AB6-266EA5861017}"/>
              </a:ext>
            </a:extLst>
          </p:cNvPr>
          <p:cNvGrpSpPr/>
          <p:nvPr/>
        </p:nvGrpSpPr>
        <p:grpSpPr>
          <a:xfrm>
            <a:off x="9662434" y="1647144"/>
            <a:ext cx="957946" cy="1341800"/>
            <a:chOff x="9726518" y="1585675"/>
            <a:chExt cx="957946" cy="1341800"/>
          </a:xfrm>
        </p:grpSpPr>
        <p:sp>
          <p:nvSpPr>
            <p:cNvPr id="14" name="TextBox 13">
              <a:extLst>
                <a:ext uri="{FF2B5EF4-FFF2-40B4-BE49-F238E27FC236}">
                  <a16:creationId xmlns:a16="http://schemas.microsoft.com/office/drawing/2014/main" id="{02A0750F-AF57-4313-1AD4-873D73C507D4}"/>
                </a:ext>
              </a:extLst>
            </p:cNvPr>
            <p:cNvSpPr txBox="1"/>
            <p:nvPr/>
          </p:nvSpPr>
          <p:spPr>
            <a:xfrm>
              <a:off x="9726518" y="1585675"/>
              <a:ext cx="957946" cy="461665"/>
            </a:xfrm>
            <a:prstGeom prst="rect">
              <a:avLst/>
            </a:prstGeom>
            <a:noFill/>
          </p:spPr>
          <p:txBody>
            <a:bodyPr wrap="square" rtlCol="0">
              <a:spAutoFit/>
            </a:bodyPr>
            <a:lstStyle/>
            <a:p>
              <a:r>
                <a:rPr lang="en-US" b="1" dirty="0">
                  <a:solidFill>
                    <a:srgbClr val="FF9933"/>
                  </a:solidFill>
                  <a:latin typeface="Arial" panose="020B0604020202020204" pitchFamily="34" charset="0"/>
                  <a:cs typeface="Arial" panose="020B0604020202020204" pitchFamily="34" charset="0"/>
                </a:rPr>
                <a:t>6.933</a:t>
              </a:r>
            </a:p>
          </p:txBody>
        </p:sp>
        <p:cxnSp>
          <p:nvCxnSpPr>
            <p:cNvPr id="16" name="Straight Arrow Connector 15">
              <a:extLst>
                <a:ext uri="{FF2B5EF4-FFF2-40B4-BE49-F238E27FC236}">
                  <a16:creationId xmlns:a16="http://schemas.microsoft.com/office/drawing/2014/main" id="{51C48E5E-693B-5F7A-2DD9-653CDD9A22AF}"/>
                </a:ext>
              </a:extLst>
            </p:cNvPr>
            <p:cNvCxnSpPr>
              <a:cxnSpLocks/>
            </p:cNvCxnSpPr>
            <p:nvPr/>
          </p:nvCxnSpPr>
          <p:spPr>
            <a:xfrm>
              <a:off x="10205491" y="1972934"/>
              <a:ext cx="0" cy="95454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6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28" y="274638"/>
            <a:ext cx="9905167" cy="1143000"/>
          </a:xfrm>
        </p:spPr>
        <p:txBody>
          <a:bodyPr>
            <a:noAutofit/>
          </a:bodyPr>
          <a:lstStyle/>
          <a:p>
            <a:r>
              <a:rPr lang="en-US" dirty="0"/>
              <a:t>COVID-19 Hospital and ICU Occupancy</a:t>
            </a:r>
            <a:br>
              <a:rPr lang="en-US" dirty="0"/>
            </a:br>
            <a:r>
              <a:rPr lang="en-US" dirty="0">
                <a:cs typeface="Arial"/>
              </a:rPr>
              <a:t>Oregon</a:t>
            </a:r>
            <a:r>
              <a:rPr lang="en-US" dirty="0"/>
              <a:t>*</a:t>
            </a:r>
          </a:p>
        </p:txBody>
      </p:sp>
      <p:graphicFrame>
        <p:nvGraphicFramePr>
          <p:cNvPr id="4" name="Content Placeholder 3"/>
          <p:cNvGraphicFramePr>
            <a:graphicFrameLocks noGrp="1"/>
          </p:cNvGraphicFramePr>
          <p:nvPr>
            <p:ph idx="1"/>
          </p:nvPr>
        </p:nvGraphicFramePr>
        <p:xfrm>
          <a:off x="868429" y="1506221"/>
          <a:ext cx="10455142" cy="47157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08046" y="5821689"/>
            <a:ext cx="2819400"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Date</a:t>
            </a:r>
          </a:p>
        </p:txBody>
      </p:sp>
      <p:sp>
        <p:nvSpPr>
          <p:cNvPr id="6" name="TextBox 5"/>
          <p:cNvSpPr txBox="1"/>
          <p:nvPr/>
        </p:nvSpPr>
        <p:spPr>
          <a:xfrm rot="16200000">
            <a:off x="229135" y="3000115"/>
            <a:ext cx="1515974"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Patients</a:t>
            </a:r>
          </a:p>
        </p:txBody>
      </p:sp>
      <p:sp>
        <p:nvSpPr>
          <p:cNvPr id="10" name="TextBox 9"/>
          <p:cNvSpPr txBox="1"/>
          <p:nvPr/>
        </p:nvSpPr>
        <p:spPr>
          <a:xfrm>
            <a:off x="950303" y="6520347"/>
            <a:ext cx="10265565" cy="369332"/>
          </a:xfrm>
          <a:prstGeom prst="rect">
            <a:avLst/>
          </a:prstGeom>
          <a:noFill/>
        </p:spPr>
        <p:txBody>
          <a:bodyPr wrap="square" lIns="91440" tIns="45720" rIns="91440" bIns="45720" rtlCol="0" anchor="t">
            <a:spAutoFit/>
          </a:bodyPr>
          <a:lstStyle/>
          <a:p>
            <a:r>
              <a:rPr lang="en-US" sz="1800" dirty="0">
                <a:solidFill>
                  <a:srgbClr val="005595"/>
                </a:solidFill>
                <a:latin typeface="Arial"/>
                <a:cs typeface="Arial"/>
              </a:rPr>
              <a:t>*”COVID-positive patients.” Sources: HosCap through 3/31/2023; then OCS through 1 Aug 2023.</a:t>
            </a:r>
            <a:endParaRPr lang="en-US" sz="1800" dirty="0">
              <a:solidFill>
                <a:srgbClr val="005595"/>
              </a:solidFill>
              <a:cs typeface="Arial" pitchFamily="34" charset="0"/>
            </a:endParaRPr>
          </a:p>
        </p:txBody>
      </p:sp>
      <p:sp>
        <p:nvSpPr>
          <p:cNvPr id="11" name="TextBox 1">
            <a:extLst>
              <a:ext uri="{FF2B5EF4-FFF2-40B4-BE49-F238E27FC236}">
                <a16:creationId xmlns:a16="http://schemas.microsoft.com/office/drawing/2014/main" id="{5C416004-5E39-4C28-B275-B45D43D1B731}"/>
              </a:ext>
            </a:extLst>
          </p:cNvPr>
          <p:cNvSpPr txBox="1"/>
          <p:nvPr/>
        </p:nvSpPr>
        <p:spPr>
          <a:xfrm>
            <a:off x="3440120" y="2102789"/>
            <a:ext cx="2133601" cy="475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400" b="1" dirty="0">
                <a:solidFill>
                  <a:srgbClr val="005595"/>
                </a:solidFill>
                <a:latin typeface="Arial" panose="020B0604020202020204" pitchFamily="34" charset="0"/>
                <a:cs typeface="Arial" panose="020B0604020202020204" pitchFamily="34" charset="0"/>
              </a:rPr>
              <a:t>Hospitalized</a:t>
            </a:r>
          </a:p>
        </p:txBody>
      </p:sp>
      <p:sp>
        <p:nvSpPr>
          <p:cNvPr id="12" name="TextBox 2">
            <a:extLst>
              <a:ext uri="{FF2B5EF4-FFF2-40B4-BE49-F238E27FC236}">
                <a16:creationId xmlns:a16="http://schemas.microsoft.com/office/drawing/2014/main" id="{A1CF325D-0108-4B2B-A7AA-EE68E7967480}"/>
              </a:ext>
            </a:extLst>
          </p:cNvPr>
          <p:cNvSpPr txBox="1"/>
          <p:nvPr/>
        </p:nvSpPr>
        <p:spPr>
          <a:xfrm>
            <a:off x="5957282" y="4084210"/>
            <a:ext cx="990600" cy="475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FF9933"/>
                </a:solidFill>
                <a:latin typeface="Arial" panose="020B0604020202020204" pitchFamily="34" charset="0"/>
                <a:cs typeface="Arial" panose="020B0604020202020204" pitchFamily="34" charset="0"/>
              </a:rPr>
              <a:t>ICU</a:t>
            </a:r>
          </a:p>
        </p:txBody>
      </p:sp>
      <p:sp>
        <p:nvSpPr>
          <p:cNvPr id="3" name="TextBox 2">
            <a:extLst>
              <a:ext uri="{FF2B5EF4-FFF2-40B4-BE49-F238E27FC236}">
                <a16:creationId xmlns:a16="http://schemas.microsoft.com/office/drawing/2014/main" id="{C602D3DE-DF7B-4C72-8273-D7F6393A2A86}"/>
              </a:ext>
            </a:extLst>
          </p:cNvPr>
          <p:cNvSpPr txBox="1"/>
          <p:nvPr/>
        </p:nvSpPr>
        <p:spPr>
          <a:xfrm>
            <a:off x="1736947" y="4163073"/>
            <a:ext cx="1054100"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7 Apr 2020:</a:t>
            </a:r>
          </a:p>
          <a:p>
            <a:pPr algn="ctr"/>
            <a:r>
              <a:rPr lang="en-US" sz="1200" dirty="0">
                <a:solidFill>
                  <a:srgbClr val="005595"/>
                </a:solidFill>
                <a:latin typeface="Arial" panose="020B0604020202020204" pitchFamily="34" charset="0"/>
                <a:cs typeface="Arial" panose="020B0604020202020204" pitchFamily="34" charset="0"/>
              </a:rPr>
              <a:t>157</a:t>
            </a:r>
          </a:p>
        </p:txBody>
      </p:sp>
      <p:sp>
        <p:nvSpPr>
          <p:cNvPr id="13" name="TextBox 12">
            <a:extLst>
              <a:ext uri="{FF2B5EF4-FFF2-40B4-BE49-F238E27FC236}">
                <a16:creationId xmlns:a16="http://schemas.microsoft.com/office/drawing/2014/main" id="{1F7B68B6-702C-415D-B6C4-DD10899F55CC}"/>
              </a:ext>
            </a:extLst>
          </p:cNvPr>
          <p:cNvSpPr txBox="1"/>
          <p:nvPr/>
        </p:nvSpPr>
        <p:spPr>
          <a:xfrm>
            <a:off x="2136971" y="3758103"/>
            <a:ext cx="1054100"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24 Jul 2020:</a:t>
            </a:r>
          </a:p>
          <a:p>
            <a:pPr algn="ctr"/>
            <a:r>
              <a:rPr lang="en-US" sz="1200" dirty="0">
                <a:solidFill>
                  <a:srgbClr val="005595"/>
                </a:solidFill>
                <a:latin typeface="Arial" panose="020B0604020202020204" pitchFamily="34" charset="0"/>
                <a:cs typeface="Arial" panose="020B0604020202020204" pitchFamily="34" charset="0"/>
              </a:rPr>
              <a:t>168</a:t>
            </a:r>
          </a:p>
        </p:txBody>
      </p:sp>
      <p:sp>
        <p:nvSpPr>
          <p:cNvPr id="14" name="TextBox 13">
            <a:extLst>
              <a:ext uri="{FF2B5EF4-FFF2-40B4-BE49-F238E27FC236}">
                <a16:creationId xmlns:a16="http://schemas.microsoft.com/office/drawing/2014/main" id="{3B0B18EB-EE60-4E80-A1DF-7DC5DACB808E}"/>
              </a:ext>
            </a:extLst>
          </p:cNvPr>
          <p:cNvSpPr txBox="1"/>
          <p:nvPr/>
        </p:nvSpPr>
        <p:spPr>
          <a:xfrm>
            <a:off x="2987830" y="2879917"/>
            <a:ext cx="1121717"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30 Nov 2020:</a:t>
            </a:r>
          </a:p>
          <a:p>
            <a:pPr algn="ctr"/>
            <a:r>
              <a:rPr lang="en-US" sz="1200" dirty="0">
                <a:solidFill>
                  <a:srgbClr val="005595"/>
                </a:solidFill>
                <a:latin typeface="Arial" panose="020B0604020202020204" pitchFamily="34" charset="0"/>
                <a:cs typeface="Arial" panose="020B0604020202020204" pitchFamily="34" charset="0"/>
              </a:rPr>
              <a:t>584</a:t>
            </a:r>
          </a:p>
        </p:txBody>
      </p:sp>
      <p:sp>
        <p:nvSpPr>
          <p:cNvPr id="15" name="TextBox 14">
            <a:extLst>
              <a:ext uri="{FF2B5EF4-FFF2-40B4-BE49-F238E27FC236}">
                <a16:creationId xmlns:a16="http://schemas.microsoft.com/office/drawing/2014/main" id="{618B9C02-2814-4E82-A18E-CDB5BBFAE3B6}"/>
              </a:ext>
            </a:extLst>
          </p:cNvPr>
          <p:cNvSpPr txBox="1"/>
          <p:nvPr/>
        </p:nvSpPr>
        <p:spPr>
          <a:xfrm>
            <a:off x="3946515" y="3501246"/>
            <a:ext cx="1480024"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3 &amp; 13 May 2021:</a:t>
            </a:r>
          </a:p>
          <a:p>
            <a:pPr algn="ctr"/>
            <a:r>
              <a:rPr lang="en-US" sz="1200" dirty="0">
                <a:solidFill>
                  <a:srgbClr val="005595"/>
                </a:solidFill>
                <a:latin typeface="Arial" panose="020B0604020202020204" pitchFamily="34" charset="0"/>
                <a:cs typeface="Arial" panose="020B0604020202020204" pitchFamily="34" charset="0"/>
              </a:rPr>
              <a:t>351</a:t>
            </a:r>
          </a:p>
        </p:txBody>
      </p:sp>
      <p:sp>
        <p:nvSpPr>
          <p:cNvPr id="17" name="TextBox 16">
            <a:extLst>
              <a:ext uri="{FF2B5EF4-FFF2-40B4-BE49-F238E27FC236}">
                <a16:creationId xmlns:a16="http://schemas.microsoft.com/office/drawing/2014/main" id="{37FD6A95-9F95-47B7-868C-8D6828492940}"/>
              </a:ext>
            </a:extLst>
          </p:cNvPr>
          <p:cNvSpPr txBox="1"/>
          <p:nvPr/>
        </p:nvSpPr>
        <p:spPr>
          <a:xfrm>
            <a:off x="6057910" y="1400133"/>
            <a:ext cx="1121717"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27 Jan 2022:</a:t>
            </a:r>
          </a:p>
          <a:p>
            <a:pPr algn="ctr"/>
            <a:r>
              <a:rPr lang="en-US" sz="1200" dirty="0">
                <a:solidFill>
                  <a:srgbClr val="005595"/>
                </a:solidFill>
                <a:latin typeface="Arial" panose="020B0604020202020204" pitchFamily="34" charset="0"/>
                <a:cs typeface="Arial" panose="020B0604020202020204" pitchFamily="34" charset="0"/>
              </a:rPr>
              <a:t>1,130</a:t>
            </a:r>
          </a:p>
        </p:txBody>
      </p:sp>
      <p:sp>
        <p:nvSpPr>
          <p:cNvPr id="18" name="TextBox 17">
            <a:extLst>
              <a:ext uri="{FF2B5EF4-FFF2-40B4-BE49-F238E27FC236}">
                <a16:creationId xmlns:a16="http://schemas.microsoft.com/office/drawing/2014/main" id="{00E4318B-6678-472B-917C-E808CF43ADCB}"/>
              </a:ext>
            </a:extLst>
          </p:cNvPr>
          <p:cNvSpPr txBox="1"/>
          <p:nvPr/>
        </p:nvSpPr>
        <p:spPr>
          <a:xfrm>
            <a:off x="4984562" y="1275389"/>
            <a:ext cx="1121717"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1 Sep 2021:</a:t>
            </a:r>
          </a:p>
          <a:p>
            <a:pPr algn="ctr"/>
            <a:r>
              <a:rPr lang="en-US" sz="1200" dirty="0">
                <a:solidFill>
                  <a:srgbClr val="005595"/>
                </a:solidFill>
                <a:latin typeface="Arial" panose="020B0604020202020204" pitchFamily="34" charset="0"/>
                <a:cs typeface="Arial" panose="020B0604020202020204" pitchFamily="34" charset="0"/>
              </a:rPr>
              <a:t>1,178</a:t>
            </a:r>
          </a:p>
        </p:txBody>
      </p:sp>
      <p:sp>
        <p:nvSpPr>
          <p:cNvPr id="16" name="TextBox 15">
            <a:extLst>
              <a:ext uri="{FF2B5EF4-FFF2-40B4-BE49-F238E27FC236}">
                <a16:creationId xmlns:a16="http://schemas.microsoft.com/office/drawing/2014/main" id="{E5C92762-B43D-47F7-BE7E-7A5AFE5F758A}"/>
              </a:ext>
            </a:extLst>
          </p:cNvPr>
          <p:cNvSpPr txBox="1"/>
          <p:nvPr/>
        </p:nvSpPr>
        <p:spPr>
          <a:xfrm>
            <a:off x="7290403" y="3198167"/>
            <a:ext cx="1121717"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17 Jul 2022:</a:t>
            </a:r>
          </a:p>
          <a:p>
            <a:pPr algn="ctr"/>
            <a:r>
              <a:rPr lang="en-US" sz="1200" dirty="0">
                <a:solidFill>
                  <a:srgbClr val="005595"/>
                </a:solidFill>
                <a:latin typeface="Arial" panose="020B0604020202020204" pitchFamily="34" charset="0"/>
                <a:cs typeface="Arial" panose="020B0604020202020204" pitchFamily="34" charset="0"/>
              </a:rPr>
              <a:t>464</a:t>
            </a:r>
          </a:p>
        </p:txBody>
      </p:sp>
      <p:sp>
        <p:nvSpPr>
          <p:cNvPr id="19" name="TextBox 18">
            <a:extLst>
              <a:ext uri="{FF2B5EF4-FFF2-40B4-BE49-F238E27FC236}">
                <a16:creationId xmlns:a16="http://schemas.microsoft.com/office/drawing/2014/main" id="{8965AAB8-C58A-42AC-AF3E-1E243FFC14AD}"/>
              </a:ext>
            </a:extLst>
          </p:cNvPr>
          <p:cNvSpPr txBox="1"/>
          <p:nvPr/>
        </p:nvSpPr>
        <p:spPr>
          <a:xfrm>
            <a:off x="10592344" y="4241009"/>
            <a:ext cx="798779" cy="461665"/>
          </a:xfrm>
          <a:prstGeom prst="rect">
            <a:avLst/>
          </a:prstGeom>
          <a:noFill/>
        </p:spPr>
        <p:txBody>
          <a:bodyPr wrap="square" lIns="91440" tIns="45720" rIns="91440" bIns="45720" rtlCol="0" anchor="t">
            <a:spAutoFit/>
          </a:bodyPr>
          <a:lstStyle/>
          <a:p>
            <a:pPr algn="ctr"/>
            <a:r>
              <a:rPr lang="en-US" b="1" dirty="0">
                <a:solidFill>
                  <a:srgbClr val="005595"/>
                </a:solidFill>
                <a:latin typeface="Arial"/>
                <a:cs typeface="Arial"/>
              </a:rPr>
              <a:t>113</a:t>
            </a:r>
            <a:endParaRPr lang="en-US" b="1" dirty="0">
              <a:solidFill>
                <a:srgbClr val="005595"/>
              </a:solidFill>
              <a:cs typeface="Arial" pitchFamily="34" charset="0"/>
            </a:endParaRPr>
          </a:p>
        </p:txBody>
      </p:sp>
      <p:sp>
        <p:nvSpPr>
          <p:cNvPr id="20" name="TextBox 19">
            <a:extLst>
              <a:ext uri="{FF2B5EF4-FFF2-40B4-BE49-F238E27FC236}">
                <a16:creationId xmlns:a16="http://schemas.microsoft.com/office/drawing/2014/main" id="{EF69D5E6-679E-4E62-BAAF-0F65E0264E1E}"/>
              </a:ext>
            </a:extLst>
          </p:cNvPr>
          <p:cNvSpPr txBox="1"/>
          <p:nvPr/>
        </p:nvSpPr>
        <p:spPr>
          <a:xfrm>
            <a:off x="10534408" y="4528039"/>
            <a:ext cx="798779" cy="461665"/>
          </a:xfrm>
          <a:prstGeom prst="rect">
            <a:avLst/>
          </a:prstGeom>
          <a:noFill/>
        </p:spPr>
        <p:txBody>
          <a:bodyPr wrap="square" lIns="91440" tIns="45720" rIns="91440" bIns="45720" rtlCol="0" anchor="t">
            <a:spAutoFit/>
          </a:bodyPr>
          <a:lstStyle/>
          <a:p>
            <a:pPr algn="ctr"/>
            <a:r>
              <a:rPr lang="en-US" b="1" dirty="0">
                <a:solidFill>
                  <a:srgbClr val="FFAA00"/>
                </a:solidFill>
                <a:latin typeface="Arial"/>
                <a:cs typeface="Arial"/>
              </a:rPr>
              <a:t>9</a:t>
            </a:r>
            <a:endParaRPr lang="en-US" b="1" dirty="0">
              <a:solidFill>
                <a:srgbClr val="FFAA00"/>
              </a:solidFill>
              <a:cs typeface="Arial" pitchFamily="34" charset="0"/>
            </a:endParaRPr>
          </a:p>
        </p:txBody>
      </p:sp>
      <p:sp>
        <p:nvSpPr>
          <p:cNvPr id="21" name="TextBox 20">
            <a:extLst>
              <a:ext uri="{FF2B5EF4-FFF2-40B4-BE49-F238E27FC236}">
                <a16:creationId xmlns:a16="http://schemas.microsoft.com/office/drawing/2014/main" id="{1C26FD67-4B50-48CF-A30A-D1239C038C1D}"/>
              </a:ext>
            </a:extLst>
          </p:cNvPr>
          <p:cNvSpPr txBox="1"/>
          <p:nvPr/>
        </p:nvSpPr>
        <p:spPr>
          <a:xfrm>
            <a:off x="8279848" y="3456458"/>
            <a:ext cx="1121717" cy="461665"/>
          </a:xfrm>
          <a:prstGeom prst="rect">
            <a:avLst/>
          </a:prstGeom>
          <a:noFill/>
        </p:spPr>
        <p:txBody>
          <a:bodyPr wrap="square" rtlCol="0">
            <a:spAutoFit/>
          </a:bodyPr>
          <a:lstStyle/>
          <a:p>
            <a:pPr algn="ctr"/>
            <a:r>
              <a:rPr lang="en-US" sz="1200" dirty="0">
                <a:solidFill>
                  <a:srgbClr val="005595"/>
                </a:solidFill>
                <a:latin typeface="Arial" panose="020B0604020202020204" pitchFamily="34" charset="0"/>
                <a:cs typeface="Arial" panose="020B0604020202020204" pitchFamily="34" charset="0"/>
              </a:rPr>
              <a:t>29 Nov 2022:</a:t>
            </a:r>
          </a:p>
          <a:p>
            <a:pPr algn="ctr"/>
            <a:r>
              <a:rPr lang="en-US" sz="1200" dirty="0">
                <a:solidFill>
                  <a:srgbClr val="005595"/>
                </a:solidFill>
                <a:latin typeface="Arial" panose="020B0604020202020204" pitchFamily="34" charset="0"/>
                <a:cs typeface="Arial" panose="020B0604020202020204" pitchFamily="34" charset="0"/>
              </a:rPr>
              <a:t>370</a:t>
            </a:r>
          </a:p>
        </p:txBody>
      </p:sp>
    </p:spTree>
    <p:extLst>
      <p:ext uri="{BB962C8B-B14F-4D97-AF65-F5344CB8AC3E}">
        <p14:creationId xmlns:p14="http://schemas.microsoft.com/office/powerpoint/2010/main" val="205897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28" y="274638"/>
            <a:ext cx="9905167" cy="1143000"/>
          </a:xfrm>
        </p:spPr>
        <p:txBody>
          <a:bodyPr>
            <a:noAutofit/>
          </a:bodyPr>
          <a:lstStyle/>
          <a:p>
            <a:r>
              <a:rPr lang="en-US" dirty="0"/>
              <a:t>7.4% of adults hospitalized</a:t>
            </a:r>
            <a:br>
              <a:rPr lang="en-US" dirty="0"/>
            </a:br>
            <a:r>
              <a:rPr lang="en-US" dirty="0"/>
              <a:t>with COVID-19 are in ICU*</a:t>
            </a:r>
          </a:p>
        </p:txBody>
      </p:sp>
      <p:graphicFrame>
        <p:nvGraphicFramePr>
          <p:cNvPr id="4" name="Content Placeholder 3"/>
          <p:cNvGraphicFramePr>
            <a:graphicFrameLocks noGrp="1"/>
          </p:cNvGraphicFramePr>
          <p:nvPr>
            <p:ph idx="1"/>
          </p:nvPr>
        </p:nvGraphicFramePr>
        <p:xfrm>
          <a:off x="868429" y="1506222"/>
          <a:ext cx="10455142" cy="44600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257007" y="5735428"/>
            <a:ext cx="2819400"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Date</a:t>
            </a:r>
          </a:p>
        </p:txBody>
      </p:sp>
      <p:sp>
        <p:nvSpPr>
          <p:cNvPr id="6" name="TextBox 5"/>
          <p:cNvSpPr txBox="1"/>
          <p:nvPr/>
        </p:nvSpPr>
        <p:spPr>
          <a:xfrm rot="16200000">
            <a:off x="-34288" y="2894144"/>
            <a:ext cx="1515974"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Patients</a:t>
            </a:r>
          </a:p>
        </p:txBody>
      </p:sp>
      <p:sp>
        <p:nvSpPr>
          <p:cNvPr id="10" name="TextBox 9"/>
          <p:cNvSpPr txBox="1"/>
          <p:nvPr/>
        </p:nvSpPr>
        <p:spPr>
          <a:xfrm>
            <a:off x="1038828" y="6488668"/>
            <a:ext cx="7526438" cy="369332"/>
          </a:xfrm>
          <a:prstGeom prst="rect">
            <a:avLst/>
          </a:prstGeom>
          <a:noFill/>
        </p:spPr>
        <p:txBody>
          <a:bodyPr wrap="square" lIns="91440" tIns="45720" rIns="91440" bIns="45720" rtlCol="0" anchor="t">
            <a:spAutoFit/>
          </a:bodyPr>
          <a:lstStyle/>
          <a:p>
            <a:r>
              <a:rPr lang="en-US" sz="1800" dirty="0">
                <a:solidFill>
                  <a:srgbClr val="005595"/>
                </a:solidFill>
                <a:latin typeface="Arial"/>
                <a:cs typeface="Arial"/>
              </a:rPr>
              <a:t>*Sources: HosCap through 3/31/2023; then OCS through 1 Aug 2023.</a:t>
            </a:r>
            <a:endParaRPr lang="en-US" sz="1800" dirty="0">
              <a:solidFill>
                <a:srgbClr val="005595"/>
              </a:solidFill>
              <a:cs typeface="Arial" pitchFamily="34" charset="0"/>
            </a:endParaRPr>
          </a:p>
        </p:txBody>
      </p:sp>
      <p:sp>
        <p:nvSpPr>
          <p:cNvPr id="11" name="TextBox 1">
            <a:extLst>
              <a:ext uri="{FF2B5EF4-FFF2-40B4-BE49-F238E27FC236}">
                <a16:creationId xmlns:a16="http://schemas.microsoft.com/office/drawing/2014/main" id="{5C416004-5E39-4C28-B275-B45D43D1B731}"/>
              </a:ext>
            </a:extLst>
          </p:cNvPr>
          <p:cNvSpPr txBox="1"/>
          <p:nvPr/>
        </p:nvSpPr>
        <p:spPr>
          <a:xfrm>
            <a:off x="6239884" y="1930122"/>
            <a:ext cx="2819400" cy="475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400" b="1" dirty="0">
                <a:solidFill>
                  <a:srgbClr val="005595"/>
                </a:solidFill>
                <a:latin typeface="Arial" panose="020B0604020202020204" pitchFamily="34" charset="0"/>
                <a:cs typeface="Arial" panose="020B0604020202020204" pitchFamily="34" charset="0"/>
              </a:rPr>
              <a:t>Adult Acute-Care</a:t>
            </a:r>
          </a:p>
        </p:txBody>
      </p:sp>
      <p:sp>
        <p:nvSpPr>
          <p:cNvPr id="12" name="TextBox 2">
            <a:extLst>
              <a:ext uri="{FF2B5EF4-FFF2-40B4-BE49-F238E27FC236}">
                <a16:creationId xmlns:a16="http://schemas.microsoft.com/office/drawing/2014/main" id="{A1CF325D-0108-4B2B-A7AA-EE68E7967480}"/>
              </a:ext>
            </a:extLst>
          </p:cNvPr>
          <p:cNvSpPr txBox="1"/>
          <p:nvPr/>
        </p:nvSpPr>
        <p:spPr>
          <a:xfrm>
            <a:off x="5532987" y="3892664"/>
            <a:ext cx="990600" cy="475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FF9933"/>
                </a:solidFill>
                <a:latin typeface="Arial" panose="020B0604020202020204" pitchFamily="34" charset="0"/>
                <a:cs typeface="Arial" panose="020B0604020202020204" pitchFamily="34" charset="0"/>
              </a:rPr>
              <a:t>ICU</a:t>
            </a:r>
          </a:p>
        </p:txBody>
      </p:sp>
      <p:sp>
        <p:nvSpPr>
          <p:cNvPr id="9" name="TextBox 2">
            <a:extLst>
              <a:ext uri="{FF2B5EF4-FFF2-40B4-BE49-F238E27FC236}">
                <a16:creationId xmlns:a16="http://schemas.microsoft.com/office/drawing/2014/main" id="{466774F8-E489-4291-A1DC-3D468404C2AE}"/>
              </a:ext>
            </a:extLst>
          </p:cNvPr>
          <p:cNvSpPr txBox="1"/>
          <p:nvPr/>
        </p:nvSpPr>
        <p:spPr>
          <a:xfrm>
            <a:off x="7592787" y="3115325"/>
            <a:ext cx="2921000" cy="475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00B050"/>
                </a:solidFill>
                <a:latin typeface="Arial" panose="020B0604020202020204" pitchFamily="34" charset="0"/>
                <a:cs typeface="Arial" panose="020B0604020202020204" pitchFamily="34" charset="0"/>
              </a:rPr>
              <a:t>Percentage in ICU</a:t>
            </a:r>
          </a:p>
        </p:txBody>
      </p:sp>
      <p:sp>
        <p:nvSpPr>
          <p:cNvPr id="13" name="TextBox 12">
            <a:extLst>
              <a:ext uri="{FF2B5EF4-FFF2-40B4-BE49-F238E27FC236}">
                <a16:creationId xmlns:a16="http://schemas.microsoft.com/office/drawing/2014/main" id="{EAAD4D0F-B91A-4B6C-ABB4-B1C4E08975E5}"/>
              </a:ext>
            </a:extLst>
          </p:cNvPr>
          <p:cNvSpPr txBox="1"/>
          <p:nvPr/>
        </p:nvSpPr>
        <p:spPr>
          <a:xfrm rot="5400000">
            <a:off x="10258295" y="2894144"/>
            <a:ext cx="2835557" cy="461665"/>
          </a:xfrm>
          <a:prstGeom prst="rect">
            <a:avLst/>
          </a:prstGeom>
          <a:noFill/>
        </p:spPr>
        <p:txBody>
          <a:bodyPr wrap="square" rtlCol="0">
            <a:spAutoFit/>
          </a:bodyPr>
          <a:lstStyle/>
          <a:p>
            <a:pPr algn="ctr"/>
            <a:r>
              <a:rPr lang="en-US" b="1" dirty="0">
                <a:solidFill>
                  <a:srgbClr val="005595"/>
                </a:solidFill>
                <a:latin typeface="Arial" panose="020B0604020202020204" pitchFamily="34" charset="0"/>
                <a:cs typeface="Arial" panose="020B0604020202020204" pitchFamily="34" charset="0"/>
              </a:rPr>
              <a:t>Percentage in ICU</a:t>
            </a:r>
          </a:p>
        </p:txBody>
      </p:sp>
    </p:spTree>
    <p:extLst>
      <p:ext uri="{BB962C8B-B14F-4D97-AF65-F5344CB8AC3E}">
        <p14:creationId xmlns:p14="http://schemas.microsoft.com/office/powerpoint/2010/main" val="177890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565079" y="360364"/>
            <a:ext cx="10560121" cy="1431925"/>
          </a:xfrm>
          <a:prstGeom prst="rect">
            <a:avLst/>
          </a:prstGeom>
          <a:noFill/>
          <a:ln w="9525">
            <a:noFill/>
            <a:prstDash val="solid"/>
            <a:miter lim="800000"/>
            <a:headEnd/>
            <a:tailEnd/>
          </a:ln>
        </p:spPr>
        <p:txBody>
          <a:bodyPr lIns="91433" tIns="45716" rIns="91433" bIns="45716"/>
          <a:lstStyle/>
          <a:p>
            <a:pPr algn="l"/>
            <a:r>
              <a:rPr lang="en-US" sz="4000" b="1" dirty="0">
                <a:solidFill>
                  <a:srgbClr val="0676AE"/>
                </a:solidFill>
                <a:latin typeface="Arial" panose="020B0604020202020204" pitchFamily="34" charset="0"/>
                <a:cs typeface="Arial" panose="020B0604020202020204" pitchFamily="34" charset="0"/>
              </a:rPr>
              <a:t>Tetanus: about 1 case every other year in Oregon since 1990</a:t>
            </a: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nvGraphicFramePr>
        <p:xfrm>
          <a:off x="1216970" y="1658726"/>
          <a:ext cx="1021972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918530" y="2445319"/>
            <a:ext cx="1064715" cy="461665"/>
          </a:xfrm>
          <a:prstGeom prst="rect">
            <a:avLst/>
          </a:prstGeom>
        </p:spPr>
        <p:txBody>
          <a:bodyPr wrap="none">
            <a:spAutoFit/>
          </a:bodyPr>
          <a:lstStyle/>
          <a:p>
            <a:pPr algn="l"/>
            <a:r>
              <a:rPr lang="en-US" b="1" dirty="0">
                <a:solidFill>
                  <a:srgbClr val="FF9900"/>
                </a:solidFill>
                <a:latin typeface="Arial" panose="020B0604020202020204" pitchFamily="34" charset="0"/>
                <a:cs typeface="Arial" panose="020B0604020202020204" pitchFamily="34" charset="0"/>
              </a:rPr>
              <a:t>n = 17</a:t>
            </a:r>
          </a:p>
        </p:txBody>
      </p:sp>
      <p:sp>
        <p:nvSpPr>
          <p:cNvPr id="8" name="TextBox 7">
            <a:extLst>
              <a:ext uri="{FF2B5EF4-FFF2-40B4-BE49-F238E27FC236}">
                <a16:creationId xmlns:a16="http://schemas.microsoft.com/office/drawing/2014/main" id="{FF7BF262-6422-4EC2-8FEB-1A2FCB8792B8}"/>
              </a:ext>
            </a:extLst>
          </p:cNvPr>
          <p:cNvSpPr txBox="1"/>
          <p:nvPr/>
        </p:nvSpPr>
        <p:spPr>
          <a:xfrm>
            <a:off x="6149339" y="5939136"/>
            <a:ext cx="838200" cy="461665"/>
          </a:xfrm>
          <a:prstGeom prst="rect">
            <a:avLst/>
          </a:prstGeom>
          <a:noFill/>
        </p:spPr>
        <p:txBody>
          <a:bodyPr wrap="square" rtlCol="0">
            <a:spAutoFit/>
          </a:bodyPr>
          <a:lstStyle/>
          <a:p>
            <a:r>
              <a:rPr lang="en-US" b="1" dirty="0">
                <a:solidFill>
                  <a:srgbClr val="0676AE"/>
                </a:solidFill>
                <a:latin typeface="Arial" panose="020B0604020202020204" pitchFamily="34" charset="0"/>
                <a:cs typeface="Arial" panose="020B0604020202020204" pitchFamily="34" charset="0"/>
              </a:rPr>
              <a:t>Year</a:t>
            </a:r>
          </a:p>
        </p:txBody>
      </p:sp>
      <p:sp>
        <p:nvSpPr>
          <p:cNvPr id="10" name="TextBox 9">
            <a:extLst>
              <a:ext uri="{FF2B5EF4-FFF2-40B4-BE49-F238E27FC236}">
                <a16:creationId xmlns:a16="http://schemas.microsoft.com/office/drawing/2014/main" id="{7ACBF7CC-5D27-431C-9104-CE167F57BF80}"/>
              </a:ext>
            </a:extLst>
          </p:cNvPr>
          <p:cNvSpPr txBox="1"/>
          <p:nvPr/>
        </p:nvSpPr>
        <p:spPr>
          <a:xfrm rot="16200000">
            <a:off x="412133" y="3386164"/>
            <a:ext cx="1148006" cy="461665"/>
          </a:xfrm>
          <a:prstGeom prst="rect">
            <a:avLst/>
          </a:prstGeom>
          <a:noFill/>
        </p:spPr>
        <p:txBody>
          <a:bodyPr wrap="square" rtlCol="0">
            <a:spAutoFit/>
          </a:bodyPr>
          <a:lstStyle/>
          <a:p>
            <a:r>
              <a:rPr lang="en-US" b="1" dirty="0">
                <a:solidFill>
                  <a:srgbClr val="0676AE"/>
                </a:solidFill>
                <a:latin typeface="Arial" panose="020B0604020202020204" pitchFamily="34" charset="0"/>
                <a:cs typeface="Arial" panose="020B0604020202020204" pitchFamily="34" charset="0"/>
              </a:rPr>
              <a:t>Cases</a:t>
            </a:r>
          </a:p>
        </p:txBody>
      </p:sp>
      <p:sp>
        <p:nvSpPr>
          <p:cNvPr id="11" name="TextBox 10">
            <a:extLst>
              <a:ext uri="{FF2B5EF4-FFF2-40B4-BE49-F238E27FC236}">
                <a16:creationId xmlns:a16="http://schemas.microsoft.com/office/drawing/2014/main" id="{2C2197B5-ACAE-496F-A74C-018F32F2A3D5}"/>
              </a:ext>
            </a:extLst>
          </p:cNvPr>
          <p:cNvSpPr txBox="1"/>
          <p:nvPr/>
        </p:nvSpPr>
        <p:spPr>
          <a:xfrm>
            <a:off x="977120" y="6506758"/>
            <a:ext cx="2715204" cy="369332"/>
          </a:xfrm>
          <a:prstGeom prst="rect">
            <a:avLst/>
          </a:prstGeom>
          <a:noFill/>
        </p:spPr>
        <p:txBody>
          <a:bodyPr wrap="square" rtlCol="0">
            <a:spAutoFit/>
          </a:bodyPr>
          <a:lstStyle/>
          <a:p>
            <a:pPr algn="l"/>
            <a:r>
              <a:rPr lang="en-US" sz="1800" dirty="0">
                <a:solidFill>
                  <a:srgbClr val="005595"/>
                </a:solidFill>
                <a:latin typeface="Arial" panose="020B0604020202020204" pitchFamily="34" charset="0"/>
                <a:cs typeface="Arial" panose="020B0604020202020204" pitchFamily="34" charset="0"/>
              </a:rPr>
              <a:t>*Data as of 1 Aug 2023</a:t>
            </a:r>
          </a:p>
        </p:txBody>
      </p:sp>
    </p:spTree>
    <p:extLst>
      <p:ext uri="{BB962C8B-B14F-4D97-AF65-F5344CB8AC3E}">
        <p14:creationId xmlns:p14="http://schemas.microsoft.com/office/powerpoint/2010/main" val="9796673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7370F3-4F1E-31B6-7E8C-5EE99524029A}"/>
              </a:ext>
            </a:extLst>
          </p:cNvPr>
          <p:cNvPicPr>
            <a:picLocks noChangeAspect="1"/>
          </p:cNvPicPr>
          <p:nvPr/>
        </p:nvPicPr>
        <p:blipFill>
          <a:blip r:embed="rId3"/>
          <a:stretch>
            <a:fillRect/>
          </a:stretch>
        </p:blipFill>
        <p:spPr>
          <a:xfrm>
            <a:off x="813265" y="1774371"/>
            <a:ext cx="10709288" cy="3984172"/>
          </a:xfrm>
          <a:prstGeom prst="rect">
            <a:avLst/>
          </a:prstGeom>
        </p:spPr>
      </p:pic>
      <p:sp>
        <p:nvSpPr>
          <p:cNvPr id="111618" name="Title 1">
            <a:extLst>
              <a:ext uri="{FF2B5EF4-FFF2-40B4-BE49-F238E27FC236}">
                <a16:creationId xmlns:a16="http://schemas.microsoft.com/office/drawing/2014/main" id="{BA32C165-B8AF-44FC-AD4A-39D9C9F1FF2B}"/>
              </a:ext>
            </a:extLst>
          </p:cNvPr>
          <p:cNvSpPr>
            <a:spLocks noGrp="1" noChangeArrowheads="1"/>
          </p:cNvSpPr>
          <p:nvPr>
            <p:ph type="title"/>
          </p:nvPr>
        </p:nvSpPr>
        <p:spPr/>
        <p:txBody>
          <a:bodyPr>
            <a:noAutofit/>
          </a:bodyPr>
          <a:lstStyle/>
          <a:p>
            <a:r>
              <a:rPr lang="en-US" altLang="en-US" dirty="0"/>
              <a:t>SARS-CoV-2 Variant Circulation</a:t>
            </a:r>
            <a:br>
              <a:rPr lang="en-US" altLang="en-US" dirty="0"/>
            </a:br>
            <a:r>
              <a:rPr lang="en-US" altLang="en-US" dirty="0"/>
              <a:t>by Surveillance Week</a:t>
            </a:r>
            <a:r>
              <a:rPr lang="en-US" sz="4000" dirty="0">
                <a:cs typeface="Arial" charset="0"/>
              </a:rPr>
              <a:t>—</a:t>
            </a:r>
            <a:r>
              <a:rPr lang="en-US" altLang="en-US" dirty="0"/>
              <a:t>Oregon*</a:t>
            </a:r>
          </a:p>
        </p:txBody>
      </p:sp>
      <p:sp>
        <p:nvSpPr>
          <p:cNvPr id="4" name="TextBox 3">
            <a:extLst>
              <a:ext uri="{FF2B5EF4-FFF2-40B4-BE49-F238E27FC236}">
                <a16:creationId xmlns:a16="http://schemas.microsoft.com/office/drawing/2014/main" id="{E8AAE0F6-2F96-4584-901B-2FED759BC2C6}"/>
              </a:ext>
            </a:extLst>
          </p:cNvPr>
          <p:cNvSpPr txBox="1"/>
          <p:nvPr/>
        </p:nvSpPr>
        <p:spPr>
          <a:xfrm>
            <a:off x="1193534" y="6485532"/>
            <a:ext cx="3118584" cy="369332"/>
          </a:xfrm>
          <a:prstGeom prst="rect">
            <a:avLst/>
          </a:prstGeom>
          <a:noFill/>
        </p:spPr>
        <p:txBody>
          <a:bodyPr wrap="square">
            <a:spAutoFit/>
          </a:bodyPr>
          <a:lstStyle/>
          <a:p>
            <a:r>
              <a:rPr lang="en-US" sz="1800" dirty="0">
                <a:solidFill>
                  <a:srgbClr val="005595"/>
                </a:solidFill>
                <a:latin typeface="Arial" panose="020B0604020202020204" pitchFamily="34" charset="0"/>
                <a:cs typeface="Arial" panose="020B0604020202020204" pitchFamily="34" charset="0"/>
              </a:rPr>
              <a:t>*Data as of 28 Jul 2023</a:t>
            </a:r>
          </a:p>
        </p:txBody>
      </p:sp>
      <p:sp>
        <p:nvSpPr>
          <p:cNvPr id="6" name="TextBox 1">
            <a:extLst>
              <a:ext uri="{FF2B5EF4-FFF2-40B4-BE49-F238E27FC236}">
                <a16:creationId xmlns:a16="http://schemas.microsoft.com/office/drawing/2014/main" id="{ACD835F2-1C93-40CD-A72E-3A68596A6C5B}"/>
              </a:ext>
            </a:extLst>
          </p:cNvPr>
          <p:cNvSpPr txBox="1"/>
          <p:nvPr/>
        </p:nvSpPr>
        <p:spPr>
          <a:xfrm>
            <a:off x="5461472" y="5821439"/>
            <a:ext cx="2666653" cy="3465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5595"/>
                </a:solidFill>
                <a:latin typeface="Arial" panose="020B0604020202020204" pitchFamily="34" charset="0"/>
                <a:cs typeface="Arial" panose="020B0604020202020204" pitchFamily="34" charset="0"/>
              </a:rPr>
              <a:t>Collection Week</a:t>
            </a:r>
          </a:p>
        </p:txBody>
      </p:sp>
      <p:sp>
        <p:nvSpPr>
          <p:cNvPr id="7" name="TextBox 1">
            <a:extLst>
              <a:ext uri="{FF2B5EF4-FFF2-40B4-BE49-F238E27FC236}">
                <a16:creationId xmlns:a16="http://schemas.microsoft.com/office/drawing/2014/main" id="{3BE67F7B-17F8-4D7C-B2B9-AC6A0322789B}"/>
              </a:ext>
            </a:extLst>
          </p:cNvPr>
          <p:cNvSpPr txBox="1"/>
          <p:nvPr/>
        </p:nvSpPr>
        <p:spPr>
          <a:xfrm rot="16200000">
            <a:off x="-1046715" y="3358352"/>
            <a:ext cx="3418416" cy="4318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5595"/>
                </a:solidFill>
                <a:latin typeface="Arial" panose="020B0604020202020204" pitchFamily="34" charset="0"/>
                <a:cs typeface="Arial" panose="020B0604020202020204" pitchFamily="34" charset="0"/>
              </a:rPr>
              <a:t>Percent of Sequenced Specimens</a:t>
            </a:r>
          </a:p>
        </p:txBody>
      </p:sp>
      <p:sp>
        <p:nvSpPr>
          <p:cNvPr id="8" name="TextBox 1">
            <a:extLst>
              <a:ext uri="{FF2B5EF4-FFF2-40B4-BE49-F238E27FC236}">
                <a16:creationId xmlns:a16="http://schemas.microsoft.com/office/drawing/2014/main" id="{51D8CE4F-F9D5-92D8-E6C3-E0171F209C61}"/>
              </a:ext>
            </a:extLst>
          </p:cNvPr>
          <p:cNvSpPr txBox="1"/>
          <p:nvPr/>
        </p:nvSpPr>
        <p:spPr>
          <a:xfrm>
            <a:off x="10245959" y="3927617"/>
            <a:ext cx="1107211"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XBB</a:t>
            </a:r>
          </a:p>
        </p:txBody>
      </p:sp>
      <p:sp>
        <p:nvSpPr>
          <p:cNvPr id="9" name="TextBox 1">
            <a:extLst>
              <a:ext uri="{FF2B5EF4-FFF2-40B4-BE49-F238E27FC236}">
                <a16:creationId xmlns:a16="http://schemas.microsoft.com/office/drawing/2014/main" id="{4AE510A0-2F04-1137-22CD-F3187BE75725}"/>
              </a:ext>
            </a:extLst>
          </p:cNvPr>
          <p:cNvSpPr txBox="1"/>
          <p:nvPr/>
        </p:nvSpPr>
        <p:spPr>
          <a:xfrm>
            <a:off x="9245708" y="3401137"/>
            <a:ext cx="1107211"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5595"/>
                </a:solidFill>
                <a:latin typeface="Arial" panose="020B0604020202020204" pitchFamily="34" charset="0"/>
                <a:cs typeface="Arial" panose="020B0604020202020204" pitchFamily="34" charset="0"/>
              </a:rPr>
              <a:t>BQ</a:t>
            </a:r>
          </a:p>
        </p:txBody>
      </p:sp>
      <p:sp>
        <p:nvSpPr>
          <p:cNvPr id="10" name="TextBox 1">
            <a:extLst>
              <a:ext uri="{FF2B5EF4-FFF2-40B4-BE49-F238E27FC236}">
                <a16:creationId xmlns:a16="http://schemas.microsoft.com/office/drawing/2014/main" id="{E29CC242-2EDF-33C0-E85F-FC25AF60A3DD}"/>
              </a:ext>
            </a:extLst>
          </p:cNvPr>
          <p:cNvSpPr txBox="1"/>
          <p:nvPr/>
        </p:nvSpPr>
        <p:spPr>
          <a:xfrm>
            <a:off x="5969794" y="3199102"/>
            <a:ext cx="1217317"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BA.1.1</a:t>
            </a:r>
          </a:p>
        </p:txBody>
      </p:sp>
      <p:sp>
        <p:nvSpPr>
          <p:cNvPr id="12" name="TextBox 1">
            <a:extLst>
              <a:ext uri="{FF2B5EF4-FFF2-40B4-BE49-F238E27FC236}">
                <a16:creationId xmlns:a16="http://schemas.microsoft.com/office/drawing/2014/main" id="{E975C7EA-A610-58F5-0156-12D8A4690381}"/>
              </a:ext>
            </a:extLst>
          </p:cNvPr>
          <p:cNvSpPr txBox="1"/>
          <p:nvPr/>
        </p:nvSpPr>
        <p:spPr>
          <a:xfrm>
            <a:off x="2023590" y="4904038"/>
            <a:ext cx="1651248"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Ancestral</a:t>
            </a:r>
          </a:p>
        </p:txBody>
      </p:sp>
      <p:sp>
        <p:nvSpPr>
          <p:cNvPr id="13" name="TextBox 1">
            <a:extLst>
              <a:ext uri="{FF2B5EF4-FFF2-40B4-BE49-F238E27FC236}">
                <a16:creationId xmlns:a16="http://schemas.microsoft.com/office/drawing/2014/main" id="{3DBA1A5E-30B0-EEDE-55FE-187C38BC5022}"/>
              </a:ext>
            </a:extLst>
          </p:cNvPr>
          <p:cNvSpPr txBox="1"/>
          <p:nvPr/>
        </p:nvSpPr>
        <p:spPr>
          <a:xfrm>
            <a:off x="6785322" y="2250714"/>
            <a:ext cx="1217317"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BA.2</a:t>
            </a:r>
          </a:p>
        </p:txBody>
      </p:sp>
      <p:sp>
        <p:nvSpPr>
          <p:cNvPr id="14" name="TextBox 1">
            <a:extLst>
              <a:ext uri="{FF2B5EF4-FFF2-40B4-BE49-F238E27FC236}">
                <a16:creationId xmlns:a16="http://schemas.microsoft.com/office/drawing/2014/main" id="{620F51B9-D481-7526-3B95-7D75D0E728B0}"/>
              </a:ext>
            </a:extLst>
          </p:cNvPr>
          <p:cNvSpPr txBox="1"/>
          <p:nvPr/>
        </p:nvSpPr>
        <p:spPr>
          <a:xfrm>
            <a:off x="8122499" y="3084041"/>
            <a:ext cx="1217317" cy="4427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BA.5</a:t>
            </a:r>
          </a:p>
        </p:txBody>
      </p:sp>
      <p:sp>
        <p:nvSpPr>
          <p:cNvPr id="2" name="TextBox 1">
            <a:extLst>
              <a:ext uri="{FF2B5EF4-FFF2-40B4-BE49-F238E27FC236}">
                <a16:creationId xmlns:a16="http://schemas.microsoft.com/office/drawing/2014/main" id="{7C637F55-60DC-B26C-3E27-0BF2BC5CBE54}"/>
              </a:ext>
            </a:extLst>
          </p:cNvPr>
          <p:cNvSpPr txBox="1"/>
          <p:nvPr/>
        </p:nvSpPr>
        <p:spPr>
          <a:xfrm>
            <a:off x="3616948" y="2206884"/>
            <a:ext cx="722988" cy="646331"/>
          </a:xfrm>
          <a:prstGeom prst="rect">
            <a:avLst/>
          </a:prstGeom>
          <a:noFill/>
        </p:spPr>
        <p:txBody>
          <a:bodyPr wrap="square" rtlCol="0">
            <a:spAutoFit/>
          </a:bodyPr>
          <a:lstStyle/>
          <a:p>
            <a:pPr algn="ctr"/>
            <a:r>
              <a:rPr lang="en-US" sz="3600" b="1" dirty="0">
                <a:solidFill>
                  <a:srgbClr val="005595"/>
                </a:solidFill>
                <a:latin typeface="Arial" panose="020B0604020202020204" pitchFamily="34" charset="0"/>
                <a:cs typeface="Arial" panose="020B0604020202020204" pitchFamily="34" charset="0"/>
              </a:rPr>
              <a:t>α</a:t>
            </a:r>
          </a:p>
        </p:txBody>
      </p:sp>
      <p:sp>
        <p:nvSpPr>
          <p:cNvPr id="3" name="TextBox 2">
            <a:extLst>
              <a:ext uri="{FF2B5EF4-FFF2-40B4-BE49-F238E27FC236}">
                <a16:creationId xmlns:a16="http://schemas.microsoft.com/office/drawing/2014/main" id="{E236F6AB-2E81-68AE-0DBC-E6A9F98E4D25}"/>
              </a:ext>
            </a:extLst>
          </p:cNvPr>
          <p:cNvSpPr txBox="1"/>
          <p:nvPr/>
        </p:nvSpPr>
        <p:spPr>
          <a:xfrm>
            <a:off x="2752826" y="2371411"/>
            <a:ext cx="812666" cy="646331"/>
          </a:xfrm>
          <a:prstGeom prst="rect">
            <a:avLst/>
          </a:prstGeom>
          <a:noFill/>
        </p:spPr>
        <p:txBody>
          <a:bodyPr wrap="square" rtlCol="0">
            <a:spAutoFit/>
          </a:bodyPr>
          <a:lstStyle/>
          <a:p>
            <a:pPr algn="ctr"/>
            <a:r>
              <a:rPr lang="en-US" sz="3600" b="1" dirty="0">
                <a:solidFill>
                  <a:srgbClr val="005595"/>
                </a:solidFill>
                <a:latin typeface="Arial" panose="020B0604020202020204" pitchFamily="34" charset="0"/>
                <a:cs typeface="Arial" panose="020B0604020202020204" pitchFamily="34" charset="0"/>
              </a:rPr>
              <a:t>ε</a:t>
            </a:r>
          </a:p>
        </p:txBody>
      </p:sp>
      <p:sp>
        <p:nvSpPr>
          <p:cNvPr id="16" name="TextBox 15">
            <a:extLst>
              <a:ext uri="{FF2B5EF4-FFF2-40B4-BE49-F238E27FC236}">
                <a16:creationId xmlns:a16="http://schemas.microsoft.com/office/drawing/2014/main" id="{45DA609D-5488-F1E8-6523-D8F3C99FDF22}"/>
              </a:ext>
            </a:extLst>
          </p:cNvPr>
          <p:cNvSpPr txBox="1"/>
          <p:nvPr/>
        </p:nvSpPr>
        <p:spPr>
          <a:xfrm>
            <a:off x="4903808" y="3409614"/>
            <a:ext cx="812666" cy="646331"/>
          </a:xfrm>
          <a:prstGeom prst="rect">
            <a:avLst/>
          </a:prstGeom>
          <a:noFill/>
        </p:spPr>
        <p:txBody>
          <a:bodyPr wrap="square" rtlCol="0">
            <a:spAutoFit/>
          </a:bodyPr>
          <a:lstStyle/>
          <a:p>
            <a:pPr algn="ctr"/>
            <a:r>
              <a:rPr lang="en-US" sz="3600" b="1" dirty="0">
                <a:solidFill>
                  <a:srgbClr val="005595"/>
                </a:solidFill>
                <a:latin typeface="Arial" panose="020B0604020202020204" pitchFamily="34" charset="0"/>
                <a:cs typeface="Arial" panose="020B0604020202020204" pitchFamily="34" charset="0"/>
              </a:rPr>
              <a:t>δ</a:t>
            </a:r>
          </a:p>
        </p:txBody>
      </p:sp>
      <p:sp>
        <p:nvSpPr>
          <p:cNvPr id="17" name="TextBox 16">
            <a:extLst>
              <a:ext uri="{FF2B5EF4-FFF2-40B4-BE49-F238E27FC236}">
                <a16:creationId xmlns:a16="http://schemas.microsoft.com/office/drawing/2014/main" id="{4E72D50A-9153-A7B2-C8B9-4248DAD5D915}"/>
              </a:ext>
            </a:extLst>
          </p:cNvPr>
          <p:cNvSpPr txBox="1"/>
          <p:nvPr/>
        </p:nvSpPr>
        <p:spPr>
          <a:xfrm>
            <a:off x="3729682" y="3851539"/>
            <a:ext cx="722988" cy="646331"/>
          </a:xfrm>
          <a:prstGeom prst="rect">
            <a:avLst/>
          </a:prstGeom>
          <a:noFill/>
        </p:spPr>
        <p:txBody>
          <a:bodyPr wrap="square" rtlCol="0">
            <a:spAutoFit/>
          </a:bodyPr>
          <a:lstStyle/>
          <a:p>
            <a:pPr algn="ctr"/>
            <a:r>
              <a:rPr lang="en-US" sz="3600" b="1" dirty="0">
                <a:solidFill>
                  <a:srgbClr val="005595"/>
                </a:solidFill>
                <a:latin typeface="Arial" panose="020B0604020202020204" pitchFamily="34" charset="0"/>
                <a:cs typeface="Arial" panose="020B0604020202020204" pitchFamily="34" charset="0"/>
              </a:rPr>
              <a:t>Γ</a:t>
            </a:r>
          </a:p>
        </p:txBody>
      </p:sp>
      <p:sp>
        <p:nvSpPr>
          <p:cNvPr id="18" name="TextBox 17">
            <a:extLst>
              <a:ext uri="{FF2B5EF4-FFF2-40B4-BE49-F238E27FC236}">
                <a16:creationId xmlns:a16="http://schemas.microsoft.com/office/drawing/2014/main" id="{F6EC7C5B-0C40-702F-A47C-DE24DEDF4CFB}"/>
              </a:ext>
            </a:extLst>
          </p:cNvPr>
          <p:cNvSpPr txBox="1"/>
          <p:nvPr/>
        </p:nvSpPr>
        <p:spPr>
          <a:xfrm>
            <a:off x="3827623" y="4580872"/>
            <a:ext cx="722988" cy="646331"/>
          </a:xfrm>
          <a:prstGeom prst="rect">
            <a:avLst/>
          </a:prstGeom>
          <a:noFill/>
        </p:spPr>
        <p:txBody>
          <a:bodyPr wrap="square" rtlCol="0">
            <a:spAutoFit/>
          </a:bodyPr>
          <a:lstStyle/>
          <a:p>
            <a:pPr algn="ctr"/>
            <a:r>
              <a:rPr lang="en-US" sz="3600" b="1" dirty="0">
                <a:solidFill>
                  <a:srgbClr val="005595"/>
                </a:solidFill>
                <a:latin typeface="Arial" panose="020B0604020202020204" pitchFamily="34" charset="0"/>
                <a:cs typeface="Arial" panose="020B0604020202020204" pitchFamily="34" charset="0"/>
              </a:rPr>
              <a:t>ι</a:t>
            </a:r>
          </a:p>
        </p:txBody>
      </p:sp>
      <p:sp>
        <p:nvSpPr>
          <p:cNvPr id="19" name="TextBox 18">
            <a:extLst>
              <a:ext uri="{FF2B5EF4-FFF2-40B4-BE49-F238E27FC236}">
                <a16:creationId xmlns:a16="http://schemas.microsoft.com/office/drawing/2014/main" id="{3F8C2EFB-0DF7-D186-D964-B844320F2509}"/>
              </a:ext>
            </a:extLst>
          </p:cNvPr>
          <p:cNvSpPr txBox="1"/>
          <p:nvPr/>
        </p:nvSpPr>
        <p:spPr>
          <a:xfrm>
            <a:off x="5869917" y="4497870"/>
            <a:ext cx="1183970" cy="892552"/>
          </a:xfrm>
          <a:prstGeom prst="rect">
            <a:avLst/>
          </a:prstGeom>
          <a:noFill/>
        </p:spPr>
        <p:txBody>
          <a:bodyPr wrap="square" rtlCol="0">
            <a:spAutoFit/>
          </a:bodyPr>
          <a:lstStyle/>
          <a:p>
            <a:pPr algn="ctr"/>
            <a:r>
              <a:rPr lang="el-GR" sz="3600" b="1" dirty="0">
                <a:solidFill>
                  <a:schemeClr val="bg1"/>
                </a:solidFill>
                <a:latin typeface="Arial" panose="020B0604020202020204" pitchFamily="34" charset="0"/>
                <a:cs typeface="Arial" panose="020B0604020202020204" pitchFamily="34" charset="0"/>
              </a:rPr>
              <a:t>Ο</a:t>
            </a:r>
            <a:endParaRPr lang="en-US" sz="3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B.1.1.529</a:t>
            </a:r>
          </a:p>
        </p:txBody>
      </p:sp>
      <p:sp>
        <p:nvSpPr>
          <p:cNvPr id="20" name="TextBox 19">
            <a:extLst>
              <a:ext uri="{FF2B5EF4-FFF2-40B4-BE49-F238E27FC236}">
                <a16:creationId xmlns:a16="http://schemas.microsoft.com/office/drawing/2014/main" id="{310B1558-FE88-CD1E-4A17-8B0DE4349764}"/>
              </a:ext>
            </a:extLst>
          </p:cNvPr>
          <p:cNvSpPr txBox="1"/>
          <p:nvPr/>
        </p:nvSpPr>
        <p:spPr>
          <a:xfrm rot="16652326">
            <a:off x="6848979" y="4393699"/>
            <a:ext cx="1554277"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BA.2.12.1</a:t>
            </a:r>
          </a:p>
        </p:txBody>
      </p:sp>
    </p:spTree>
    <p:extLst>
      <p:ext uri="{BB962C8B-B14F-4D97-AF65-F5344CB8AC3E}">
        <p14:creationId xmlns:p14="http://schemas.microsoft.com/office/powerpoint/2010/main" val="32163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CB5746-B010-4579-B76A-233AAC499104}"/>
              </a:ext>
            </a:extLst>
          </p:cNvPr>
          <p:cNvSpPr>
            <a:spLocks noGrp="1"/>
          </p:cNvSpPr>
          <p:nvPr>
            <p:ph type="title"/>
          </p:nvPr>
        </p:nvSpPr>
        <p:spPr>
          <a:xfrm>
            <a:off x="838200" y="365125"/>
            <a:ext cx="10515600" cy="1716338"/>
          </a:xfrm>
        </p:spPr>
        <p:txBody>
          <a:bodyPr>
            <a:noAutofit/>
          </a:bodyPr>
          <a:lstStyle/>
          <a:p>
            <a:r>
              <a:rPr lang="en-US" dirty="0"/>
              <a:t>FDA’s Vaccines and Related Biological Products s Advisory Committee</a:t>
            </a:r>
            <a:br>
              <a:rPr lang="en-US" dirty="0"/>
            </a:br>
            <a:r>
              <a:rPr lang="en-US" dirty="0"/>
              <a:t>June 15, 2023</a:t>
            </a:r>
          </a:p>
        </p:txBody>
      </p:sp>
      <p:sp>
        <p:nvSpPr>
          <p:cNvPr id="6" name="AutoShape 2">
            <a:extLst>
              <a:ext uri="{FF2B5EF4-FFF2-40B4-BE49-F238E27FC236}">
                <a16:creationId xmlns:a16="http://schemas.microsoft.com/office/drawing/2014/main" id="{B5631111-65E9-4FFB-AF5C-A4E8B910F8B1}"/>
              </a:ext>
            </a:extLst>
          </p:cNvPr>
          <p:cNvSpPr>
            <a:spLocks noChangeAspect="1" noChangeArrowheads="1"/>
          </p:cNvSpPr>
          <p:nvPr/>
        </p:nvSpPr>
        <p:spPr bwMode="auto">
          <a:xfrm>
            <a:off x="5943600" y="36856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10">
            <a:extLst>
              <a:ext uri="{FF2B5EF4-FFF2-40B4-BE49-F238E27FC236}">
                <a16:creationId xmlns:a16="http://schemas.microsoft.com/office/drawing/2014/main" id="{EEEFBFD4-AC02-43A3-9AE6-53281AFCB2ED}"/>
              </a:ext>
            </a:extLst>
          </p:cNvPr>
          <p:cNvSpPr>
            <a:spLocks noGrp="1"/>
          </p:cNvSpPr>
          <p:nvPr>
            <p:ph idx="1"/>
          </p:nvPr>
        </p:nvSpPr>
        <p:spPr>
          <a:xfrm>
            <a:off x="838200" y="1929534"/>
            <a:ext cx="10017642" cy="4656507"/>
          </a:xfrm>
        </p:spPr>
        <p:txBody>
          <a:bodyPr>
            <a:normAutofit/>
          </a:bodyPr>
          <a:lstStyle/>
          <a:p>
            <a:pPr>
              <a:spcBef>
                <a:spcPts val="1800"/>
              </a:spcBef>
            </a:pPr>
            <a:endParaRPr lang="en-US" sz="4400" dirty="0">
              <a:effectLst/>
              <a:ea typeface="Calibri" panose="020F0502020204030204" pitchFamily="34" charset="0"/>
            </a:endParaRPr>
          </a:p>
          <a:p>
            <a:pPr marL="0" indent="0" algn="ctr">
              <a:spcBef>
                <a:spcPts val="0"/>
              </a:spcBef>
              <a:buNone/>
            </a:pPr>
            <a:r>
              <a:rPr lang="en-US" b="0" i="0" dirty="0">
                <a:effectLst/>
              </a:rPr>
              <a:t>“For the 2023</a:t>
            </a:r>
            <a:r>
              <a:rPr lang="en-US" sz="3200" dirty="0">
                <a:solidFill>
                  <a:srgbClr val="005595"/>
                </a:solidFill>
                <a:latin typeface="Arial" panose="020B0604020202020204" pitchFamily="34" charset="0"/>
                <a:cs typeface="Arial" panose="020B0604020202020204" pitchFamily="34" charset="0"/>
              </a:rPr>
              <a:t>–</a:t>
            </a:r>
            <a:r>
              <a:rPr lang="en-US" b="0" i="0" dirty="0">
                <a:effectLst/>
              </a:rPr>
              <a:t>2024 formula</a:t>
            </a:r>
          </a:p>
          <a:p>
            <a:pPr marL="0" indent="0" algn="ctr">
              <a:spcBef>
                <a:spcPts val="0"/>
              </a:spcBef>
              <a:buNone/>
            </a:pPr>
            <a:r>
              <a:rPr lang="en-US" b="0" i="0" dirty="0">
                <a:effectLst/>
              </a:rPr>
              <a:t>of COVID-19 vaccines in the U.S.,</a:t>
            </a:r>
          </a:p>
          <a:p>
            <a:pPr marL="0" indent="0" algn="ctr">
              <a:spcBef>
                <a:spcPts val="0"/>
              </a:spcBef>
              <a:buNone/>
            </a:pPr>
            <a:r>
              <a:rPr lang="en-US" b="0" i="0" dirty="0">
                <a:effectLst/>
              </a:rPr>
              <a:t>does the committee recommend an update</a:t>
            </a:r>
          </a:p>
          <a:p>
            <a:pPr marL="0" indent="0" algn="ctr">
              <a:spcBef>
                <a:spcPts val="0"/>
              </a:spcBef>
              <a:buNone/>
            </a:pPr>
            <a:r>
              <a:rPr lang="en-US" b="0" i="0" dirty="0">
                <a:effectLst/>
              </a:rPr>
              <a:t>of the current vaccine composition</a:t>
            </a:r>
          </a:p>
          <a:p>
            <a:pPr marL="0" indent="0" algn="ctr">
              <a:spcBef>
                <a:spcPts val="0"/>
              </a:spcBef>
              <a:buNone/>
            </a:pPr>
            <a:r>
              <a:rPr lang="en-US" b="0" i="0" dirty="0">
                <a:effectLst/>
              </a:rPr>
              <a:t>to a monovalent XBB lineage?</a:t>
            </a:r>
            <a:r>
              <a:rPr lang="en-US" dirty="0"/>
              <a:t>”</a:t>
            </a:r>
          </a:p>
          <a:p>
            <a:pPr marL="0" indent="0" algn="ctr">
              <a:spcBef>
                <a:spcPts val="3000"/>
              </a:spcBef>
              <a:buNone/>
            </a:pPr>
            <a:r>
              <a:rPr lang="en-US" b="1" dirty="0">
                <a:solidFill>
                  <a:srgbClr val="FFAA00"/>
                </a:solidFill>
              </a:rPr>
              <a:t>Vote: Yes, 21-0</a:t>
            </a:r>
          </a:p>
        </p:txBody>
      </p:sp>
    </p:spTree>
    <p:extLst>
      <p:ext uri="{BB962C8B-B14F-4D97-AF65-F5344CB8AC3E}">
        <p14:creationId xmlns:p14="http://schemas.microsoft.com/office/powerpoint/2010/main" val="55393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1BA8-3188-4B60-A7E1-C247D6C8E285}"/>
              </a:ext>
            </a:extLst>
          </p:cNvPr>
          <p:cNvSpPr>
            <a:spLocks noGrp="1"/>
          </p:cNvSpPr>
          <p:nvPr>
            <p:ph type="title"/>
          </p:nvPr>
        </p:nvSpPr>
        <p:spPr>
          <a:xfrm>
            <a:off x="1538938" y="1950512"/>
            <a:ext cx="3897630" cy="2365279"/>
          </a:xfrm>
        </p:spPr>
        <p:txBody>
          <a:bodyPr anchor="ctr">
            <a:normAutofit/>
          </a:bodyPr>
          <a:lstStyle/>
          <a:p>
            <a:pPr algn="ctr"/>
            <a:r>
              <a:rPr lang="en-US" sz="4800" dirty="0"/>
              <a:t>Influenza</a:t>
            </a:r>
          </a:p>
        </p:txBody>
      </p:sp>
      <p:pic>
        <p:nvPicPr>
          <p:cNvPr id="3" name="Picture 5" descr="Image 08">
            <a:extLst>
              <a:ext uri="{FF2B5EF4-FFF2-40B4-BE49-F238E27FC236}">
                <a16:creationId xmlns:a16="http://schemas.microsoft.com/office/drawing/2014/main" id="{093BA006-7F47-6ADC-F8F7-4508751BCF8F}"/>
              </a:ext>
            </a:extLst>
          </p:cNvPr>
          <p:cNvPicPr>
            <a:picLocks noChangeAspect="1" noChangeArrowheads="1"/>
          </p:cNvPicPr>
          <p:nvPr/>
        </p:nvPicPr>
        <p:blipFill>
          <a:blip r:embed="rId3" cstate="print"/>
          <a:srcRect/>
          <a:stretch>
            <a:fillRect/>
          </a:stretch>
        </p:blipFill>
        <p:spPr bwMode="auto">
          <a:xfrm>
            <a:off x="6297432" y="1258230"/>
            <a:ext cx="5080432" cy="3749843"/>
          </a:xfrm>
          <a:prstGeom prst="rect">
            <a:avLst/>
          </a:prstGeom>
          <a:noFill/>
        </p:spPr>
      </p:pic>
    </p:spTree>
    <p:extLst>
      <p:ext uri="{BB962C8B-B14F-4D97-AF65-F5344CB8AC3E}">
        <p14:creationId xmlns:p14="http://schemas.microsoft.com/office/powerpoint/2010/main" val="2069542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07963"/>
            <a:ext cx="10327510" cy="1403350"/>
          </a:xfrm>
          <a:prstGeom prst="rect">
            <a:avLst/>
          </a:prstGeom>
          <a:noFill/>
          <a:ln w="9525">
            <a:noFill/>
            <a:prstDash val="solid"/>
            <a:miter lim="800000"/>
            <a:headEnd/>
            <a:tailEnd/>
          </a:ln>
        </p:spPr>
        <p:txBody>
          <a:bodyPr lIns="91433" tIns="45716" rIns="91433" bIns="45716"/>
          <a:lstStyle/>
          <a:p>
            <a:pPr algn="l"/>
            <a:r>
              <a:rPr lang="en-US" sz="4000" b="1" dirty="0">
                <a:solidFill>
                  <a:srgbClr val="005595"/>
                </a:solidFill>
                <a:latin typeface="Arial" panose="020B0604020202020204" pitchFamily="34" charset="0"/>
                <a:cs typeface="Arial" panose="020B0604020202020204" pitchFamily="34" charset="0"/>
              </a:rPr>
              <a:t>Influenza Hospitalizations, by Age &amp; Week of Report, Oregon, 2022–2023*</a:t>
            </a:r>
          </a:p>
          <a:p>
            <a:pPr algn="l"/>
            <a:endParaRPr lang="en-US" sz="4000" b="1" dirty="0">
              <a:solidFill>
                <a:srgbClr val="005595"/>
              </a:solidFill>
              <a:latin typeface="Arial" panose="020B0604020202020204" pitchFamily="34" charset="0"/>
              <a:cs typeface="Arial" panose="020B0604020202020204" pitchFamily="34" charset="0"/>
            </a:endParaRP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nvGraphicFramePr>
        <p:xfrm>
          <a:off x="347579" y="1474470"/>
          <a:ext cx="11061795" cy="46363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786181" y="2395261"/>
            <a:ext cx="1492716"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1,044</a:t>
            </a:r>
          </a:p>
        </p:txBody>
      </p:sp>
      <p:sp>
        <p:nvSpPr>
          <p:cNvPr id="6" name="TextBox 5">
            <a:extLst>
              <a:ext uri="{FF2B5EF4-FFF2-40B4-BE49-F238E27FC236}">
                <a16:creationId xmlns:a16="http://schemas.microsoft.com/office/drawing/2014/main" id="{0587F95E-EA0C-46F6-AC22-1029D911406A}"/>
              </a:ext>
            </a:extLst>
          </p:cNvPr>
          <p:cNvSpPr txBox="1"/>
          <p:nvPr/>
        </p:nvSpPr>
        <p:spPr>
          <a:xfrm>
            <a:off x="1038828" y="6488668"/>
            <a:ext cx="8639428"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*Source: </a:t>
            </a:r>
            <a:r>
              <a:rPr lang="en-US" sz="1800" dirty="0" err="1">
                <a:solidFill>
                  <a:srgbClr val="005595"/>
                </a:solidFill>
                <a:latin typeface="Arial"/>
                <a:cs typeface="Arial"/>
              </a:rPr>
              <a:t>FluSurvNet</a:t>
            </a:r>
            <a:r>
              <a:rPr lang="en-US" sz="1800" dirty="0">
                <a:solidFill>
                  <a:srgbClr val="005595"/>
                </a:solidFill>
                <a:latin typeface="Arial"/>
                <a:cs typeface="Arial"/>
              </a:rPr>
              <a:t>. Data through 29 Apr 2023. www.healthoregon.org/fludata</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B159FAB3-B15E-4DA1-A580-960133CAA6B3}"/>
              </a:ext>
            </a:extLst>
          </p:cNvPr>
          <p:cNvSpPr/>
          <p:nvPr/>
        </p:nvSpPr>
        <p:spPr>
          <a:xfrm>
            <a:off x="5041448" y="6019066"/>
            <a:ext cx="2109104"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Week Ending</a:t>
            </a:r>
          </a:p>
        </p:txBody>
      </p:sp>
      <p:grpSp>
        <p:nvGrpSpPr>
          <p:cNvPr id="27" name="Group 26">
            <a:extLst>
              <a:ext uri="{FF2B5EF4-FFF2-40B4-BE49-F238E27FC236}">
                <a16:creationId xmlns:a16="http://schemas.microsoft.com/office/drawing/2014/main" id="{D1784D8C-D068-433A-BD76-7744D82748AE}"/>
              </a:ext>
            </a:extLst>
          </p:cNvPr>
          <p:cNvGrpSpPr/>
          <p:nvPr/>
        </p:nvGrpSpPr>
        <p:grpSpPr>
          <a:xfrm>
            <a:off x="7336202" y="1927127"/>
            <a:ext cx="1153806" cy="2073006"/>
            <a:chOff x="2499733" y="1916418"/>
            <a:chExt cx="1153806" cy="2073006"/>
          </a:xfrm>
        </p:grpSpPr>
        <p:grpSp>
          <p:nvGrpSpPr>
            <p:cNvPr id="25" name="Group 24">
              <a:extLst>
                <a:ext uri="{FF2B5EF4-FFF2-40B4-BE49-F238E27FC236}">
                  <a16:creationId xmlns:a16="http://schemas.microsoft.com/office/drawing/2014/main" id="{AB541C8E-1842-4B7E-92A6-1E27B74C0F5E}"/>
                </a:ext>
              </a:extLst>
            </p:cNvPr>
            <p:cNvGrpSpPr/>
            <p:nvPr/>
          </p:nvGrpSpPr>
          <p:grpSpPr>
            <a:xfrm>
              <a:off x="2529730" y="2309792"/>
              <a:ext cx="865726" cy="369332"/>
              <a:chOff x="2438290" y="1601132"/>
              <a:chExt cx="865726" cy="369332"/>
            </a:xfrm>
          </p:grpSpPr>
          <p:sp>
            <p:nvSpPr>
              <p:cNvPr id="8" name="Rectangle 7">
                <a:extLst>
                  <a:ext uri="{FF2B5EF4-FFF2-40B4-BE49-F238E27FC236}">
                    <a16:creationId xmlns:a16="http://schemas.microsoft.com/office/drawing/2014/main" id="{57D270C4-1C55-4C56-8568-7A489C4D957F}"/>
                  </a:ext>
                </a:extLst>
              </p:cNvPr>
              <p:cNvSpPr/>
              <p:nvPr/>
            </p:nvSpPr>
            <p:spPr>
              <a:xfrm>
                <a:off x="2736232" y="1601132"/>
                <a:ext cx="567784"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≥65</a:t>
                </a:r>
              </a:p>
            </p:txBody>
          </p:sp>
          <p:sp>
            <p:nvSpPr>
              <p:cNvPr id="2" name="Rectangle 1">
                <a:extLst>
                  <a:ext uri="{FF2B5EF4-FFF2-40B4-BE49-F238E27FC236}">
                    <a16:creationId xmlns:a16="http://schemas.microsoft.com/office/drawing/2014/main" id="{C565EC74-18AF-442A-AFCC-ADEFA01FDA31}"/>
                  </a:ext>
                </a:extLst>
              </p:cNvPr>
              <p:cNvSpPr/>
              <p:nvPr/>
            </p:nvSpPr>
            <p:spPr>
              <a:xfrm>
                <a:off x="2438290" y="1671498"/>
                <a:ext cx="228600" cy="2286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F018600-F003-42B7-AEFF-417153FCC19D}"/>
                </a:ext>
              </a:extLst>
            </p:cNvPr>
            <p:cNvGrpSpPr/>
            <p:nvPr/>
          </p:nvGrpSpPr>
          <p:grpSpPr>
            <a:xfrm>
              <a:off x="2529730" y="2645072"/>
              <a:ext cx="1123809" cy="369332"/>
              <a:chOff x="2438290" y="2439332"/>
              <a:chExt cx="1123809" cy="369332"/>
            </a:xfrm>
          </p:grpSpPr>
          <p:sp>
            <p:nvSpPr>
              <p:cNvPr id="13" name="Rectangle 12">
                <a:extLst>
                  <a:ext uri="{FF2B5EF4-FFF2-40B4-BE49-F238E27FC236}">
                    <a16:creationId xmlns:a16="http://schemas.microsoft.com/office/drawing/2014/main" id="{E09E440E-044D-42BB-B829-373955A30C18}"/>
                  </a:ext>
                </a:extLst>
              </p:cNvPr>
              <p:cNvSpPr/>
              <p:nvPr/>
            </p:nvSpPr>
            <p:spPr>
              <a:xfrm>
                <a:off x="2736232" y="2439332"/>
                <a:ext cx="82586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50–64</a:t>
                </a:r>
              </a:p>
            </p:txBody>
          </p:sp>
          <p:sp>
            <p:nvSpPr>
              <p:cNvPr id="16" name="Rectangle 15">
                <a:extLst>
                  <a:ext uri="{FF2B5EF4-FFF2-40B4-BE49-F238E27FC236}">
                    <a16:creationId xmlns:a16="http://schemas.microsoft.com/office/drawing/2014/main" id="{D7D79603-0A92-4957-9275-1C85A79C68BA}"/>
                  </a:ext>
                </a:extLst>
              </p:cNvPr>
              <p:cNvSpPr/>
              <p:nvPr/>
            </p:nvSpPr>
            <p:spPr>
              <a:xfrm>
                <a:off x="2438290" y="2509698"/>
                <a:ext cx="228600" cy="228600"/>
              </a:xfrm>
              <a:prstGeom prst="rect">
                <a:avLst/>
              </a:prstGeom>
              <a:solidFill>
                <a:srgbClr val="FF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BD5227A-F682-4017-987F-9AE684F31865}"/>
                </a:ext>
              </a:extLst>
            </p:cNvPr>
            <p:cNvGrpSpPr/>
            <p:nvPr/>
          </p:nvGrpSpPr>
          <p:grpSpPr>
            <a:xfrm>
              <a:off x="2529730" y="2976202"/>
              <a:ext cx="1123809" cy="369332"/>
              <a:chOff x="2438290" y="2873332"/>
              <a:chExt cx="1123809" cy="369332"/>
            </a:xfrm>
          </p:grpSpPr>
          <p:sp>
            <p:nvSpPr>
              <p:cNvPr id="15" name="Rectangle 14">
                <a:extLst>
                  <a:ext uri="{FF2B5EF4-FFF2-40B4-BE49-F238E27FC236}">
                    <a16:creationId xmlns:a16="http://schemas.microsoft.com/office/drawing/2014/main" id="{204510E1-3BD8-40E6-8A91-796E8D37923A}"/>
                  </a:ext>
                </a:extLst>
              </p:cNvPr>
              <p:cNvSpPr/>
              <p:nvPr/>
            </p:nvSpPr>
            <p:spPr>
              <a:xfrm>
                <a:off x="2736232" y="2873332"/>
                <a:ext cx="82586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18–49</a:t>
                </a:r>
              </a:p>
            </p:txBody>
          </p:sp>
          <p:sp>
            <p:nvSpPr>
              <p:cNvPr id="17" name="Rectangle 16">
                <a:extLst>
                  <a:ext uri="{FF2B5EF4-FFF2-40B4-BE49-F238E27FC236}">
                    <a16:creationId xmlns:a16="http://schemas.microsoft.com/office/drawing/2014/main" id="{D28376BF-A008-4BD8-9966-2DDF7D349E68}"/>
                  </a:ext>
                </a:extLst>
              </p:cNvPr>
              <p:cNvSpPr/>
              <p:nvPr/>
            </p:nvSpPr>
            <p:spPr>
              <a:xfrm>
                <a:off x="2438290" y="2943698"/>
                <a:ext cx="2286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4B8667D-B56D-4ABC-95B6-824B7F4994F2}"/>
                </a:ext>
              </a:extLst>
            </p:cNvPr>
            <p:cNvGrpSpPr/>
            <p:nvPr/>
          </p:nvGrpSpPr>
          <p:grpSpPr>
            <a:xfrm>
              <a:off x="2529730" y="3300392"/>
              <a:ext cx="995569" cy="369332"/>
              <a:chOff x="2438290" y="3277532"/>
              <a:chExt cx="995569" cy="369332"/>
            </a:xfrm>
          </p:grpSpPr>
          <p:sp>
            <p:nvSpPr>
              <p:cNvPr id="18" name="Rectangle 17">
                <a:extLst>
                  <a:ext uri="{FF2B5EF4-FFF2-40B4-BE49-F238E27FC236}">
                    <a16:creationId xmlns:a16="http://schemas.microsoft.com/office/drawing/2014/main" id="{76A4089A-1274-4658-933F-9AECCEB8F4A4}"/>
                  </a:ext>
                </a:extLst>
              </p:cNvPr>
              <p:cNvSpPr/>
              <p:nvPr/>
            </p:nvSpPr>
            <p:spPr>
              <a:xfrm>
                <a:off x="2736232" y="3277532"/>
                <a:ext cx="69762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5–17</a:t>
                </a:r>
              </a:p>
            </p:txBody>
          </p:sp>
          <p:sp>
            <p:nvSpPr>
              <p:cNvPr id="20" name="Rectangle 19">
                <a:extLst>
                  <a:ext uri="{FF2B5EF4-FFF2-40B4-BE49-F238E27FC236}">
                    <a16:creationId xmlns:a16="http://schemas.microsoft.com/office/drawing/2014/main" id="{3787A647-C338-4B36-BEE3-D029610185E8}"/>
                  </a:ext>
                </a:extLst>
              </p:cNvPr>
              <p:cNvSpPr/>
              <p:nvPr/>
            </p:nvSpPr>
            <p:spPr>
              <a:xfrm>
                <a:off x="2438290" y="3347898"/>
                <a:ext cx="228600" cy="228600"/>
              </a:xfrm>
              <a:prstGeom prst="rect">
                <a:avLst/>
              </a:prstGeom>
              <a:solidFill>
                <a:srgbClr val="0676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0DF9A92-A248-4A85-8824-B0E2291EB760}"/>
                </a:ext>
              </a:extLst>
            </p:cNvPr>
            <p:cNvGrpSpPr/>
            <p:nvPr/>
          </p:nvGrpSpPr>
          <p:grpSpPr>
            <a:xfrm>
              <a:off x="2529730" y="3620092"/>
              <a:ext cx="745500" cy="369332"/>
              <a:chOff x="2438290" y="3711532"/>
              <a:chExt cx="745500" cy="369332"/>
            </a:xfrm>
          </p:grpSpPr>
          <p:sp>
            <p:nvSpPr>
              <p:cNvPr id="19" name="Rectangle 18">
                <a:extLst>
                  <a:ext uri="{FF2B5EF4-FFF2-40B4-BE49-F238E27FC236}">
                    <a16:creationId xmlns:a16="http://schemas.microsoft.com/office/drawing/2014/main" id="{07FE8A49-51A2-48F4-9C03-AA27728D1175}"/>
                  </a:ext>
                </a:extLst>
              </p:cNvPr>
              <p:cNvSpPr/>
              <p:nvPr/>
            </p:nvSpPr>
            <p:spPr>
              <a:xfrm>
                <a:off x="2736232" y="3711532"/>
                <a:ext cx="447558"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&lt;5</a:t>
                </a:r>
              </a:p>
            </p:txBody>
          </p:sp>
          <p:sp>
            <p:nvSpPr>
              <p:cNvPr id="21" name="Rectangle 20">
                <a:extLst>
                  <a:ext uri="{FF2B5EF4-FFF2-40B4-BE49-F238E27FC236}">
                    <a16:creationId xmlns:a16="http://schemas.microsoft.com/office/drawing/2014/main" id="{F13E56F0-8B7E-4C6B-A379-A954038D2FD4}"/>
                  </a:ext>
                </a:extLst>
              </p:cNvPr>
              <p:cNvSpPr/>
              <p:nvPr/>
            </p:nvSpPr>
            <p:spPr>
              <a:xfrm>
                <a:off x="2438290" y="3781898"/>
                <a:ext cx="228600" cy="228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87BE5F3F-E139-4003-A01D-E7C249A8931A}"/>
                </a:ext>
              </a:extLst>
            </p:cNvPr>
            <p:cNvSpPr/>
            <p:nvPr/>
          </p:nvSpPr>
          <p:spPr>
            <a:xfrm>
              <a:off x="2499733" y="1916418"/>
              <a:ext cx="766557"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Age</a:t>
              </a:r>
            </a:p>
          </p:txBody>
        </p:sp>
        <p:cxnSp>
          <p:nvCxnSpPr>
            <p:cNvPr id="4" name="Straight Connector 3">
              <a:extLst>
                <a:ext uri="{FF2B5EF4-FFF2-40B4-BE49-F238E27FC236}">
                  <a16:creationId xmlns:a16="http://schemas.microsoft.com/office/drawing/2014/main" id="{292B2586-4436-43CE-9DD2-A4AC45E102AC}"/>
                </a:ext>
              </a:extLst>
            </p:cNvPr>
            <p:cNvCxnSpPr/>
            <p:nvPr/>
          </p:nvCxnSpPr>
          <p:spPr>
            <a:xfrm>
              <a:off x="2499733" y="2292052"/>
              <a:ext cx="1025566" cy="0"/>
            </a:xfrm>
            <a:prstGeom prst="line">
              <a:avLst/>
            </a:prstGeom>
            <a:ln w="28575">
              <a:solidFill>
                <a:srgbClr val="0055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75874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3" y="365125"/>
            <a:ext cx="11360075" cy="1325563"/>
          </a:xfrm>
        </p:spPr>
        <p:txBody>
          <a:bodyPr/>
          <a:lstStyle/>
          <a:p>
            <a:r>
              <a:rPr lang="en-US" dirty="0"/>
              <a:t>Influenza Vaccine Effectiveness</a:t>
            </a:r>
            <a:br>
              <a:rPr lang="en-US" dirty="0"/>
            </a:br>
            <a:r>
              <a:rPr lang="en-US" dirty="0"/>
              <a:t>2012–2023 Seasons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525176"/>
              </p:ext>
            </p:extLst>
          </p:nvPr>
        </p:nvGraphicFramePr>
        <p:xfrm>
          <a:off x="537882" y="1578682"/>
          <a:ext cx="10910567" cy="4175760"/>
        </p:xfrm>
        <a:graphic>
          <a:graphicData uri="http://schemas.openxmlformats.org/drawingml/2006/table">
            <a:tbl>
              <a:tblPr firstRow="1" bandRow="1">
                <a:tableStyleId>{5C22544A-7EE6-4342-B048-85BDC9FD1C3A}</a:tableStyleId>
              </a:tblPr>
              <a:tblGrid>
                <a:gridCol w="1942001">
                  <a:extLst>
                    <a:ext uri="{9D8B030D-6E8A-4147-A177-3AD203B41FA5}">
                      <a16:colId xmlns:a16="http://schemas.microsoft.com/office/drawing/2014/main" val="20000"/>
                    </a:ext>
                  </a:extLst>
                </a:gridCol>
                <a:gridCol w="2602682">
                  <a:extLst>
                    <a:ext uri="{9D8B030D-6E8A-4147-A177-3AD203B41FA5}">
                      <a16:colId xmlns:a16="http://schemas.microsoft.com/office/drawing/2014/main" val="20001"/>
                    </a:ext>
                  </a:extLst>
                </a:gridCol>
                <a:gridCol w="3095561">
                  <a:extLst>
                    <a:ext uri="{9D8B030D-6E8A-4147-A177-3AD203B41FA5}">
                      <a16:colId xmlns:a16="http://schemas.microsoft.com/office/drawing/2014/main" val="20002"/>
                    </a:ext>
                  </a:extLst>
                </a:gridCol>
                <a:gridCol w="1268260">
                  <a:extLst>
                    <a:ext uri="{9D8B030D-6E8A-4147-A177-3AD203B41FA5}">
                      <a16:colId xmlns:a16="http://schemas.microsoft.com/office/drawing/2014/main" val="20003"/>
                    </a:ext>
                  </a:extLst>
                </a:gridCol>
                <a:gridCol w="2002063">
                  <a:extLst>
                    <a:ext uri="{9D8B030D-6E8A-4147-A177-3AD203B41FA5}">
                      <a16:colId xmlns:a16="http://schemas.microsoft.com/office/drawing/2014/main" val="20004"/>
                    </a:ext>
                  </a:extLst>
                </a:gridCol>
              </a:tblGrid>
              <a:tr h="327436">
                <a:tc>
                  <a:txBody>
                    <a:bodyPr/>
                    <a:lstStyle/>
                    <a:p>
                      <a:pPr algn="ctr"/>
                      <a:r>
                        <a:rPr lang="en-US" dirty="0">
                          <a:latin typeface="Arial" panose="020B0604020202020204" pitchFamily="34" charset="0"/>
                          <a:cs typeface="Arial" panose="020B0604020202020204" pitchFamily="34" charset="0"/>
                        </a:rPr>
                        <a:t>Season</a:t>
                      </a:r>
                    </a:p>
                  </a:txBody>
                  <a:tcPr>
                    <a:solidFill>
                      <a:srgbClr val="005595"/>
                    </a:solidFill>
                  </a:tcPr>
                </a:tc>
                <a:tc>
                  <a:txBody>
                    <a:bodyPr/>
                    <a:lstStyle/>
                    <a:p>
                      <a:pPr algn="ctr"/>
                      <a:r>
                        <a:rPr lang="en-US" dirty="0">
                          <a:latin typeface="Arial" panose="020B0604020202020204" pitchFamily="34" charset="0"/>
                          <a:cs typeface="Arial" panose="020B0604020202020204" pitchFamily="34" charset="0"/>
                        </a:rPr>
                        <a:t>Reference</a:t>
                      </a:r>
                    </a:p>
                  </a:txBody>
                  <a:tcPr>
                    <a:solidFill>
                      <a:srgbClr val="005595"/>
                    </a:solidFill>
                  </a:tcPr>
                </a:tc>
                <a:tc>
                  <a:txBody>
                    <a:bodyPr/>
                    <a:lstStyle/>
                    <a:p>
                      <a:pPr algn="ctr"/>
                      <a:r>
                        <a:rPr lang="en-US" dirty="0">
                          <a:latin typeface="Arial" panose="020B0604020202020204" pitchFamily="34" charset="0"/>
                          <a:cs typeface="Arial" panose="020B0604020202020204" pitchFamily="34" charset="0"/>
                        </a:rPr>
                        <a:t>States</a:t>
                      </a:r>
                    </a:p>
                  </a:txBody>
                  <a:tcPr>
                    <a:solidFill>
                      <a:srgbClr val="005595"/>
                    </a:solidFill>
                  </a:tcPr>
                </a:tc>
                <a:tc>
                  <a:txBody>
                    <a:bodyPr/>
                    <a:lstStyle/>
                    <a:p>
                      <a:pPr algn="ctr"/>
                      <a:r>
                        <a:rPr lang="en-US" dirty="0">
                          <a:latin typeface="Arial" panose="020B0604020202020204" pitchFamily="34" charset="0"/>
                          <a:cs typeface="Arial" panose="020B0604020202020204" pitchFamily="34" charset="0"/>
                        </a:rPr>
                        <a:t>Patients</a:t>
                      </a:r>
                    </a:p>
                  </a:txBody>
                  <a:tcPr>
                    <a:solidFill>
                      <a:srgbClr val="005595"/>
                    </a:solidFill>
                  </a:tcPr>
                </a:tc>
                <a:tc>
                  <a:txBody>
                    <a:bodyPr/>
                    <a:lstStyle/>
                    <a:p>
                      <a:pPr algn="ctr"/>
                      <a:r>
                        <a:rPr lang="en-US" dirty="0">
                          <a:latin typeface="Arial" panose="020B0604020202020204" pitchFamily="34" charset="0"/>
                          <a:cs typeface="Arial" panose="020B0604020202020204" pitchFamily="34" charset="0"/>
                        </a:rPr>
                        <a:t>VE (95% CI)</a:t>
                      </a:r>
                    </a:p>
                  </a:txBody>
                  <a:tcPr>
                    <a:solidFill>
                      <a:srgbClr val="005595"/>
                    </a:solidFill>
                  </a:tcPr>
                </a:tc>
                <a:extLst>
                  <a:ext uri="{0D108BD9-81ED-4DB2-BD59-A6C34878D82A}">
                    <a16:rowId xmlns:a16="http://schemas.microsoft.com/office/drawing/2014/main" val="10000"/>
                  </a:ext>
                </a:extLst>
              </a:tr>
              <a:tr h="327436">
                <a:tc>
                  <a:txBody>
                    <a:bodyPr/>
                    <a:lstStyle/>
                    <a:p>
                      <a:pPr algn="ctr"/>
                      <a:r>
                        <a:rPr lang="en-US" sz="1600" dirty="0">
                          <a:solidFill>
                            <a:srgbClr val="005595"/>
                          </a:solidFill>
                          <a:latin typeface="Arial" panose="020B0604020202020204" pitchFamily="34" charset="0"/>
                          <a:cs typeface="Arial" panose="020B0604020202020204" pitchFamily="34" charset="0"/>
                        </a:rPr>
                        <a:t>2012–2013</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McLean</a:t>
                      </a:r>
                      <a:r>
                        <a:rPr lang="en-US" sz="1600" baseline="0" dirty="0">
                          <a:solidFill>
                            <a:srgbClr val="005595"/>
                          </a:solidFill>
                          <a:latin typeface="Arial" panose="020B0604020202020204" pitchFamily="34" charset="0"/>
                          <a:cs typeface="Arial" panose="020B0604020202020204" pitchFamily="34" charset="0"/>
                        </a:rPr>
                        <a:t> 2014</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6,452</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49</a:t>
                      </a:r>
                      <a:r>
                        <a:rPr lang="en-US" sz="1600" baseline="0" dirty="0">
                          <a:solidFill>
                            <a:srgbClr val="005595"/>
                          </a:solidFill>
                          <a:latin typeface="Arial" panose="020B0604020202020204" pitchFamily="34" charset="0"/>
                          <a:cs typeface="Arial" panose="020B0604020202020204" pitchFamily="34" charset="0"/>
                        </a:rPr>
                        <a:t> (43, 55)</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117082480"/>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2013–2014</a:t>
                      </a:r>
                    </a:p>
                  </a:txBody>
                  <a:tcPr anchor="ctr">
                    <a:noFill/>
                  </a:tcPr>
                </a:tc>
                <a:tc>
                  <a:txBody>
                    <a:bodyPr/>
                    <a:lstStyle/>
                    <a:p>
                      <a:pPr algn="ctr"/>
                      <a:r>
                        <a:rPr lang="en-US" sz="1600" dirty="0" err="1">
                          <a:solidFill>
                            <a:srgbClr val="005595"/>
                          </a:solidFill>
                          <a:latin typeface="Arial" panose="020B0604020202020204" pitchFamily="34" charset="0"/>
                          <a:cs typeface="Arial" panose="020B0604020202020204" pitchFamily="34" charset="0"/>
                        </a:rPr>
                        <a:t>Gaglani</a:t>
                      </a:r>
                      <a:r>
                        <a:rPr lang="en-US" sz="1600" dirty="0">
                          <a:solidFill>
                            <a:srgbClr val="005595"/>
                          </a:solidFill>
                          <a:latin typeface="Arial" panose="020B0604020202020204" pitchFamily="34" charset="0"/>
                          <a:cs typeface="Arial" panose="020B0604020202020204" pitchFamily="34" charset="0"/>
                        </a:rPr>
                        <a:t> 2009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5,999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52</a:t>
                      </a:r>
                      <a:r>
                        <a:rPr lang="en-US" sz="1600" baseline="0" dirty="0">
                          <a:solidFill>
                            <a:srgbClr val="005595"/>
                          </a:solidFill>
                          <a:latin typeface="Arial" panose="020B0604020202020204" pitchFamily="34" charset="0"/>
                          <a:cs typeface="Arial" panose="020B0604020202020204" pitchFamily="34" charset="0"/>
                        </a:rPr>
                        <a:t> (44, 59)</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131437609"/>
                  </a:ext>
                </a:extLst>
              </a:tr>
              <a:tr h="327436">
                <a:tc>
                  <a:txBody>
                    <a:bodyPr/>
                    <a:lstStyle/>
                    <a:p>
                      <a:pPr algn="ctr"/>
                      <a:r>
                        <a:rPr lang="en-US" sz="1600" dirty="0">
                          <a:solidFill>
                            <a:srgbClr val="005595"/>
                          </a:solidFill>
                          <a:latin typeface="Arial" panose="020B0604020202020204" pitchFamily="34" charset="0"/>
                          <a:cs typeface="Arial" panose="020B0604020202020204" pitchFamily="34" charset="0"/>
                        </a:rPr>
                        <a:t>2014–2015</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Zimmerman 2016</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9,311</a:t>
                      </a:r>
                    </a:p>
                  </a:txBody>
                  <a:tcPr anchor="ctr">
                    <a:noFill/>
                  </a:tcPr>
                </a:tc>
                <a:tc>
                  <a:txBody>
                    <a:bodyPr/>
                    <a:lstStyle/>
                    <a:p>
                      <a:pPr algn="ctr"/>
                      <a:r>
                        <a:rPr lang="en-US" sz="1600" baseline="0" dirty="0">
                          <a:solidFill>
                            <a:srgbClr val="005595"/>
                          </a:solidFill>
                          <a:latin typeface="Arial" panose="020B0604020202020204" pitchFamily="34" charset="0"/>
                          <a:cs typeface="Arial" panose="020B0604020202020204" pitchFamily="34" charset="0"/>
                        </a:rPr>
                        <a:t>19 (10, 27)</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87779494"/>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2015–2016</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Jackson 2017</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6,879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48 (41, 55)</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876289521"/>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2016–2017</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Flannery 2019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7,410</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40 (32, 46)</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4270085059"/>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2017–2018</a:t>
                      </a:r>
                    </a:p>
                  </a:txBody>
                  <a:tcPr anchor="ctr">
                    <a:noFill/>
                  </a:tcPr>
                </a:tc>
                <a:tc>
                  <a:txBody>
                    <a:bodyPr/>
                    <a:lstStyle/>
                    <a:p>
                      <a:pPr algn="ctr"/>
                      <a:r>
                        <a:rPr lang="en-US" sz="1600" dirty="0" err="1">
                          <a:solidFill>
                            <a:srgbClr val="005595"/>
                          </a:solidFill>
                          <a:latin typeface="Arial" panose="020B0604020202020204" pitchFamily="34" charset="0"/>
                          <a:cs typeface="Arial" panose="020B0604020202020204" pitchFamily="34" charset="0"/>
                        </a:rPr>
                        <a:t>Rolfes</a:t>
                      </a:r>
                      <a:r>
                        <a:rPr lang="en-US" sz="1600" dirty="0">
                          <a:solidFill>
                            <a:srgbClr val="005595"/>
                          </a:solidFill>
                          <a:latin typeface="Arial" panose="020B0604020202020204" pitchFamily="34" charset="0"/>
                          <a:cs typeface="Arial" panose="020B0604020202020204" pitchFamily="34" charset="0"/>
                        </a:rPr>
                        <a:t> 2019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8,436</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38 (31, 43)</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513746190"/>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2018–2019</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Flannery 2019</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10,041</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29 (21, 35)</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340330873"/>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2019–2020</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Flannery 2020</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r>
                        <a:rPr lang="en-US" sz="1600" baseline="0" dirty="0">
                          <a:solidFill>
                            <a:srgbClr val="005595"/>
                          </a:solidFill>
                          <a:latin typeface="Arial" panose="020B0604020202020204" pitchFamily="34" charset="0"/>
                          <a:cs typeface="Arial" panose="020B0604020202020204" pitchFamily="34" charset="0"/>
                        </a:rPr>
                        <a:t> MI, PA, TX, WA</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8,844</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39 (32, 44)</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4167632983"/>
                  </a:ext>
                </a:extLst>
              </a:tr>
              <a:tr h="327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2020–2021</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n/a</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n/a</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n/a</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n/a</a:t>
                      </a:r>
                    </a:p>
                  </a:txBody>
                  <a:tcPr anchor="ctr">
                    <a:noFill/>
                  </a:tcPr>
                </a:tc>
                <a:extLst>
                  <a:ext uri="{0D108BD9-81ED-4DB2-BD59-A6C34878D82A}">
                    <a16:rowId xmlns:a16="http://schemas.microsoft.com/office/drawing/2014/main" val="10002"/>
                  </a:ext>
                </a:extLst>
              </a:tr>
              <a:tr h="153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2021–2022</a:t>
                      </a: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Chung 2022</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CA, MI, P</a:t>
                      </a:r>
                      <a:r>
                        <a:rPr lang="en-US" sz="1600" baseline="0" dirty="0">
                          <a:solidFill>
                            <a:srgbClr val="005595"/>
                          </a:solidFill>
                          <a:latin typeface="Arial" panose="020B0604020202020204" pitchFamily="34" charset="0"/>
                          <a:cs typeface="Arial" panose="020B0604020202020204" pitchFamily="34" charset="0"/>
                        </a:rPr>
                        <a:t>A, TN, TX, WA, WI</a:t>
                      </a:r>
                      <a:endParaRPr lang="en-US" sz="1600" dirty="0">
                        <a:solidFill>
                          <a:srgbClr val="005595"/>
                        </a:solidFill>
                        <a:latin typeface="Arial" panose="020B0604020202020204" pitchFamily="34" charset="0"/>
                        <a:cs typeface="Arial" panose="020B0604020202020204" pitchFamily="34" charset="0"/>
                      </a:endParaRPr>
                    </a:p>
                  </a:txBody>
                  <a:tcPr anchor="ctr">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3,636</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005595"/>
                          </a:solidFill>
                          <a:latin typeface="Arial" panose="020B0604020202020204" pitchFamily="34" charset="0"/>
                          <a:cs typeface="Arial" panose="020B0604020202020204" pitchFamily="34" charset="0"/>
                        </a:rPr>
                        <a:t>14 (-17, 37)</a:t>
                      </a:r>
                      <a:endParaRPr lang="en-US" sz="1600" dirty="0">
                        <a:solidFill>
                          <a:srgbClr val="005595"/>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154796402"/>
                  </a:ext>
                </a:extLst>
              </a:tr>
              <a:tr h="32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2022–2023*</a:t>
                      </a:r>
                    </a:p>
                  </a:txBody>
                  <a:tcPr anchor="ctr">
                    <a:lnB w="12700" cap="flat" cmpd="sng" algn="ctr">
                      <a:solidFill>
                        <a:srgbClr val="005595"/>
                      </a:solidFill>
                      <a:prstDash val="solid"/>
                      <a:round/>
                      <a:headEnd type="none" w="med" len="med"/>
                      <a:tailEnd type="none" w="med" len="med"/>
                    </a:lnB>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McLean 2023</a:t>
                      </a:r>
                    </a:p>
                  </a:txBody>
                  <a:tcPr anchor="ctr">
                    <a:lnB w="12700" cap="flat" cmpd="sng" algn="ctr">
                      <a:solidFill>
                        <a:srgbClr val="00559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5595"/>
                          </a:solidFill>
                          <a:latin typeface="Arial" panose="020B0604020202020204" pitchFamily="34" charset="0"/>
                          <a:cs typeface="Arial" panose="020B0604020202020204" pitchFamily="34" charset="0"/>
                        </a:rPr>
                        <a:t>WI</a:t>
                      </a:r>
                    </a:p>
                  </a:txBody>
                  <a:tcPr anchor="ctr">
                    <a:lnB w="12700" cap="flat" cmpd="sng" algn="ctr">
                      <a:solidFill>
                        <a:srgbClr val="005595"/>
                      </a:solidFill>
                      <a:prstDash val="solid"/>
                      <a:round/>
                      <a:headEnd type="none" w="med" len="med"/>
                      <a:tailEnd type="none" w="med" len="med"/>
                    </a:lnB>
                    <a:noFill/>
                  </a:tcPr>
                </a:tc>
                <a:tc>
                  <a:txBody>
                    <a:bodyPr/>
                    <a:lstStyle/>
                    <a:p>
                      <a:pPr algn="ctr"/>
                      <a:r>
                        <a:rPr lang="en-US" sz="1600" dirty="0">
                          <a:solidFill>
                            <a:srgbClr val="005595"/>
                          </a:solidFill>
                          <a:latin typeface="Arial" panose="020B0604020202020204" pitchFamily="34" charset="0"/>
                          <a:cs typeface="Arial" panose="020B0604020202020204" pitchFamily="34" charset="0"/>
                        </a:rPr>
                        <a:t>545</a:t>
                      </a:r>
                    </a:p>
                  </a:txBody>
                  <a:tcPr anchor="ctr">
                    <a:lnB w="12700" cap="flat" cmpd="sng" algn="ctr">
                      <a:solidFill>
                        <a:srgbClr val="00559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ED7D31"/>
                          </a:solidFill>
                          <a:latin typeface="Arial" panose="020B0604020202020204" pitchFamily="34" charset="0"/>
                          <a:cs typeface="Arial" panose="020B0604020202020204" pitchFamily="34" charset="0"/>
                        </a:rPr>
                        <a:t>54 (23, 73)</a:t>
                      </a:r>
                    </a:p>
                  </a:txBody>
                  <a:tcPr anchor="ctr">
                    <a:lnB w="12700" cap="flat" cmpd="sng" algn="ctr">
                      <a:solidFill>
                        <a:srgbClr val="005595"/>
                      </a:solidFill>
                      <a:prstDash val="solid"/>
                      <a:round/>
                      <a:headEnd type="none" w="med" len="med"/>
                      <a:tailEnd type="none" w="med" len="med"/>
                    </a:lnB>
                    <a:noFill/>
                  </a:tcPr>
                </a:tc>
                <a:extLst>
                  <a:ext uri="{0D108BD9-81ED-4DB2-BD59-A6C34878D82A}">
                    <a16:rowId xmlns:a16="http://schemas.microsoft.com/office/drawing/2014/main" val="3472022705"/>
                  </a:ext>
                </a:extLst>
              </a:tr>
            </a:tbl>
          </a:graphicData>
        </a:graphic>
      </p:graphicFrame>
      <p:sp>
        <p:nvSpPr>
          <p:cNvPr id="3" name="TextBox 2">
            <a:extLst>
              <a:ext uri="{FF2B5EF4-FFF2-40B4-BE49-F238E27FC236}">
                <a16:creationId xmlns:a16="http://schemas.microsoft.com/office/drawing/2014/main" id="{7CF32400-F39F-10D3-55CA-182194FF8C5D}"/>
              </a:ext>
            </a:extLst>
          </p:cNvPr>
          <p:cNvSpPr txBox="1"/>
          <p:nvPr/>
        </p:nvSpPr>
        <p:spPr>
          <a:xfrm>
            <a:off x="494852" y="6492875"/>
            <a:ext cx="8610600" cy="369332"/>
          </a:xfrm>
          <a:prstGeom prst="rect">
            <a:avLst/>
          </a:prstGeom>
          <a:noFill/>
        </p:spPr>
        <p:txBody>
          <a:bodyPr wrap="square">
            <a:spAutoFit/>
          </a:bodyPr>
          <a:lstStyle/>
          <a:p>
            <a:pPr algn="l">
              <a:defRPr/>
            </a:pPr>
            <a:r>
              <a:rPr lang="en-US" sz="1800" dirty="0">
                <a:solidFill>
                  <a:srgbClr val="005595"/>
                </a:solidFill>
                <a:latin typeface="Arial" panose="020B0604020202020204" pitchFamily="34" charset="0"/>
                <a:cs typeface="Arial" panose="020B0604020202020204" pitchFamily="34" charset="0"/>
              </a:rPr>
              <a:t>*Interim estimate. McLean HQ. MMWR 72:201–5.</a:t>
            </a:r>
          </a:p>
        </p:txBody>
      </p:sp>
    </p:spTree>
    <p:extLst>
      <p:ext uri="{BB962C8B-B14F-4D97-AF65-F5344CB8AC3E}">
        <p14:creationId xmlns:p14="http://schemas.microsoft.com/office/powerpoint/2010/main" val="222931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1BA8-3188-4B60-A7E1-C247D6C8E285}"/>
              </a:ext>
            </a:extLst>
          </p:cNvPr>
          <p:cNvSpPr>
            <a:spLocks noGrp="1"/>
          </p:cNvSpPr>
          <p:nvPr>
            <p:ph type="title"/>
          </p:nvPr>
        </p:nvSpPr>
        <p:spPr>
          <a:xfrm>
            <a:off x="1887856" y="1989551"/>
            <a:ext cx="3897630" cy="2365279"/>
          </a:xfrm>
        </p:spPr>
        <p:txBody>
          <a:bodyPr>
            <a:normAutofit/>
          </a:bodyPr>
          <a:lstStyle/>
          <a:p>
            <a:pPr algn="ctr"/>
            <a:r>
              <a:rPr lang="en-US" sz="4800" dirty="0"/>
              <a:t>Respiratory Syncytial Virus</a:t>
            </a:r>
          </a:p>
        </p:txBody>
      </p:sp>
      <p:pic>
        <p:nvPicPr>
          <p:cNvPr id="4" name="Picture 3">
            <a:extLst>
              <a:ext uri="{FF2B5EF4-FFF2-40B4-BE49-F238E27FC236}">
                <a16:creationId xmlns:a16="http://schemas.microsoft.com/office/drawing/2014/main" id="{F536C545-4F56-4B86-8516-304604D63313}"/>
              </a:ext>
            </a:extLst>
          </p:cNvPr>
          <p:cNvPicPr>
            <a:picLocks noChangeAspect="1"/>
          </p:cNvPicPr>
          <p:nvPr/>
        </p:nvPicPr>
        <p:blipFill>
          <a:blip r:embed="rId3"/>
          <a:stretch>
            <a:fillRect/>
          </a:stretch>
        </p:blipFill>
        <p:spPr>
          <a:xfrm>
            <a:off x="6890656" y="1290242"/>
            <a:ext cx="4406761" cy="3978327"/>
          </a:xfrm>
          <a:prstGeom prst="rect">
            <a:avLst/>
          </a:prstGeom>
        </p:spPr>
      </p:pic>
    </p:spTree>
    <p:extLst>
      <p:ext uri="{BB962C8B-B14F-4D97-AF65-F5344CB8AC3E}">
        <p14:creationId xmlns:p14="http://schemas.microsoft.com/office/powerpoint/2010/main" val="551823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07963"/>
            <a:ext cx="10327510" cy="1403350"/>
          </a:xfrm>
          <a:prstGeom prst="rect">
            <a:avLst/>
          </a:prstGeom>
          <a:noFill/>
          <a:ln w="9525">
            <a:noFill/>
            <a:prstDash val="solid"/>
            <a:miter lim="800000"/>
            <a:headEnd/>
            <a:tailEnd/>
          </a:ln>
        </p:spPr>
        <p:txBody>
          <a:bodyPr lIns="91433" tIns="45716" rIns="91433" bIns="45716"/>
          <a:lstStyle/>
          <a:p>
            <a:pPr algn="l"/>
            <a:r>
              <a:rPr lang="en-US" sz="4000" b="1" dirty="0">
                <a:solidFill>
                  <a:srgbClr val="005595"/>
                </a:solidFill>
                <a:latin typeface="Arial" panose="020B0604020202020204" pitchFamily="34" charset="0"/>
                <a:cs typeface="Arial" panose="020B0604020202020204" pitchFamily="34" charset="0"/>
              </a:rPr>
              <a:t>RSV Hospitalizations, by Age</a:t>
            </a:r>
          </a:p>
          <a:p>
            <a:pPr algn="l"/>
            <a:r>
              <a:rPr lang="en-US" sz="3600" b="1" dirty="0">
                <a:solidFill>
                  <a:srgbClr val="005595"/>
                </a:solidFill>
                <a:latin typeface="Arial" panose="020B0604020202020204" pitchFamily="34" charset="0"/>
                <a:cs typeface="Arial" panose="020B0604020202020204" pitchFamily="34" charset="0"/>
              </a:rPr>
              <a:t>Portland Tri-County Area, 2022–2023 Season*</a:t>
            </a:r>
          </a:p>
          <a:p>
            <a:pPr algn="l"/>
            <a:endParaRPr lang="en-US" sz="4000" b="1" dirty="0">
              <a:solidFill>
                <a:srgbClr val="005595"/>
              </a:solidFill>
              <a:latin typeface="Arial" panose="020B0604020202020204" pitchFamily="34" charset="0"/>
              <a:cs typeface="Arial" panose="020B0604020202020204" pitchFamily="34" charset="0"/>
            </a:endParaRP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nvGraphicFramePr>
        <p:xfrm>
          <a:off x="347579" y="1474470"/>
          <a:ext cx="11061795" cy="46363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637049" y="2276304"/>
            <a:ext cx="1358978" cy="461665"/>
          </a:xfrm>
          <a:prstGeom prst="rect">
            <a:avLst/>
          </a:prstGeom>
        </p:spPr>
        <p:txBody>
          <a:bodyPr wrap="square">
            <a:spAutoFit/>
          </a:bodyPr>
          <a:lstStyle/>
          <a:p>
            <a:pPr algn="l"/>
            <a:r>
              <a:rPr lang="en-US" b="1" dirty="0">
                <a:solidFill>
                  <a:srgbClr val="005595"/>
                </a:solidFill>
                <a:latin typeface="Arial" panose="020B0604020202020204" pitchFamily="34" charset="0"/>
                <a:cs typeface="Arial" panose="020B0604020202020204" pitchFamily="34" charset="0"/>
              </a:rPr>
              <a:t>n = 645</a:t>
            </a:r>
          </a:p>
        </p:txBody>
      </p:sp>
      <p:sp>
        <p:nvSpPr>
          <p:cNvPr id="6" name="TextBox 5">
            <a:extLst>
              <a:ext uri="{FF2B5EF4-FFF2-40B4-BE49-F238E27FC236}">
                <a16:creationId xmlns:a16="http://schemas.microsoft.com/office/drawing/2014/main" id="{0587F95E-EA0C-46F6-AC22-1029D911406A}"/>
              </a:ext>
            </a:extLst>
          </p:cNvPr>
          <p:cNvSpPr txBox="1"/>
          <p:nvPr/>
        </p:nvSpPr>
        <p:spPr>
          <a:xfrm>
            <a:off x="1038828" y="6488668"/>
            <a:ext cx="5126595"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*Source: RSV-Net. Data through 25 Mar 2023.</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B159FAB3-B15E-4DA1-A580-960133CAA6B3}"/>
              </a:ext>
            </a:extLst>
          </p:cNvPr>
          <p:cNvSpPr/>
          <p:nvPr/>
        </p:nvSpPr>
        <p:spPr>
          <a:xfrm>
            <a:off x="5041448" y="6019066"/>
            <a:ext cx="2109104"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Week Ending</a:t>
            </a:r>
          </a:p>
        </p:txBody>
      </p:sp>
      <p:grpSp>
        <p:nvGrpSpPr>
          <p:cNvPr id="28" name="Group 27">
            <a:extLst>
              <a:ext uri="{FF2B5EF4-FFF2-40B4-BE49-F238E27FC236}">
                <a16:creationId xmlns:a16="http://schemas.microsoft.com/office/drawing/2014/main" id="{1F4C5FCC-97AE-4875-BEEF-8AE4BE3937C2}"/>
              </a:ext>
            </a:extLst>
          </p:cNvPr>
          <p:cNvGrpSpPr/>
          <p:nvPr/>
        </p:nvGrpSpPr>
        <p:grpSpPr>
          <a:xfrm>
            <a:off x="8872631" y="2276304"/>
            <a:ext cx="1153806" cy="2073006"/>
            <a:chOff x="2499733" y="1916418"/>
            <a:chExt cx="1153806" cy="2073006"/>
          </a:xfrm>
        </p:grpSpPr>
        <p:grpSp>
          <p:nvGrpSpPr>
            <p:cNvPr id="29" name="Group 28">
              <a:extLst>
                <a:ext uri="{FF2B5EF4-FFF2-40B4-BE49-F238E27FC236}">
                  <a16:creationId xmlns:a16="http://schemas.microsoft.com/office/drawing/2014/main" id="{FBCB1778-43DB-42D6-AD4D-0E1B0E407A1C}"/>
                </a:ext>
              </a:extLst>
            </p:cNvPr>
            <p:cNvGrpSpPr/>
            <p:nvPr/>
          </p:nvGrpSpPr>
          <p:grpSpPr>
            <a:xfrm>
              <a:off x="2529730" y="2309792"/>
              <a:ext cx="865726" cy="369332"/>
              <a:chOff x="2438290" y="1601132"/>
              <a:chExt cx="865726" cy="369332"/>
            </a:xfrm>
          </p:grpSpPr>
          <p:sp>
            <p:nvSpPr>
              <p:cNvPr id="44" name="Rectangle 43">
                <a:extLst>
                  <a:ext uri="{FF2B5EF4-FFF2-40B4-BE49-F238E27FC236}">
                    <a16:creationId xmlns:a16="http://schemas.microsoft.com/office/drawing/2014/main" id="{FCD59B1D-4F95-445F-91D5-0462D0AB72F7}"/>
                  </a:ext>
                </a:extLst>
              </p:cNvPr>
              <p:cNvSpPr/>
              <p:nvPr/>
            </p:nvSpPr>
            <p:spPr>
              <a:xfrm>
                <a:off x="2736232" y="1601132"/>
                <a:ext cx="567784"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≥65</a:t>
                </a:r>
              </a:p>
            </p:txBody>
          </p:sp>
          <p:sp>
            <p:nvSpPr>
              <p:cNvPr id="45" name="Rectangle 44">
                <a:extLst>
                  <a:ext uri="{FF2B5EF4-FFF2-40B4-BE49-F238E27FC236}">
                    <a16:creationId xmlns:a16="http://schemas.microsoft.com/office/drawing/2014/main" id="{59F788B1-61FE-4166-B5FC-4AB6A8F1D458}"/>
                  </a:ext>
                </a:extLst>
              </p:cNvPr>
              <p:cNvSpPr/>
              <p:nvPr/>
            </p:nvSpPr>
            <p:spPr>
              <a:xfrm>
                <a:off x="2438290" y="1671498"/>
                <a:ext cx="228600" cy="2286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62D8FB8-508B-4E54-B4F2-FB6AE437D716}"/>
                </a:ext>
              </a:extLst>
            </p:cNvPr>
            <p:cNvGrpSpPr/>
            <p:nvPr/>
          </p:nvGrpSpPr>
          <p:grpSpPr>
            <a:xfrm>
              <a:off x="2529730" y="2645072"/>
              <a:ext cx="1123809" cy="369332"/>
              <a:chOff x="2438290" y="2439332"/>
              <a:chExt cx="1123809" cy="369332"/>
            </a:xfrm>
          </p:grpSpPr>
          <p:sp>
            <p:nvSpPr>
              <p:cNvPr id="42" name="Rectangle 41">
                <a:extLst>
                  <a:ext uri="{FF2B5EF4-FFF2-40B4-BE49-F238E27FC236}">
                    <a16:creationId xmlns:a16="http://schemas.microsoft.com/office/drawing/2014/main" id="{CD601ADE-705E-463D-A33A-187AB45BEBA1}"/>
                  </a:ext>
                </a:extLst>
              </p:cNvPr>
              <p:cNvSpPr/>
              <p:nvPr/>
            </p:nvSpPr>
            <p:spPr>
              <a:xfrm>
                <a:off x="2736232" y="2439332"/>
                <a:ext cx="82586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50–64</a:t>
                </a:r>
              </a:p>
            </p:txBody>
          </p:sp>
          <p:sp>
            <p:nvSpPr>
              <p:cNvPr id="43" name="Rectangle 42">
                <a:extLst>
                  <a:ext uri="{FF2B5EF4-FFF2-40B4-BE49-F238E27FC236}">
                    <a16:creationId xmlns:a16="http://schemas.microsoft.com/office/drawing/2014/main" id="{1A2FD346-CDBD-4BB6-99C4-C87EF7BE1B0D}"/>
                  </a:ext>
                </a:extLst>
              </p:cNvPr>
              <p:cNvSpPr/>
              <p:nvPr/>
            </p:nvSpPr>
            <p:spPr>
              <a:xfrm>
                <a:off x="2438290" y="2509698"/>
                <a:ext cx="228600" cy="228600"/>
              </a:xfrm>
              <a:prstGeom prst="rect">
                <a:avLst/>
              </a:prstGeom>
              <a:solidFill>
                <a:srgbClr val="FF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7D8D7DF-C8FD-4AE2-A5D1-CE3A86F40CD8}"/>
                </a:ext>
              </a:extLst>
            </p:cNvPr>
            <p:cNvGrpSpPr/>
            <p:nvPr/>
          </p:nvGrpSpPr>
          <p:grpSpPr>
            <a:xfrm>
              <a:off x="2529730" y="2976202"/>
              <a:ext cx="1123809" cy="369332"/>
              <a:chOff x="2438290" y="2873332"/>
              <a:chExt cx="1123809" cy="369332"/>
            </a:xfrm>
          </p:grpSpPr>
          <p:sp>
            <p:nvSpPr>
              <p:cNvPr id="40" name="Rectangle 39">
                <a:extLst>
                  <a:ext uri="{FF2B5EF4-FFF2-40B4-BE49-F238E27FC236}">
                    <a16:creationId xmlns:a16="http://schemas.microsoft.com/office/drawing/2014/main" id="{7B0925CC-B658-4A67-AC1C-DAE5DC097C57}"/>
                  </a:ext>
                </a:extLst>
              </p:cNvPr>
              <p:cNvSpPr/>
              <p:nvPr/>
            </p:nvSpPr>
            <p:spPr>
              <a:xfrm>
                <a:off x="2736232" y="2873332"/>
                <a:ext cx="82586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18–49</a:t>
                </a:r>
              </a:p>
            </p:txBody>
          </p:sp>
          <p:sp>
            <p:nvSpPr>
              <p:cNvPr id="41" name="Rectangle 40">
                <a:extLst>
                  <a:ext uri="{FF2B5EF4-FFF2-40B4-BE49-F238E27FC236}">
                    <a16:creationId xmlns:a16="http://schemas.microsoft.com/office/drawing/2014/main" id="{225E80F7-EAC5-4713-90CA-7080EDAB94F3}"/>
                  </a:ext>
                </a:extLst>
              </p:cNvPr>
              <p:cNvSpPr/>
              <p:nvPr/>
            </p:nvSpPr>
            <p:spPr>
              <a:xfrm>
                <a:off x="2438290" y="2943698"/>
                <a:ext cx="228600" cy="228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D9F7DF3-BC33-4C47-BE36-E8A45D3B3F62}"/>
                </a:ext>
              </a:extLst>
            </p:cNvPr>
            <p:cNvGrpSpPr/>
            <p:nvPr/>
          </p:nvGrpSpPr>
          <p:grpSpPr>
            <a:xfrm>
              <a:off x="2529730" y="3300392"/>
              <a:ext cx="995569" cy="369332"/>
              <a:chOff x="2438290" y="3277532"/>
              <a:chExt cx="995569" cy="369332"/>
            </a:xfrm>
          </p:grpSpPr>
          <p:sp>
            <p:nvSpPr>
              <p:cNvPr id="38" name="Rectangle 37">
                <a:extLst>
                  <a:ext uri="{FF2B5EF4-FFF2-40B4-BE49-F238E27FC236}">
                    <a16:creationId xmlns:a16="http://schemas.microsoft.com/office/drawing/2014/main" id="{68DDB5AD-FA83-49B7-BCC0-147978CF0F64}"/>
                  </a:ext>
                </a:extLst>
              </p:cNvPr>
              <p:cNvSpPr/>
              <p:nvPr/>
            </p:nvSpPr>
            <p:spPr>
              <a:xfrm>
                <a:off x="2736232" y="3277532"/>
                <a:ext cx="69762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5–17</a:t>
                </a:r>
              </a:p>
            </p:txBody>
          </p:sp>
          <p:sp>
            <p:nvSpPr>
              <p:cNvPr id="39" name="Rectangle 38">
                <a:extLst>
                  <a:ext uri="{FF2B5EF4-FFF2-40B4-BE49-F238E27FC236}">
                    <a16:creationId xmlns:a16="http://schemas.microsoft.com/office/drawing/2014/main" id="{30509A0D-905E-40A1-822A-80588D917657}"/>
                  </a:ext>
                </a:extLst>
              </p:cNvPr>
              <p:cNvSpPr/>
              <p:nvPr/>
            </p:nvSpPr>
            <p:spPr>
              <a:xfrm>
                <a:off x="2438290" y="3347898"/>
                <a:ext cx="228600" cy="228600"/>
              </a:xfrm>
              <a:prstGeom prst="rect">
                <a:avLst/>
              </a:prstGeom>
              <a:solidFill>
                <a:srgbClr val="0676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DFD187B-49E9-47EE-A2EE-C7197B3AA5C2}"/>
                </a:ext>
              </a:extLst>
            </p:cNvPr>
            <p:cNvGrpSpPr/>
            <p:nvPr/>
          </p:nvGrpSpPr>
          <p:grpSpPr>
            <a:xfrm>
              <a:off x="2529730" y="3620092"/>
              <a:ext cx="745500" cy="369332"/>
              <a:chOff x="2438290" y="3711532"/>
              <a:chExt cx="745500" cy="369332"/>
            </a:xfrm>
          </p:grpSpPr>
          <p:sp>
            <p:nvSpPr>
              <p:cNvPr id="36" name="Rectangle 35">
                <a:extLst>
                  <a:ext uri="{FF2B5EF4-FFF2-40B4-BE49-F238E27FC236}">
                    <a16:creationId xmlns:a16="http://schemas.microsoft.com/office/drawing/2014/main" id="{FAD1254A-3FC6-4ADE-A887-4B23A5A558FF}"/>
                  </a:ext>
                </a:extLst>
              </p:cNvPr>
              <p:cNvSpPr/>
              <p:nvPr/>
            </p:nvSpPr>
            <p:spPr>
              <a:xfrm>
                <a:off x="2736232" y="3711532"/>
                <a:ext cx="447558"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&lt;5</a:t>
                </a:r>
              </a:p>
            </p:txBody>
          </p:sp>
          <p:sp>
            <p:nvSpPr>
              <p:cNvPr id="37" name="Rectangle 36">
                <a:extLst>
                  <a:ext uri="{FF2B5EF4-FFF2-40B4-BE49-F238E27FC236}">
                    <a16:creationId xmlns:a16="http://schemas.microsoft.com/office/drawing/2014/main" id="{B35B8DC6-CCA5-4C4F-AD22-A7FF3E508C3B}"/>
                  </a:ext>
                </a:extLst>
              </p:cNvPr>
              <p:cNvSpPr/>
              <p:nvPr/>
            </p:nvSpPr>
            <p:spPr>
              <a:xfrm>
                <a:off x="2438290" y="3781898"/>
                <a:ext cx="228600" cy="228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83CB494-09E8-41F1-AA3F-88CF99938ECA}"/>
                </a:ext>
              </a:extLst>
            </p:cNvPr>
            <p:cNvSpPr/>
            <p:nvPr/>
          </p:nvSpPr>
          <p:spPr>
            <a:xfrm>
              <a:off x="2499733" y="1916418"/>
              <a:ext cx="766557"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Age</a:t>
              </a:r>
            </a:p>
          </p:txBody>
        </p:sp>
        <p:cxnSp>
          <p:nvCxnSpPr>
            <p:cNvPr id="35" name="Straight Connector 34">
              <a:extLst>
                <a:ext uri="{FF2B5EF4-FFF2-40B4-BE49-F238E27FC236}">
                  <a16:creationId xmlns:a16="http://schemas.microsoft.com/office/drawing/2014/main" id="{7D2A83F3-1638-4572-8A94-94F4F9284404}"/>
                </a:ext>
              </a:extLst>
            </p:cNvPr>
            <p:cNvCxnSpPr/>
            <p:nvPr/>
          </p:nvCxnSpPr>
          <p:spPr>
            <a:xfrm>
              <a:off x="2499733" y="2292052"/>
              <a:ext cx="1025566" cy="0"/>
            </a:xfrm>
            <a:prstGeom prst="line">
              <a:avLst/>
            </a:prstGeom>
            <a:ln w="28575">
              <a:solidFill>
                <a:srgbClr val="0055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66248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5929630" y="2446195"/>
            <a:ext cx="4584700" cy="1691290"/>
          </a:xfrm>
          <a:noFill/>
          <a:ln w="38100">
            <a:noFill/>
          </a:ln>
        </p:spPr>
        <p:txBody>
          <a:bodyPr>
            <a:noAutofit/>
          </a:bodyPr>
          <a:lstStyle/>
          <a:p>
            <a:pPr algn="ctr"/>
            <a:r>
              <a:rPr lang="en-US" sz="6000" b="1" dirty="0">
                <a:solidFill>
                  <a:srgbClr val="005595"/>
                </a:solidFill>
                <a:latin typeface="Arial" panose="020B0604020202020204" pitchFamily="34" charset="0"/>
                <a:cs typeface="Arial" panose="020B0604020202020204" pitchFamily="34" charset="0"/>
              </a:rPr>
              <a:t>Questions?</a:t>
            </a:r>
            <a:endParaRPr lang="en-US" sz="6000" dirty="0">
              <a:solidFill>
                <a:srgbClr val="005595"/>
              </a:solidFill>
              <a:latin typeface="Arial" panose="020B0604020202020204" pitchFamily="34" charset="0"/>
              <a:cs typeface="Arial" panose="020B0604020202020204" pitchFamily="34" charset="0"/>
            </a:endParaRPr>
          </a:p>
        </p:txBody>
      </p:sp>
      <p:pic>
        <p:nvPicPr>
          <p:cNvPr id="3" name="Picture 2" descr="Calendar&#10;&#10;Description automatically generated">
            <a:extLst>
              <a:ext uri="{FF2B5EF4-FFF2-40B4-BE49-F238E27FC236}">
                <a16:creationId xmlns:a16="http://schemas.microsoft.com/office/drawing/2014/main" id="{98DB39D0-127F-4B45-84FF-03974BFAB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5257" y="1157286"/>
            <a:ext cx="5692140" cy="4269105"/>
          </a:xfrm>
          <a:prstGeom prst="rect">
            <a:avLst/>
          </a:prstGeom>
        </p:spPr>
      </p:pic>
    </p:spTree>
    <p:extLst>
      <p:ext uri="{BB962C8B-B14F-4D97-AF65-F5344CB8AC3E}">
        <p14:creationId xmlns:p14="http://schemas.microsoft.com/office/powerpoint/2010/main" val="123629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038829" y="207963"/>
            <a:ext cx="10327510" cy="1403350"/>
          </a:xfrm>
          <a:prstGeom prst="rect">
            <a:avLst/>
          </a:prstGeom>
          <a:noFill/>
          <a:ln w="9525">
            <a:noFill/>
            <a:prstDash val="solid"/>
            <a:miter lim="800000"/>
            <a:headEnd/>
            <a:tailEnd/>
          </a:ln>
        </p:spPr>
        <p:txBody>
          <a:bodyPr lIns="91433" tIns="45716" rIns="91433" bIns="45716"/>
          <a:lstStyle/>
          <a:p>
            <a:pPr algn="l"/>
            <a:r>
              <a:rPr lang="en-US" sz="4000" b="1" dirty="0">
                <a:solidFill>
                  <a:srgbClr val="0676AE"/>
                </a:solidFill>
                <a:latin typeface="Arial" panose="020B0604020202020204" pitchFamily="34" charset="0"/>
                <a:cs typeface="Arial" panose="020B0604020202020204" pitchFamily="34" charset="0"/>
              </a:rPr>
              <a:t>Reported Tetanus, by Age &amp; Sex</a:t>
            </a:r>
          </a:p>
          <a:p>
            <a:pPr algn="l"/>
            <a:r>
              <a:rPr lang="en-US" sz="4000" b="1" dirty="0">
                <a:solidFill>
                  <a:srgbClr val="0676AE"/>
                </a:solidFill>
                <a:latin typeface="Arial" panose="020B0604020202020204" pitchFamily="34" charset="0"/>
                <a:cs typeface="Arial" panose="020B0604020202020204" pitchFamily="34" charset="0"/>
              </a:rPr>
              <a:t>Oregon, 1990–2023*</a:t>
            </a:r>
          </a:p>
        </p:txBody>
      </p:sp>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nvGraphicFramePr>
        <p:xfrm>
          <a:off x="691588" y="1757564"/>
          <a:ext cx="10674751"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87F95E-EA0C-46F6-AC22-1029D911406A}"/>
              </a:ext>
            </a:extLst>
          </p:cNvPr>
          <p:cNvSpPr txBox="1"/>
          <p:nvPr/>
        </p:nvSpPr>
        <p:spPr>
          <a:xfrm>
            <a:off x="1038828" y="6488668"/>
            <a:ext cx="5338823" cy="369332"/>
          </a:xfrm>
          <a:prstGeom prst="rect">
            <a:avLst/>
          </a:prstGeom>
          <a:noFill/>
        </p:spPr>
        <p:txBody>
          <a:bodyPr wrap="square" lIns="91440" tIns="45720" rIns="91440" bIns="45720" rtlCol="0" anchor="t">
            <a:spAutoFit/>
          </a:bodyPr>
          <a:lstStyle/>
          <a:p>
            <a:pPr algn="l"/>
            <a:r>
              <a:rPr lang="en-US" sz="1800" dirty="0">
                <a:solidFill>
                  <a:srgbClr val="005595"/>
                </a:solidFill>
                <a:latin typeface="Arial"/>
                <a:cs typeface="Arial"/>
              </a:rPr>
              <a:t>*Data as of 1 Aug 2023</a:t>
            </a:r>
            <a:endParaRPr lang="en-US" sz="1800" dirty="0">
              <a:solidFill>
                <a:srgbClr val="005595"/>
              </a:solidFill>
              <a:cs typeface="Arial" pitchFamily="34" charset="0"/>
            </a:endParaRPr>
          </a:p>
        </p:txBody>
      </p:sp>
      <p:sp>
        <p:nvSpPr>
          <p:cNvPr id="14" name="Rectangle 13">
            <a:extLst>
              <a:ext uri="{FF2B5EF4-FFF2-40B4-BE49-F238E27FC236}">
                <a16:creationId xmlns:a16="http://schemas.microsoft.com/office/drawing/2014/main" id="{F3F5A53A-0D57-4916-9E54-397078E69EFE}"/>
              </a:ext>
            </a:extLst>
          </p:cNvPr>
          <p:cNvSpPr/>
          <p:nvPr/>
        </p:nvSpPr>
        <p:spPr>
          <a:xfrm>
            <a:off x="3175881" y="2470150"/>
            <a:ext cx="1064715" cy="461665"/>
          </a:xfrm>
          <a:prstGeom prst="rect">
            <a:avLst/>
          </a:prstGeom>
        </p:spPr>
        <p:txBody>
          <a:bodyPr wrap="none">
            <a:spAutoFit/>
          </a:bodyPr>
          <a:lstStyle/>
          <a:p>
            <a:pPr algn="l"/>
            <a:r>
              <a:rPr lang="en-US" b="1" dirty="0">
                <a:solidFill>
                  <a:srgbClr val="FF9900"/>
                </a:solidFill>
                <a:latin typeface="Arial" panose="020B0604020202020204" pitchFamily="34" charset="0"/>
                <a:cs typeface="Arial" panose="020B0604020202020204" pitchFamily="34" charset="0"/>
              </a:rPr>
              <a:t>n = 17</a:t>
            </a:r>
          </a:p>
        </p:txBody>
      </p:sp>
      <p:grpSp>
        <p:nvGrpSpPr>
          <p:cNvPr id="3" name="Group 2">
            <a:extLst>
              <a:ext uri="{FF2B5EF4-FFF2-40B4-BE49-F238E27FC236}">
                <a16:creationId xmlns:a16="http://schemas.microsoft.com/office/drawing/2014/main" id="{CDB8666F-81B5-4911-AC69-FDCBC0912FC0}"/>
              </a:ext>
            </a:extLst>
          </p:cNvPr>
          <p:cNvGrpSpPr/>
          <p:nvPr/>
        </p:nvGrpSpPr>
        <p:grpSpPr>
          <a:xfrm>
            <a:off x="7241263" y="2265579"/>
            <a:ext cx="1420286" cy="870806"/>
            <a:chOff x="8726623" y="2342825"/>
            <a:chExt cx="1420286" cy="870806"/>
          </a:xfrm>
        </p:grpSpPr>
        <p:sp>
          <p:nvSpPr>
            <p:cNvPr id="15" name="Rectangle 14">
              <a:extLst>
                <a:ext uri="{FF2B5EF4-FFF2-40B4-BE49-F238E27FC236}">
                  <a16:creationId xmlns:a16="http://schemas.microsoft.com/office/drawing/2014/main" id="{A385E428-FD0F-46D8-9F4A-BE0C5DC85249}"/>
                </a:ext>
              </a:extLst>
            </p:cNvPr>
            <p:cNvSpPr/>
            <p:nvPr/>
          </p:nvSpPr>
          <p:spPr>
            <a:xfrm>
              <a:off x="8726623" y="2813521"/>
              <a:ext cx="358815" cy="366150"/>
            </a:xfrm>
            <a:prstGeom prst="rect">
              <a:avLst/>
            </a:prstGeom>
            <a:solidFill>
              <a:srgbClr val="0676A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074B20-8C46-442C-B0A9-B8492B180CB3}"/>
                </a:ext>
              </a:extLst>
            </p:cNvPr>
            <p:cNvSpPr/>
            <p:nvPr/>
          </p:nvSpPr>
          <p:spPr>
            <a:xfrm>
              <a:off x="8726623" y="2342825"/>
              <a:ext cx="358815" cy="366150"/>
            </a:xfrm>
            <a:prstGeom prst="rect">
              <a:avLst/>
            </a:prstGeom>
            <a:solidFill>
              <a:srgbClr val="FFAA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3C920D-DEE9-471E-91B0-A2B4DFADC55B}"/>
                </a:ext>
              </a:extLst>
            </p:cNvPr>
            <p:cNvSpPr/>
            <p:nvPr/>
          </p:nvSpPr>
          <p:spPr>
            <a:xfrm>
              <a:off x="9106239" y="2813521"/>
              <a:ext cx="740908" cy="400110"/>
            </a:xfrm>
            <a:prstGeom prst="rect">
              <a:avLst/>
            </a:prstGeom>
          </p:spPr>
          <p:txBody>
            <a:bodyPr wrap="none">
              <a:spAutoFit/>
            </a:bodyPr>
            <a:lstStyle/>
            <a:p>
              <a:pPr algn="l"/>
              <a:r>
                <a:rPr lang="en-US" sz="2000" dirty="0">
                  <a:solidFill>
                    <a:srgbClr val="005595"/>
                  </a:solidFill>
                  <a:latin typeface="Arial" panose="020B0604020202020204" pitchFamily="34" charset="0"/>
                  <a:cs typeface="Arial" pitchFamily="34" charset="0"/>
                </a:rPr>
                <a:t>Male</a:t>
              </a:r>
            </a:p>
          </p:txBody>
        </p:sp>
        <p:sp>
          <p:nvSpPr>
            <p:cNvPr id="20" name="Rectangle 19">
              <a:extLst>
                <a:ext uri="{FF2B5EF4-FFF2-40B4-BE49-F238E27FC236}">
                  <a16:creationId xmlns:a16="http://schemas.microsoft.com/office/drawing/2014/main" id="{70D1E02F-E630-4901-BEE4-733E8F9E26F9}"/>
                </a:ext>
              </a:extLst>
            </p:cNvPr>
            <p:cNvSpPr/>
            <p:nvPr/>
          </p:nvSpPr>
          <p:spPr>
            <a:xfrm>
              <a:off x="9106239" y="2371761"/>
              <a:ext cx="1040670" cy="400110"/>
            </a:xfrm>
            <a:prstGeom prst="rect">
              <a:avLst/>
            </a:prstGeom>
          </p:spPr>
          <p:txBody>
            <a:bodyPr wrap="none">
              <a:spAutoFit/>
            </a:bodyPr>
            <a:lstStyle/>
            <a:p>
              <a:pPr algn="l"/>
              <a:r>
                <a:rPr lang="en-US" sz="2000" dirty="0">
                  <a:solidFill>
                    <a:srgbClr val="005595"/>
                  </a:solidFill>
                  <a:latin typeface="Arial" panose="020B0604020202020204" pitchFamily="34" charset="0"/>
                  <a:cs typeface="Arial" pitchFamily="34" charset="0"/>
                </a:rPr>
                <a:t>Female</a:t>
              </a:r>
            </a:p>
          </p:txBody>
        </p:sp>
      </p:grpSp>
    </p:spTree>
    <p:extLst>
      <p:ext uri="{BB962C8B-B14F-4D97-AF65-F5344CB8AC3E}">
        <p14:creationId xmlns:p14="http://schemas.microsoft.com/office/powerpoint/2010/main" val="19117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1BA8-3188-4B60-A7E1-C247D6C8E285}"/>
              </a:ext>
            </a:extLst>
          </p:cNvPr>
          <p:cNvSpPr>
            <a:spLocks noGrp="1"/>
          </p:cNvSpPr>
          <p:nvPr>
            <p:ph type="title"/>
          </p:nvPr>
        </p:nvSpPr>
        <p:spPr>
          <a:xfrm>
            <a:off x="1887856" y="2238196"/>
            <a:ext cx="3897630" cy="2365279"/>
          </a:xfrm>
        </p:spPr>
        <p:txBody>
          <a:bodyPr anchor="ctr">
            <a:normAutofit/>
          </a:bodyPr>
          <a:lstStyle/>
          <a:p>
            <a:pPr algn="ctr"/>
            <a:r>
              <a:rPr lang="en-US" sz="4800" dirty="0"/>
              <a:t>Pertussis</a:t>
            </a:r>
          </a:p>
        </p:txBody>
      </p:sp>
      <p:pic>
        <p:nvPicPr>
          <p:cNvPr id="3" name="Picture 10" descr="Pertussis baby">
            <a:extLst>
              <a:ext uri="{FF2B5EF4-FFF2-40B4-BE49-F238E27FC236}">
                <a16:creationId xmlns:a16="http://schemas.microsoft.com/office/drawing/2014/main" id="{3FE75FE0-43F7-2F86-E091-88526402A1E8}"/>
              </a:ext>
            </a:extLst>
          </p:cNvPr>
          <p:cNvPicPr>
            <a:picLocks noChangeAspect="1" noChangeArrowheads="1"/>
          </p:cNvPicPr>
          <p:nvPr/>
        </p:nvPicPr>
        <p:blipFill>
          <a:blip r:embed="rId3" cstate="print"/>
          <a:srcRect/>
          <a:stretch>
            <a:fillRect/>
          </a:stretch>
        </p:blipFill>
        <p:spPr bwMode="auto">
          <a:xfrm>
            <a:off x="6550113" y="1469571"/>
            <a:ext cx="4817321" cy="3902529"/>
          </a:xfrm>
          <a:prstGeom prst="rect">
            <a:avLst/>
          </a:prstGeom>
          <a:noFill/>
          <a:ln w="25400">
            <a:solidFill>
              <a:srgbClr val="FFFF66"/>
            </a:solidFill>
            <a:miter lim="800000"/>
            <a:headEnd/>
            <a:tailEnd/>
          </a:ln>
        </p:spPr>
      </p:pic>
    </p:spTree>
    <p:extLst>
      <p:ext uri="{BB962C8B-B14F-4D97-AF65-F5344CB8AC3E}">
        <p14:creationId xmlns:p14="http://schemas.microsoft.com/office/powerpoint/2010/main" val="130955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01624" y="152395"/>
            <a:ext cx="9538777" cy="1447800"/>
          </a:xfrm>
        </p:spPr>
        <p:txBody>
          <a:bodyPr>
            <a:normAutofit/>
          </a:bodyPr>
          <a:lstStyle/>
          <a:p>
            <a:pPr>
              <a:lnSpc>
                <a:spcPct val="90000"/>
              </a:lnSpc>
            </a:pPr>
            <a:r>
              <a:rPr lang="en-US" sz="4000" b="1" dirty="0">
                <a:solidFill>
                  <a:srgbClr val="005595"/>
                </a:solidFill>
                <a:latin typeface="Arial" panose="020B0604020202020204" pitchFamily="34" charset="0"/>
                <a:cs typeface="Arial" panose="020B0604020202020204" pitchFamily="34" charset="0"/>
              </a:rPr>
              <a:t>Reported Pertussis, by Year</a:t>
            </a:r>
            <a:br>
              <a:rPr lang="en-US" sz="4000" b="1" dirty="0">
                <a:solidFill>
                  <a:srgbClr val="005595"/>
                </a:solidFill>
                <a:latin typeface="Arial" panose="020B0604020202020204" pitchFamily="34" charset="0"/>
                <a:cs typeface="Arial" panose="020B0604020202020204" pitchFamily="34" charset="0"/>
              </a:rPr>
            </a:br>
            <a:r>
              <a:rPr lang="en-US" sz="4000" b="1" dirty="0">
                <a:solidFill>
                  <a:srgbClr val="005595"/>
                </a:solidFill>
                <a:latin typeface="Arial" panose="020B0604020202020204" pitchFamily="34" charset="0"/>
                <a:cs typeface="Arial" panose="020B0604020202020204" pitchFamily="34" charset="0"/>
              </a:rPr>
              <a:t>Oregon, 1915–2023</a:t>
            </a:r>
          </a:p>
        </p:txBody>
      </p:sp>
      <p:graphicFrame>
        <p:nvGraphicFramePr>
          <p:cNvPr id="7" name="Object 2"/>
          <p:cNvGraphicFramePr>
            <a:graphicFrameLocks noGrp="1" noChangeAspect="1"/>
          </p:cNvGraphicFramePr>
          <p:nvPr>
            <p:ph type="chart" idx="1"/>
          </p:nvPr>
        </p:nvGraphicFramePr>
        <p:xfrm>
          <a:off x="1371114" y="1759950"/>
          <a:ext cx="9926806" cy="4116387"/>
        </p:xfrm>
        <a:graphic>
          <a:graphicData uri="http://schemas.openxmlformats.org/drawingml/2006/chart">
            <c:chart xmlns:c="http://schemas.openxmlformats.org/drawingml/2006/chart" xmlns:r="http://schemas.openxmlformats.org/officeDocument/2006/relationships" r:id="rId3"/>
          </a:graphicData>
        </a:graphic>
      </p:graphicFrame>
      <p:sp>
        <p:nvSpPr>
          <p:cNvPr id="148484" name="Text Box 4"/>
          <p:cNvSpPr txBox="1">
            <a:spLocks noChangeArrowheads="1"/>
          </p:cNvSpPr>
          <p:nvPr/>
        </p:nvSpPr>
        <p:spPr bwMode="auto">
          <a:xfrm>
            <a:off x="5412775" y="5867401"/>
            <a:ext cx="1140425" cy="461665"/>
          </a:xfrm>
          <a:prstGeom prst="rect">
            <a:avLst/>
          </a:prstGeom>
          <a:noFill/>
          <a:ln w="9525">
            <a:noFill/>
            <a:miter lim="800000"/>
            <a:headEnd/>
            <a:tailEnd/>
          </a:ln>
          <a:effectLst/>
        </p:spPr>
        <p:txBody>
          <a:bodyPr wrap="square">
            <a:spAutoFit/>
          </a:bodyPr>
          <a:lstStyle/>
          <a:p>
            <a:pPr>
              <a:spcBef>
                <a:spcPct val="50000"/>
              </a:spcBef>
            </a:pPr>
            <a:r>
              <a:rPr lang="en-US" b="1" dirty="0">
                <a:solidFill>
                  <a:srgbClr val="005595"/>
                </a:solidFill>
                <a:latin typeface="Arial" panose="020B0604020202020204" pitchFamily="34" charset="0"/>
                <a:cs typeface="Arial" panose="020B0604020202020204" pitchFamily="34" charset="0"/>
              </a:rPr>
              <a:t>Year</a:t>
            </a:r>
          </a:p>
        </p:txBody>
      </p:sp>
      <p:sp>
        <p:nvSpPr>
          <p:cNvPr id="148485" name="Text Box 5"/>
          <p:cNvSpPr txBox="1">
            <a:spLocks noChangeArrowheads="1"/>
          </p:cNvSpPr>
          <p:nvPr/>
        </p:nvSpPr>
        <p:spPr bwMode="auto">
          <a:xfrm rot="-5400000">
            <a:off x="-432690" y="3387370"/>
            <a:ext cx="3373894" cy="523220"/>
          </a:xfrm>
          <a:prstGeom prst="rect">
            <a:avLst/>
          </a:prstGeom>
          <a:noFill/>
          <a:ln w="9525">
            <a:noFill/>
            <a:miter lim="800000"/>
            <a:headEnd/>
            <a:tailEnd/>
          </a:ln>
          <a:effectLst/>
        </p:spPr>
        <p:txBody>
          <a:bodyPr wrap="square" anchor="b" anchorCtr="0">
            <a:spAutoFit/>
          </a:bodyPr>
          <a:lstStyle/>
          <a:p>
            <a:pPr algn="l">
              <a:spcBef>
                <a:spcPct val="50000"/>
              </a:spcBef>
            </a:pPr>
            <a:r>
              <a:rPr lang="en-US" sz="2800" b="1" dirty="0">
                <a:solidFill>
                  <a:srgbClr val="005595"/>
                </a:solidFill>
                <a:latin typeface="Arial" panose="020B0604020202020204" pitchFamily="34" charset="0"/>
                <a:cs typeface="Arial" panose="020B0604020202020204" pitchFamily="34" charset="0"/>
              </a:rPr>
              <a:t>Cases per 100,000</a:t>
            </a:r>
          </a:p>
        </p:txBody>
      </p:sp>
      <p:grpSp>
        <p:nvGrpSpPr>
          <p:cNvPr id="2" name="Group 8"/>
          <p:cNvGrpSpPr/>
          <p:nvPr/>
        </p:nvGrpSpPr>
        <p:grpSpPr>
          <a:xfrm>
            <a:off x="4628181" y="1981200"/>
            <a:ext cx="646331" cy="992188"/>
            <a:chOff x="3478898" y="1905000"/>
            <a:chExt cx="646331" cy="1068388"/>
          </a:xfrm>
        </p:grpSpPr>
        <p:cxnSp>
          <p:nvCxnSpPr>
            <p:cNvPr id="10" name="Straight Arrow Connector 9"/>
            <p:cNvCxnSpPr/>
            <p:nvPr/>
          </p:nvCxnSpPr>
          <p:spPr>
            <a:xfrm rot="5400000">
              <a:off x="3429001" y="2590800"/>
              <a:ext cx="762000" cy="3175"/>
            </a:xfrm>
            <a:prstGeom prst="straightConnector1">
              <a:avLst/>
            </a:prstGeom>
            <a:ln w="38100">
              <a:solidFill>
                <a:srgbClr val="F29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6"/>
            <p:cNvSpPr txBox="1">
              <a:spLocks noChangeArrowheads="1"/>
            </p:cNvSpPr>
            <p:nvPr/>
          </p:nvSpPr>
          <p:spPr bwMode="auto">
            <a:xfrm>
              <a:off x="3478898" y="1905000"/>
              <a:ext cx="646331" cy="397697"/>
            </a:xfrm>
            <a:prstGeom prst="rect">
              <a:avLst/>
            </a:prstGeom>
            <a:noFill/>
            <a:ln w="9525">
              <a:noFill/>
              <a:miter lim="800000"/>
              <a:headEnd/>
              <a:tailEnd/>
            </a:ln>
          </p:spPr>
          <p:txBody>
            <a:bodyPr wrap="none">
              <a:spAutoFit/>
            </a:bodyPr>
            <a:lstStyle/>
            <a:p>
              <a:r>
                <a:rPr lang="en-US" sz="1800" dirty="0">
                  <a:solidFill>
                    <a:srgbClr val="005595"/>
                  </a:solidFill>
                  <a:latin typeface="Arial" panose="020B0604020202020204" pitchFamily="34" charset="0"/>
                  <a:cs typeface="Arial" panose="020B0604020202020204" pitchFamily="34" charset="0"/>
                </a:rPr>
                <a:t>DTP</a:t>
              </a:r>
            </a:p>
          </p:txBody>
        </p:sp>
      </p:grpSp>
      <p:grpSp>
        <p:nvGrpSpPr>
          <p:cNvPr id="3" name="Group 11"/>
          <p:cNvGrpSpPr/>
          <p:nvPr/>
        </p:nvGrpSpPr>
        <p:grpSpPr>
          <a:xfrm>
            <a:off x="6642381" y="1547153"/>
            <a:ext cx="2036472" cy="1524000"/>
            <a:chOff x="5105400" y="2133600"/>
            <a:chExt cx="1905000" cy="1524000"/>
          </a:xfrm>
        </p:grpSpPr>
        <p:cxnSp>
          <p:nvCxnSpPr>
            <p:cNvPr id="13" name="Straight Arrow Connector 12"/>
            <p:cNvCxnSpPr/>
            <p:nvPr/>
          </p:nvCxnSpPr>
          <p:spPr>
            <a:xfrm rot="5400000">
              <a:off x="5676900" y="3275806"/>
              <a:ext cx="762000" cy="1588"/>
            </a:xfrm>
            <a:prstGeom prst="straightConnector1">
              <a:avLst/>
            </a:prstGeom>
            <a:ln w="38100">
              <a:solidFill>
                <a:srgbClr val="F29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9"/>
            <p:cNvSpPr txBox="1">
              <a:spLocks noChangeArrowheads="1"/>
            </p:cNvSpPr>
            <p:nvPr/>
          </p:nvSpPr>
          <p:spPr bwMode="auto">
            <a:xfrm>
              <a:off x="5105400" y="2133600"/>
              <a:ext cx="1905000" cy="923330"/>
            </a:xfrm>
            <a:prstGeom prst="rect">
              <a:avLst/>
            </a:prstGeom>
            <a:noFill/>
            <a:ln w="9525">
              <a:noFill/>
              <a:miter lim="800000"/>
              <a:headEnd/>
              <a:tailEnd/>
            </a:ln>
          </p:spPr>
          <p:txBody>
            <a:bodyPr wrap="square">
              <a:spAutoFit/>
            </a:bodyPr>
            <a:lstStyle/>
            <a:p>
              <a:r>
                <a:rPr lang="en-US" sz="1800" dirty="0">
                  <a:solidFill>
                    <a:srgbClr val="005595"/>
                  </a:solidFill>
                  <a:latin typeface="Arial" panose="020B0604020202020204" pitchFamily="34" charset="0"/>
                  <a:cs typeface="Arial" panose="020B0604020202020204" pitchFamily="34" charset="0"/>
                </a:rPr>
                <a:t>Tetanus and diphtheria school</a:t>
              </a:r>
            </a:p>
            <a:p>
              <a:r>
                <a:rPr lang="en-US" sz="1800" dirty="0">
                  <a:solidFill>
                    <a:srgbClr val="005595"/>
                  </a:solidFill>
                  <a:latin typeface="Arial" panose="020B0604020202020204" pitchFamily="34" charset="0"/>
                  <a:cs typeface="Arial" panose="020B0604020202020204" pitchFamily="34" charset="0"/>
                </a:rPr>
                <a:t>requirements </a:t>
              </a:r>
            </a:p>
          </p:txBody>
        </p:sp>
      </p:grpSp>
      <p:grpSp>
        <p:nvGrpSpPr>
          <p:cNvPr id="4" name="Group 14"/>
          <p:cNvGrpSpPr/>
          <p:nvPr/>
        </p:nvGrpSpPr>
        <p:grpSpPr>
          <a:xfrm>
            <a:off x="8181201" y="3225478"/>
            <a:ext cx="977507" cy="1066800"/>
            <a:chOff x="6477000" y="2971800"/>
            <a:chExt cx="914400" cy="1066800"/>
          </a:xfrm>
        </p:grpSpPr>
        <p:cxnSp>
          <p:nvCxnSpPr>
            <p:cNvPr id="16" name="Straight Arrow Connector 15"/>
            <p:cNvCxnSpPr/>
            <p:nvPr/>
          </p:nvCxnSpPr>
          <p:spPr>
            <a:xfrm rot="5400000">
              <a:off x="6553200" y="3656806"/>
              <a:ext cx="762000" cy="1588"/>
            </a:xfrm>
            <a:prstGeom prst="straightConnector1">
              <a:avLst/>
            </a:prstGeom>
            <a:ln w="38100">
              <a:solidFill>
                <a:srgbClr val="F29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20"/>
            <p:cNvSpPr txBox="1">
              <a:spLocks noChangeArrowheads="1"/>
            </p:cNvSpPr>
            <p:nvPr/>
          </p:nvSpPr>
          <p:spPr bwMode="auto">
            <a:xfrm>
              <a:off x="6477000" y="2971800"/>
              <a:ext cx="914400" cy="369332"/>
            </a:xfrm>
            <a:prstGeom prst="rect">
              <a:avLst/>
            </a:prstGeom>
            <a:noFill/>
            <a:ln w="9525">
              <a:noFill/>
              <a:miter lim="800000"/>
              <a:headEnd/>
              <a:tailEnd/>
            </a:ln>
          </p:spPr>
          <p:txBody>
            <a:bodyPr wrap="square">
              <a:spAutoFit/>
            </a:bodyPr>
            <a:lstStyle/>
            <a:p>
              <a:pPr algn="ctr"/>
              <a:r>
                <a:rPr lang="en-US" sz="1800" dirty="0" err="1">
                  <a:solidFill>
                    <a:srgbClr val="005595"/>
                  </a:solidFill>
                  <a:latin typeface="Arial" panose="020B0604020202020204" pitchFamily="34" charset="0"/>
                  <a:cs typeface="Arial" panose="020B0604020202020204" pitchFamily="34" charset="0"/>
                </a:rPr>
                <a:t>DTaP</a:t>
              </a:r>
              <a:endParaRPr lang="en-US" sz="1800" dirty="0">
                <a:solidFill>
                  <a:srgbClr val="005595"/>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21AC1666-7543-4D90-B5E7-04865B249B65}"/>
              </a:ext>
            </a:extLst>
          </p:cNvPr>
          <p:cNvGrpSpPr/>
          <p:nvPr/>
        </p:nvGrpSpPr>
        <p:grpSpPr>
          <a:xfrm>
            <a:off x="8597115" y="3515152"/>
            <a:ext cx="896048" cy="990600"/>
            <a:chOff x="6248400" y="3733800"/>
            <a:chExt cx="838200" cy="990600"/>
          </a:xfrm>
        </p:grpSpPr>
        <p:cxnSp>
          <p:nvCxnSpPr>
            <p:cNvPr id="19" name="Straight Arrow Connector 18"/>
            <p:cNvCxnSpPr>
              <a:cxnSpLocks/>
            </p:cNvCxnSpPr>
            <p:nvPr/>
          </p:nvCxnSpPr>
          <p:spPr>
            <a:xfrm>
              <a:off x="7047706" y="4114800"/>
              <a:ext cx="0" cy="609600"/>
            </a:xfrm>
            <a:prstGeom prst="straightConnector1">
              <a:avLst/>
            </a:prstGeom>
            <a:ln w="38100">
              <a:solidFill>
                <a:srgbClr val="F29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21"/>
            <p:cNvSpPr txBox="1">
              <a:spLocks noChangeArrowheads="1"/>
            </p:cNvSpPr>
            <p:nvPr/>
          </p:nvSpPr>
          <p:spPr bwMode="auto">
            <a:xfrm>
              <a:off x="6248400" y="3733800"/>
              <a:ext cx="838200" cy="646331"/>
            </a:xfrm>
            <a:prstGeom prst="rect">
              <a:avLst/>
            </a:prstGeom>
            <a:noFill/>
            <a:ln w="9525">
              <a:noFill/>
              <a:miter lim="800000"/>
              <a:headEnd/>
              <a:tailEnd/>
            </a:ln>
          </p:spPr>
          <p:txBody>
            <a:bodyPr>
              <a:spAutoFit/>
            </a:bodyPr>
            <a:lstStyle/>
            <a:p>
              <a:pPr algn="r"/>
              <a:r>
                <a:rPr lang="en-US" sz="1800" dirty="0">
                  <a:solidFill>
                    <a:srgbClr val="005595"/>
                  </a:solidFill>
                  <a:latin typeface="Arial" panose="020B0604020202020204" pitchFamily="34" charset="0"/>
                  <a:cs typeface="Arial" panose="020B0604020202020204" pitchFamily="34" charset="0"/>
                </a:rPr>
                <a:t>Tdap</a:t>
              </a:r>
            </a:p>
            <a:p>
              <a:pPr algn="r"/>
              <a:r>
                <a:rPr lang="en-US" sz="1800" dirty="0">
                  <a:solidFill>
                    <a:srgbClr val="005595"/>
                  </a:solidFill>
                  <a:latin typeface="Arial" panose="020B0604020202020204" pitchFamily="34" charset="0"/>
                  <a:cs typeface="Arial" panose="020B0604020202020204" pitchFamily="34" charset="0"/>
                </a:rPr>
                <a:t>PCR</a:t>
              </a:r>
            </a:p>
          </p:txBody>
        </p:sp>
      </p:grpSp>
      <p:grpSp>
        <p:nvGrpSpPr>
          <p:cNvPr id="18" name="Group 17">
            <a:extLst>
              <a:ext uri="{FF2B5EF4-FFF2-40B4-BE49-F238E27FC236}">
                <a16:creationId xmlns:a16="http://schemas.microsoft.com/office/drawing/2014/main" id="{B24E717C-E6BD-46BB-B9C9-E86E996217F4}"/>
              </a:ext>
            </a:extLst>
          </p:cNvPr>
          <p:cNvGrpSpPr/>
          <p:nvPr/>
        </p:nvGrpSpPr>
        <p:grpSpPr>
          <a:xfrm>
            <a:off x="9440024" y="2740836"/>
            <a:ext cx="1931337" cy="1751812"/>
            <a:chOff x="6994128" y="3205489"/>
            <a:chExt cx="1553524" cy="1751812"/>
          </a:xfrm>
        </p:grpSpPr>
        <p:cxnSp>
          <p:nvCxnSpPr>
            <p:cNvPr id="22" name="Straight Arrow Connector 21"/>
            <p:cNvCxnSpPr>
              <a:cxnSpLocks/>
            </p:cNvCxnSpPr>
            <p:nvPr/>
          </p:nvCxnSpPr>
          <p:spPr>
            <a:xfrm>
              <a:off x="7176022" y="3657602"/>
              <a:ext cx="0" cy="1299699"/>
            </a:xfrm>
            <a:prstGeom prst="straightConnector1">
              <a:avLst/>
            </a:prstGeom>
            <a:ln w="38100">
              <a:solidFill>
                <a:srgbClr val="F29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994128" y="3205489"/>
              <a:ext cx="1553524" cy="646331"/>
            </a:xfrm>
            <a:prstGeom prst="rect">
              <a:avLst/>
            </a:prstGeom>
            <a:noFill/>
            <a:ln w="9525">
              <a:noFill/>
              <a:miter lim="800000"/>
              <a:headEnd/>
              <a:tailEnd/>
            </a:ln>
          </p:spPr>
          <p:txBody>
            <a:bodyPr wrap="square">
              <a:spAutoFit/>
            </a:bodyPr>
            <a:lstStyle/>
            <a:p>
              <a:r>
                <a:rPr lang="en-US" sz="1800" dirty="0">
                  <a:solidFill>
                    <a:srgbClr val="005595"/>
                  </a:solidFill>
                  <a:latin typeface="Arial" panose="020B0604020202020204" pitchFamily="34" charset="0"/>
                  <a:cs typeface="Arial" panose="020B0604020202020204" pitchFamily="34" charset="0"/>
                </a:rPr>
                <a:t>Tdap 7</a:t>
              </a:r>
              <a:r>
                <a:rPr lang="en-US" sz="1800" baseline="30000" dirty="0">
                  <a:solidFill>
                    <a:srgbClr val="005595"/>
                  </a:solidFill>
                  <a:latin typeface="Arial" panose="020B0604020202020204" pitchFamily="34" charset="0"/>
                  <a:cs typeface="Arial" panose="020B0604020202020204" pitchFamily="34" charset="0"/>
                </a:rPr>
                <a:t>th</a:t>
              </a:r>
              <a:r>
                <a:rPr lang="en-US" sz="1800" dirty="0">
                  <a:solidFill>
                    <a:srgbClr val="005595"/>
                  </a:solidFill>
                  <a:latin typeface="Arial" panose="020B0604020202020204" pitchFamily="34" charset="0"/>
                  <a:cs typeface="Arial" panose="020B0604020202020204" pitchFamily="34" charset="0"/>
                </a:rPr>
                <a:t>-grade</a:t>
              </a:r>
            </a:p>
            <a:p>
              <a:r>
                <a:rPr lang="en-US" sz="1800" dirty="0">
                  <a:solidFill>
                    <a:srgbClr val="0070C0"/>
                  </a:solidFill>
                  <a:latin typeface="Arial" panose="020B0604020202020204" pitchFamily="34" charset="0"/>
                  <a:cs typeface="Arial" panose="020B0604020202020204" pitchFamily="34" charset="0"/>
                </a:rPr>
                <a:t>r</a:t>
              </a:r>
              <a:r>
                <a:rPr lang="en-US" sz="1800" dirty="0">
                  <a:solidFill>
                    <a:srgbClr val="005595"/>
                  </a:solidFill>
                  <a:latin typeface="Arial" panose="020B0604020202020204" pitchFamily="34" charset="0"/>
                  <a:cs typeface="Arial" panose="020B0604020202020204" pitchFamily="34" charset="0"/>
                </a:rPr>
                <a:t>equirement</a:t>
              </a: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386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ppt_x"/>
                                          </p:val>
                                        </p:tav>
                                        <p:tav tm="100000">
                                          <p:val>
                                            <p:strVal val="#ppt_x"/>
                                          </p:val>
                                        </p:tav>
                                      </p:tavLst>
                                    </p:anim>
                                    <p:anim calcmode="lin" valueType="num">
                                      <p:cBhvr additive="base">
                                        <p:cTn id="26"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1820125003"/>
              </p:ext>
            </p:extLst>
          </p:nvPr>
        </p:nvGraphicFramePr>
        <p:xfrm>
          <a:off x="370840" y="1315243"/>
          <a:ext cx="11648707" cy="54104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87351" y="2754489"/>
            <a:ext cx="1752600"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n = 3,037</a:t>
            </a:r>
          </a:p>
        </p:txBody>
      </p:sp>
      <p:sp>
        <p:nvSpPr>
          <p:cNvPr id="3" name="Title 2">
            <a:extLst>
              <a:ext uri="{FF2B5EF4-FFF2-40B4-BE49-F238E27FC236}">
                <a16:creationId xmlns:a16="http://schemas.microsoft.com/office/drawing/2014/main" id="{2F19812C-990E-BE0B-A2CA-0AD9286FEDFE}"/>
              </a:ext>
            </a:extLst>
          </p:cNvPr>
          <p:cNvSpPr>
            <a:spLocks noGrp="1"/>
          </p:cNvSpPr>
          <p:nvPr>
            <p:ph type="title"/>
          </p:nvPr>
        </p:nvSpPr>
        <p:spPr/>
        <p:txBody>
          <a:bodyPr/>
          <a:lstStyle/>
          <a:p>
            <a:r>
              <a:rPr lang="en-US" sz="4000" b="1" dirty="0">
                <a:solidFill>
                  <a:srgbClr val="336699"/>
                </a:solidFill>
                <a:latin typeface="Arial" panose="020B0604020202020204" pitchFamily="34" charset="0"/>
                <a:cs typeface="Arial" panose="020B0604020202020204" pitchFamily="34" charset="0"/>
              </a:rPr>
              <a:t>Pertussis, by Age &amp; Sex</a:t>
            </a:r>
            <a:br>
              <a:rPr lang="en-US" sz="4000" b="1" dirty="0">
                <a:solidFill>
                  <a:srgbClr val="336699"/>
                </a:solidFill>
                <a:latin typeface="Arial" panose="020B0604020202020204" pitchFamily="34" charset="0"/>
                <a:cs typeface="Arial" panose="020B0604020202020204" pitchFamily="34" charset="0"/>
              </a:rPr>
            </a:br>
            <a:r>
              <a:rPr lang="en-US" sz="4000" b="1" dirty="0">
                <a:solidFill>
                  <a:srgbClr val="336699"/>
                </a:solidFill>
                <a:latin typeface="Arial" panose="020B0604020202020204" pitchFamily="34" charset="0"/>
                <a:cs typeface="Arial" panose="020B0604020202020204" pitchFamily="34" charset="0"/>
              </a:rPr>
              <a:t>Oregon, 2013–2022</a:t>
            </a:r>
            <a:endParaRPr lang="en-US" dirty="0"/>
          </a:p>
        </p:txBody>
      </p:sp>
      <p:grpSp>
        <p:nvGrpSpPr>
          <p:cNvPr id="23" name="Group 22">
            <a:extLst>
              <a:ext uri="{FF2B5EF4-FFF2-40B4-BE49-F238E27FC236}">
                <a16:creationId xmlns:a16="http://schemas.microsoft.com/office/drawing/2014/main" id="{272E09DD-DC2D-2F65-A7C4-76E51A7B338A}"/>
              </a:ext>
            </a:extLst>
          </p:cNvPr>
          <p:cNvGrpSpPr/>
          <p:nvPr/>
        </p:nvGrpSpPr>
        <p:grpSpPr>
          <a:xfrm>
            <a:off x="3112060" y="2296290"/>
            <a:ext cx="1277697" cy="689032"/>
            <a:chOff x="6938101" y="3377069"/>
            <a:chExt cx="1277697" cy="689032"/>
          </a:xfrm>
        </p:grpSpPr>
        <p:grpSp>
          <p:nvGrpSpPr>
            <p:cNvPr id="9" name="Group 8">
              <a:extLst>
                <a:ext uri="{FF2B5EF4-FFF2-40B4-BE49-F238E27FC236}">
                  <a16:creationId xmlns:a16="http://schemas.microsoft.com/office/drawing/2014/main" id="{AC123D04-1726-F317-7A42-351A3362F861}"/>
                </a:ext>
              </a:extLst>
            </p:cNvPr>
            <p:cNvGrpSpPr/>
            <p:nvPr/>
          </p:nvGrpSpPr>
          <p:grpSpPr>
            <a:xfrm>
              <a:off x="6938101" y="3377069"/>
              <a:ext cx="1277697" cy="369332"/>
              <a:chOff x="2438290" y="3277532"/>
              <a:chExt cx="1277697" cy="369332"/>
            </a:xfrm>
          </p:grpSpPr>
          <p:sp>
            <p:nvSpPr>
              <p:cNvPr id="15" name="Rectangle 14">
                <a:extLst>
                  <a:ext uri="{FF2B5EF4-FFF2-40B4-BE49-F238E27FC236}">
                    <a16:creationId xmlns:a16="http://schemas.microsoft.com/office/drawing/2014/main" id="{6A00C997-F126-D134-8793-E6FE88861648}"/>
                  </a:ext>
                </a:extLst>
              </p:cNvPr>
              <p:cNvSpPr/>
              <p:nvPr/>
            </p:nvSpPr>
            <p:spPr>
              <a:xfrm>
                <a:off x="2736232" y="3277532"/>
                <a:ext cx="979755"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Female</a:t>
                </a:r>
              </a:p>
            </p:txBody>
          </p:sp>
          <p:sp>
            <p:nvSpPr>
              <p:cNvPr id="16" name="Rectangle 15">
                <a:extLst>
                  <a:ext uri="{FF2B5EF4-FFF2-40B4-BE49-F238E27FC236}">
                    <a16:creationId xmlns:a16="http://schemas.microsoft.com/office/drawing/2014/main" id="{FF012786-9BA0-4754-2795-457C72732C78}"/>
                  </a:ext>
                </a:extLst>
              </p:cNvPr>
              <p:cNvSpPr/>
              <p:nvPr/>
            </p:nvSpPr>
            <p:spPr>
              <a:xfrm>
                <a:off x="2438290" y="3347898"/>
                <a:ext cx="228600" cy="228600"/>
              </a:xfrm>
              <a:prstGeom prst="rect">
                <a:avLst/>
              </a:prstGeom>
              <a:solidFill>
                <a:srgbClr val="FF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D878D19-AE47-1BCB-8185-CBB8AA2B7BBC}"/>
                </a:ext>
              </a:extLst>
            </p:cNvPr>
            <p:cNvGrpSpPr/>
            <p:nvPr/>
          </p:nvGrpSpPr>
          <p:grpSpPr>
            <a:xfrm>
              <a:off x="6938101" y="3696769"/>
              <a:ext cx="995569" cy="369332"/>
              <a:chOff x="2438290" y="3711532"/>
              <a:chExt cx="995569" cy="369332"/>
            </a:xfrm>
          </p:grpSpPr>
          <p:sp>
            <p:nvSpPr>
              <p:cNvPr id="13" name="Rectangle 12">
                <a:extLst>
                  <a:ext uri="{FF2B5EF4-FFF2-40B4-BE49-F238E27FC236}">
                    <a16:creationId xmlns:a16="http://schemas.microsoft.com/office/drawing/2014/main" id="{620509F9-9146-AF28-8483-AA4EFDE6C08B}"/>
                  </a:ext>
                </a:extLst>
              </p:cNvPr>
              <p:cNvSpPr/>
              <p:nvPr/>
            </p:nvSpPr>
            <p:spPr>
              <a:xfrm>
                <a:off x="2736232" y="3711532"/>
                <a:ext cx="697627" cy="369332"/>
              </a:xfrm>
              <a:prstGeom prst="rect">
                <a:avLst/>
              </a:prstGeom>
            </p:spPr>
            <p:txBody>
              <a:bodyPr wrap="none">
                <a:spAutoFit/>
              </a:bodyPr>
              <a:lstStyle/>
              <a:p>
                <a:pPr algn="l"/>
                <a:r>
                  <a:rPr lang="en-US" sz="1800" b="1" dirty="0">
                    <a:solidFill>
                      <a:srgbClr val="005595"/>
                    </a:solidFill>
                    <a:latin typeface="Arial" panose="020B0604020202020204" pitchFamily="34" charset="0"/>
                    <a:cs typeface="Arial" panose="020B0604020202020204" pitchFamily="34" charset="0"/>
                  </a:rPr>
                  <a:t>Male</a:t>
                </a:r>
              </a:p>
            </p:txBody>
          </p:sp>
          <p:sp>
            <p:nvSpPr>
              <p:cNvPr id="14" name="Rectangle 13">
                <a:extLst>
                  <a:ext uri="{FF2B5EF4-FFF2-40B4-BE49-F238E27FC236}">
                    <a16:creationId xmlns:a16="http://schemas.microsoft.com/office/drawing/2014/main" id="{BB4C3139-F99B-CB14-0437-8D4A3A5D87F1}"/>
                  </a:ext>
                </a:extLst>
              </p:cNvPr>
              <p:cNvSpPr/>
              <p:nvPr/>
            </p:nvSpPr>
            <p:spPr>
              <a:xfrm>
                <a:off x="2438290" y="3781898"/>
                <a:ext cx="228600" cy="228600"/>
              </a:xfrm>
              <a:prstGeom prst="rect">
                <a:avLst/>
              </a:prstGeom>
              <a:solidFill>
                <a:srgbClr val="0055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489388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1BA8-3188-4B60-A7E1-C247D6C8E285}"/>
              </a:ext>
            </a:extLst>
          </p:cNvPr>
          <p:cNvSpPr>
            <a:spLocks noGrp="1"/>
          </p:cNvSpPr>
          <p:nvPr>
            <p:ph type="title"/>
          </p:nvPr>
        </p:nvSpPr>
        <p:spPr>
          <a:xfrm>
            <a:off x="71084" y="2360922"/>
            <a:ext cx="3430105" cy="2365279"/>
          </a:xfrm>
        </p:spPr>
        <p:txBody>
          <a:bodyPr anchor="ctr">
            <a:normAutofit/>
          </a:bodyPr>
          <a:lstStyle/>
          <a:p>
            <a:pPr algn="ctr"/>
            <a:r>
              <a:rPr lang="en-US" sz="4800" dirty="0"/>
              <a:t>Measles</a:t>
            </a:r>
            <a:br>
              <a:rPr lang="en-US" sz="4800" dirty="0"/>
            </a:br>
            <a:r>
              <a:rPr lang="en-US" sz="4800" dirty="0"/>
              <a:t>&amp; Mumps</a:t>
            </a:r>
          </a:p>
        </p:txBody>
      </p:sp>
      <p:pic>
        <p:nvPicPr>
          <p:cNvPr id="4" name="Picture 11">
            <a:extLst>
              <a:ext uri="{FF2B5EF4-FFF2-40B4-BE49-F238E27FC236}">
                <a16:creationId xmlns:a16="http://schemas.microsoft.com/office/drawing/2014/main" id="{8B824BC5-6758-EA19-B330-07501A59E271}"/>
              </a:ext>
            </a:extLst>
          </p:cNvPr>
          <p:cNvPicPr>
            <a:picLocks noChangeArrowheads="1"/>
          </p:cNvPicPr>
          <p:nvPr/>
        </p:nvPicPr>
        <p:blipFill>
          <a:blip r:embed="rId3" cstate="print"/>
          <a:srcRect/>
          <a:stretch>
            <a:fillRect/>
          </a:stretch>
        </p:blipFill>
        <p:spPr bwMode="auto">
          <a:xfrm>
            <a:off x="3525250" y="1437436"/>
            <a:ext cx="3599415" cy="4212250"/>
          </a:xfrm>
          <a:prstGeom prst="rect">
            <a:avLst/>
          </a:prstGeom>
          <a:noFill/>
          <a:ln w="9525">
            <a:noFill/>
            <a:miter lim="800000"/>
            <a:headEnd/>
            <a:tailEnd/>
          </a:ln>
        </p:spPr>
      </p:pic>
      <p:pic>
        <p:nvPicPr>
          <p:cNvPr id="3" name="Picture 2" descr="PHIL_3186_lores">
            <a:extLst>
              <a:ext uri="{FF2B5EF4-FFF2-40B4-BE49-F238E27FC236}">
                <a16:creationId xmlns:a16="http://schemas.microsoft.com/office/drawing/2014/main" id="{56C46C8C-987E-274F-3156-EB46A3C4D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487" y="2191521"/>
            <a:ext cx="4003300" cy="270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56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ChangeArrowheads="1"/>
          </p:cNvSpPr>
          <p:nvPr/>
        </p:nvSpPr>
        <p:spPr bwMode="auto">
          <a:xfrm>
            <a:off x="1066800" y="1066800"/>
            <a:ext cx="9144000" cy="914400"/>
          </a:xfrm>
          <a:prstGeom prst="rect">
            <a:avLst/>
          </a:prstGeom>
          <a:noFill/>
          <a:ln w="9525">
            <a:noFill/>
            <a:miter lim="800000"/>
            <a:headEnd/>
            <a:tailEnd/>
          </a:ln>
        </p:spPr>
        <p:txBody>
          <a:bodyPr lIns="91433" tIns="45716" rIns="91433" bIns="45716"/>
          <a:lstStyle/>
          <a:p>
            <a:endParaRPr lang="en-US">
              <a:solidFill>
                <a:srgbClr val="003399"/>
              </a:solidFill>
            </a:endParaRPr>
          </a:p>
        </p:txBody>
      </p:sp>
      <p:sp>
        <p:nvSpPr>
          <p:cNvPr id="9" name="Rectangle 8"/>
          <p:cNvSpPr/>
          <p:nvPr/>
        </p:nvSpPr>
        <p:spPr>
          <a:xfrm>
            <a:off x="5264893" y="2737707"/>
            <a:ext cx="1064715" cy="461665"/>
          </a:xfrm>
          <a:prstGeom prst="rect">
            <a:avLst/>
          </a:prstGeom>
        </p:spPr>
        <p:txBody>
          <a:bodyPr wrap="none">
            <a:spAutoFit/>
          </a:bodyPr>
          <a:lstStyle/>
          <a:p>
            <a:pPr algn="l"/>
            <a:r>
              <a:rPr lang="en-US" b="1" dirty="0">
                <a:solidFill>
                  <a:srgbClr val="005595"/>
                </a:solidFill>
                <a:latin typeface="Arial" panose="020B0604020202020204" pitchFamily="34" charset="0"/>
                <a:cs typeface="Arial" panose="020B0604020202020204" pitchFamily="34" charset="0"/>
              </a:rPr>
              <a:t>n = 96</a:t>
            </a:r>
          </a:p>
        </p:txBody>
      </p:sp>
      <p:sp>
        <p:nvSpPr>
          <p:cNvPr id="8" name="TextBox 7">
            <a:extLst>
              <a:ext uri="{FF2B5EF4-FFF2-40B4-BE49-F238E27FC236}">
                <a16:creationId xmlns:a16="http://schemas.microsoft.com/office/drawing/2014/main" id="{FF7BF262-6422-4EC2-8FEB-1A2FCB8792B8}"/>
              </a:ext>
            </a:extLst>
          </p:cNvPr>
          <p:cNvSpPr txBox="1"/>
          <p:nvPr/>
        </p:nvSpPr>
        <p:spPr>
          <a:xfrm>
            <a:off x="5910508" y="5946130"/>
            <a:ext cx="838200"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Year</a:t>
            </a:r>
          </a:p>
        </p:txBody>
      </p:sp>
      <p:sp>
        <p:nvSpPr>
          <p:cNvPr id="10" name="TextBox 9">
            <a:extLst>
              <a:ext uri="{FF2B5EF4-FFF2-40B4-BE49-F238E27FC236}">
                <a16:creationId xmlns:a16="http://schemas.microsoft.com/office/drawing/2014/main" id="{7ACBF7CC-5D27-431C-9104-CE167F57BF80}"/>
              </a:ext>
            </a:extLst>
          </p:cNvPr>
          <p:cNvSpPr txBox="1"/>
          <p:nvPr/>
        </p:nvSpPr>
        <p:spPr>
          <a:xfrm rot="16200000">
            <a:off x="156322" y="3096339"/>
            <a:ext cx="1178928" cy="461665"/>
          </a:xfrm>
          <a:prstGeom prst="rect">
            <a:avLst/>
          </a:prstGeom>
          <a:noFill/>
        </p:spPr>
        <p:txBody>
          <a:bodyPr wrap="square" rtlCol="0">
            <a:spAutoFit/>
          </a:bodyPr>
          <a:lstStyle/>
          <a:p>
            <a:r>
              <a:rPr lang="en-US" b="1" dirty="0">
                <a:solidFill>
                  <a:srgbClr val="005595"/>
                </a:solidFill>
                <a:latin typeface="Arial" panose="020B0604020202020204" pitchFamily="34" charset="0"/>
                <a:cs typeface="Arial" panose="020B0604020202020204" pitchFamily="34" charset="0"/>
              </a:rPr>
              <a:t>Cases</a:t>
            </a:r>
          </a:p>
        </p:txBody>
      </p:sp>
      <p:sp>
        <p:nvSpPr>
          <p:cNvPr id="2" name="Title 1">
            <a:extLst>
              <a:ext uri="{FF2B5EF4-FFF2-40B4-BE49-F238E27FC236}">
                <a16:creationId xmlns:a16="http://schemas.microsoft.com/office/drawing/2014/main" id="{6139A435-BE76-D383-E4BE-964D13AD3B59}"/>
              </a:ext>
            </a:extLst>
          </p:cNvPr>
          <p:cNvSpPr>
            <a:spLocks noGrp="1"/>
          </p:cNvSpPr>
          <p:nvPr>
            <p:ph type="title"/>
          </p:nvPr>
        </p:nvSpPr>
        <p:spPr/>
        <p:txBody>
          <a:bodyPr/>
          <a:lstStyle/>
          <a:p>
            <a:pPr algn="l"/>
            <a:r>
              <a:rPr lang="en-US" sz="4000" b="1" dirty="0">
                <a:solidFill>
                  <a:srgbClr val="005595"/>
                </a:solidFill>
                <a:latin typeface="Arial" panose="020B0604020202020204" pitchFamily="34" charset="0"/>
                <a:cs typeface="Arial" panose="020B0604020202020204" pitchFamily="34" charset="0"/>
              </a:rPr>
              <a:t>Oregon has had an average of 3 measles cases per year since 1993.</a:t>
            </a:r>
          </a:p>
        </p:txBody>
      </p:sp>
      <p:graphicFrame>
        <p:nvGraphicFramePr>
          <p:cNvPr id="11" name="Content Placeholder 10">
            <a:extLst>
              <a:ext uri="{FF2B5EF4-FFF2-40B4-BE49-F238E27FC236}">
                <a16:creationId xmlns:a16="http://schemas.microsoft.com/office/drawing/2014/main" id="{B7964B97-BCC6-BB68-49AE-E1030C9B43AA}"/>
              </a:ext>
            </a:extLst>
          </p:cNvPr>
          <p:cNvGraphicFramePr>
            <a:graphicFrameLocks noGrp="1"/>
          </p:cNvGraphicFramePr>
          <p:nvPr>
            <p:ph idx="1"/>
            <p:extLst>
              <p:ext uri="{D42A27DB-BD31-4B8C-83A1-F6EECF244321}">
                <p14:modId xmlns:p14="http://schemas.microsoft.com/office/powerpoint/2010/main" val="3814251722"/>
              </p:ext>
            </p:extLst>
          </p:nvPr>
        </p:nvGraphicFramePr>
        <p:xfrm>
          <a:off x="1066800" y="1825625"/>
          <a:ext cx="10287000" cy="41205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4A1B5A-7A69-7D63-5099-E0DD648E6561}"/>
              </a:ext>
            </a:extLst>
          </p:cNvPr>
          <p:cNvSpPr txBox="1"/>
          <p:nvPr/>
        </p:nvSpPr>
        <p:spPr>
          <a:xfrm>
            <a:off x="838200" y="6494409"/>
            <a:ext cx="6015659" cy="369332"/>
          </a:xfrm>
          <a:prstGeom prst="rect">
            <a:avLst/>
          </a:prstGeom>
          <a:noFill/>
        </p:spPr>
        <p:txBody>
          <a:bodyPr wrap="square" rtlCol="0">
            <a:spAutoFit/>
          </a:bodyPr>
          <a:lstStyle/>
          <a:p>
            <a:r>
              <a:rPr lang="en-US" sz="1800" dirty="0">
                <a:solidFill>
                  <a:srgbClr val="005595"/>
                </a:solidFill>
                <a:latin typeface="Arial" panose="020B0604020202020204" pitchFamily="34" charset="0"/>
                <a:cs typeface="Arial" panose="020B0604020202020204" pitchFamily="34" charset="0"/>
              </a:rPr>
              <a:t>*Data as of 1 Aug 2023.</a:t>
            </a:r>
          </a:p>
        </p:txBody>
      </p:sp>
    </p:spTree>
    <p:extLst>
      <p:ext uri="{BB962C8B-B14F-4D97-AF65-F5344CB8AC3E}">
        <p14:creationId xmlns:p14="http://schemas.microsoft.com/office/powerpoint/2010/main" val="31974014"/>
      </p:ext>
    </p:extLst>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8915</TotalTime>
  <Words>3659</Words>
  <Application>Microsoft Office PowerPoint</Application>
  <PresentationFormat>Widescreen</PresentationFormat>
  <Paragraphs>639</Paragraphs>
  <Slides>37</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Calibri</vt:lpstr>
      <vt:lpstr>Calibri Light</vt:lpstr>
      <vt:lpstr>Open Sans</vt:lpstr>
      <vt:lpstr>Poppins</vt:lpstr>
      <vt:lpstr>Poppins SemiBold</vt:lpstr>
      <vt:lpstr>Times</vt:lpstr>
      <vt:lpstr>Times New Roman</vt:lpstr>
      <vt:lpstr>Tw Cen MT</vt:lpstr>
      <vt:lpstr>Custom Design</vt:lpstr>
      <vt:lpstr>Office Theme</vt:lpstr>
      <vt:lpstr> Vaccine-Preventable Diseases The State of the State</vt:lpstr>
      <vt:lpstr>Tetanus</vt:lpstr>
      <vt:lpstr>PowerPoint Presentation</vt:lpstr>
      <vt:lpstr>PowerPoint Presentation</vt:lpstr>
      <vt:lpstr>Pertussis</vt:lpstr>
      <vt:lpstr>Reported Pertussis, by Year Oregon, 1915–2023</vt:lpstr>
      <vt:lpstr>Pertussis, by Age &amp; Sex Oregon, 2013–2022</vt:lpstr>
      <vt:lpstr>Measles &amp; Mumps</vt:lpstr>
      <vt:lpstr>Oregon has had an average of 3 measles cases per year since 1993.</vt:lpstr>
      <vt:lpstr>Large or disruptive outbreaks (last 12 months)</vt:lpstr>
      <vt:lpstr>Mumps cases trickling along.</vt:lpstr>
      <vt:lpstr>Human Papillomavirus</vt:lpstr>
      <vt:lpstr>Pap Screening among 18–39 y.o. Women Portland Area, 2008–2021</vt:lpstr>
      <vt:lpstr>CIN2+ Incidence Rate among Screened Women Aged 20–24 Years, Portland Area, 2008–2021</vt:lpstr>
      <vt:lpstr>CIN 2+ Incidence Rate among Screened Women Aged 25–39 Years, Portland Area, 2008–2021</vt:lpstr>
      <vt:lpstr>HPV: Summary</vt:lpstr>
      <vt:lpstr>Meningococcal Disease</vt:lpstr>
      <vt:lpstr>PowerPoint Presentation</vt:lpstr>
      <vt:lpstr>Mpox (Monkeypox)</vt:lpstr>
      <vt:lpstr>Monkeypox, 2022*</vt:lpstr>
      <vt:lpstr>Mpox, by County of Residence Oregon, 2022–2023*</vt:lpstr>
      <vt:lpstr>PowerPoint Presentation</vt:lpstr>
      <vt:lpstr>Jynneos®: Indications</vt:lpstr>
      <vt:lpstr>PowerPoint Presentation</vt:lpstr>
      <vt:lpstr>PowerPoint Presentation</vt:lpstr>
      <vt:lpstr>Nationally, COVID is up.</vt:lpstr>
      <vt:lpstr>SARS-CoV-2 wastewater trends, Portland*</vt:lpstr>
      <vt:lpstr>COVID-19 Hospital and ICU Occupancy Oregon*</vt:lpstr>
      <vt:lpstr>7.4% of adults hospitalized with COVID-19 are in ICU*</vt:lpstr>
      <vt:lpstr>SARS-CoV-2 Variant Circulation by Surveillance Week—Oregon*</vt:lpstr>
      <vt:lpstr>FDA’s Vaccines and Related Biological Products s Advisory Committee June 15, 2023</vt:lpstr>
      <vt:lpstr>Influenza</vt:lpstr>
      <vt:lpstr>PowerPoint Presentation</vt:lpstr>
      <vt:lpstr>Influenza Vaccine Effectiveness 2012–2023 Seasons</vt:lpstr>
      <vt:lpstr>Respiratory Syncytial Virus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Digital Vaccine Records (DVR)</dc:title>
  <dc:creator>Nickerson Sean A</dc:creator>
  <cp:lastModifiedBy>Cieslak Paul R</cp:lastModifiedBy>
  <cp:revision>258</cp:revision>
  <cp:lastPrinted>2022-10-28T23:32:33Z</cp:lastPrinted>
  <dcterms:created xsi:type="dcterms:W3CDTF">2021-09-24T20:45:50Z</dcterms:created>
  <dcterms:modified xsi:type="dcterms:W3CDTF">2023-08-02T23:27:55Z</dcterms:modified>
</cp:coreProperties>
</file>