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modernComment_10E_9150D283.xml" ContentType="application/vnd.ms-powerpoint.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omments/modernComment_14E_1620EF52.xml" ContentType="application/vnd.ms-powerpoint.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1"/>
  </p:notesMasterIdLst>
  <p:sldIdLst>
    <p:sldId id="256" r:id="rId5"/>
    <p:sldId id="300" r:id="rId6"/>
    <p:sldId id="280" r:id="rId7"/>
    <p:sldId id="258" r:id="rId8"/>
    <p:sldId id="270" r:id="rId9"/>
    <p:sldId id="271" r:id="rId10"/>
    <p:sldId id="269" r:id="rId11"/>
    <p:sldId id="275" r:id="rId12"/>
    <p:sldId id="272" r:id="rId13"/>
    <p:sldId id="273" r:id="rId14"/>
    <p:sldId id="265" r:id="rId15"/>
    <p:sldId id="266" r:id="rId16"/>
    <p:sldId id="267" r:id="rId17"/>
    <p:sldId id="276" r:id="rId18"/>
    <p:sldId id="279" r:id="rId19"/>
    <p:sldId id="278" r:id="rId20"/>
    <p:sldId id="277" r:id="rId21"/>
    <p:sldId id="332" r:id="rId22"/>
    <p:sldId id="268" r:id="rId23"/>
    <p:sldId id="274" r:id="rId24"/>
    <p:sldId id="303" r:id="rId25"/>
    <p:sldId id="301" r:id="rId26"/>
    <p:sldId id="302" r:id="rId27"/>
    <p:sldId id="331" r:id="rId28"/>
    <p:sldId id="334" r:id="rId29"/>
    <p:sldId id="261"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8B18622-7AAC-B760-D438-D7B1213D5391}" name="Michael Knackstedt" initials="MK" userId="S::mknackstedt@HealthInsight.org::53f3d12d-5f37-4579-8519-dc6f1ad6c4b4" providerId="AD"/>
  <p188:author id="{C36E373B-6353-B444-882F-AB4A96B9634E}" name="London Manor-Petersen" initials="LM" userId="S::londonm@qualishealth.org::dd0b5d44-2187-4b01-bba2-354747ca67ba" providerId="AD"/>
  <p188:author id="{18D6016C-0E97-69C6-8188-B199ABB992F5}" name="Alexandra Topper" initials="AT" userId="S::alexandrat@qualishealth.org::41aa9132-ea2f-4ef4-8f9d-4ffcf54aa0ac" providerId="AD"/>
  <p188:author id="{2525EC6E-9BBB-AD2A-6ED6-428F91089384}" name="Riley Voss" initials="RV" userId="S::rvoss@healthinsight.org::02a5fd07-0827-4fd5-8f95-ab68c32d329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BE46"/>
    <a:srgbClr val="0044CC"/>
    <a:srgbClr val="4141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C5427C-5EA7-46BA-AB7D-0BC067809DBF}" v="10" dt="2023-08-04T18:29:24.349"/>
    <p1510:client id="{78FB8F0D-1A9D-7DED-7F94-01959A1751D0}" v="3" dt="2023-08-04T18:54:26.850"/>
    <p1510:client id="{7B2A44EB-F843-4DBC-9BE7-5C096CC592F7}" v="41" dt="2023-08-04T20:40:00.303"/>
    <p1510:client id="{F9E80D11-26D9-474C-9433-A13870434731}" v="5" dt="2023-08-04T20:26:51.7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76645" autoAdjust="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 Knackstedt" userId="53f3d12d-5f37-4579-8519-dc6f1ad6c4b4" providerId="ADAL" clId="{2CC5427C-5EA7-46BA-AB7D-0BC067809DBF}"/>
    <pc:docChg chg="custSel modSld">
      <pc:chgData name="Michael Knackstedt" userId="53f3d12d-5f37-4579-8519-dc6f1ad6c4b4" providerId="ADAL" clId="{2CC5427C-5EA7-46BA-AB7D-0BC067809DBF}" dt="2023-08-04T18:31:19.014" v="51" actId="13926"/>
      <pc:docMkLst>
        <pc:docMk/>
      </pc:docMkLst>
      <pc:sldChg chg="modSp mod">
        <pc:chgData name="Michael Knackstedt" userId="53f3d12d-5f37-4579-8519-dc6f1ad6c4b4" providerId="ADAL" clId="{2CC5427C-5EA7-46BA-AB7D-0BC067809DBF}" dt="2023-08-04T18:31:19.014" v="51" actId="13926"/>
        <pc:sldMkLst>
          <pc:docMk/>
          <pc:sldMk cId="1951283285" sldId="261"/>
        </pc:sldMkLst>
        <pc:spChg chg="mod">
          <ac:chgData name="Michael Knackstedt" userId="53f3d12d-5f37-4579-8519-dc6f1ad6c4b4" providerId="ADAL" clId="{2CC5427C-5EA7-46BA-AB7D-0BC067809DBF}" dt="2023-08-04T18:31:19.014" v="51" actId="13926"/>
          <ac:spMkLst>
            <pc:docMk/>
            <pc:sldMk cId="1951283285" sldId="261"/>
            <ac:spMk id="6" creationId="{79F59B6A-3440-4D08-815D-48AC21769DC0}"/>
          </ac:spMkLst>
        </pc:spChg>
      </pc:sldChg>
      <pc:sldChg chg="modSp">
        <pc:chgData name="Michael Knackstedt" userId="53f3d12d-5f37-4579-8519-dc6f1ad6c4b4" providerId="ADAL" clId="{2CC5427C-5EA7-46BA-AB7D-0BC067809DBF}" dt="2023-08-04T18:22:27.804" v="19" actId="20577"/>
        <pc:sldMkLst>
          <pc:docMk/>
          <pc:sldMk cId="1893332627" sldId="266"/>
        </pc:sldMkLst>
        <pc:graphicFrameChg chg="mod">
          <ac:chgData name="Michael Knackstedt" userId="53f3d12d-5f37-4579-8519-dc6f1ad6c4b4" providerId="ADAL" clId="{2CC5427C-5EA7-46BA-AB7D-0BC067809DBF}" dt="2023-08-04T18:22:27.804" v="19" actId="20577"/>
          <ac:graphicFrameMkLst>
            <pc:docMk/>
            <pc:sldMk cId="1893332627" sldId="266"/>
            <ac:graphicFrameMk id="5" creationId="{FE966A10-2BC7-BF76-21AF-600B7F856976}"/>
          </ac:graphicFrameMkLst>
        </pc:graphicFrameChg>
      </pc:sldChg>
      <pc:sldChg chg="modSp mod addCm">
        <pc:chgData name="Michael Knackstedt" userId="53f3d12d-5f37-4579-8519-dc6f1ad6c4b4" providerId="ADAL" clId="{2CC5427C-5EA7-46BA-AB7D-0BC067809DBF}" dt="2023-08-04T18:24:06.714" v="23"/>
        <pc:sldMkLst>
          <pc:docMk/>
          <pc:sldMk cId="485335776" sldId="267"/>
        </pc:sldMkLst>
        <pc:graphicFrameChg chg="mod">
          <ac:chgData name="Michael Knackstedt" userId="53f3d12d-5f37-4579-8519-dc6f1ad6c4b4" providerId="ADAL" clId="{2CC5427C-5EA7-46BA-AB7D-0BC067809DBF}" dt="2023-08-04T18:22:46.506" v="22" actId="14100"/>
          <ac:graphicFrameMkLst>
            <pc:docMk/>
            <pc:sldMk cId="485335776" sldId="267"/>
            <ac:graphicFrameMk id="5" creationId="{5CEEDF3E-7F15-E697-1B75-6174A9B72446}"/>
          </ac:graphicFrameMkLst>
        </pc:graphicFrameChg>
        <pc:extLst>
          <p:ext xmlns:p="http://schemas.openxmlformats.org/presentationml/2006/main" uri="{D6D511B9-2390-475A-947B-AFAB55BFBCF1}">
            <pc226:cmChg xmlns:pc226="http://schemas.microsoft.com/office/powerpoint/2022/06/main/command" chg="add">
              <pc226:chgData name="Michael Knackstedt" userId="53f3d12d-5f37-4579-8519-dc6f1ad6c4b4" providerId="ADAL" clId="{2CC5427C-5EA7-46BA-AB7D-0BC067809DBF}" dt="2023-08-04T18:24:06.714" v="23"/>
              <pc2:cmMkLst xmlns:pc2="http://schemas.microsoft.com/office/powerpoint/2019/9/main/command">
                <pc:docMk/>
                <pc:sldMk cId="485335776" sldId="267"/>
                <pc2:cmMk id="{68D8AECA-3CFA-48C7-80EE-A8856B7EBBB2}"/>
              </pc2:cmMkLst>
            </pc226:cmChg>
          </p:ext>
        </pc:extLst>
      </pc:sldChg>
      <pc:sldChg chg="modSp mod">
        <pc:chgData name="Michael Knackstedt" userId="53f3d12d-5f37-4579-8519-dc6f1ad6c4b4" providerId="ADAL" clId="{2CC5427C-5EA7-46BA-AB7D-0BC067809DBF}" dt="2023-08-04T18:21:15.119" v="11" actId="20577"/>
        <pc:sldMkLst>
          <pc:docMk/>
          <pc:sldMk cId="3986150164" sldId="269"/>
        </pc:sldMkLst>
        <pc:spChg chg="mod">
          <ac:chgData name="Michael Knackstedt" userId="53f3d12d-5f37-4579-8519-dc6f1ad6c4b4" providerId="ADAL" clId="{2CC5427C-5EA7-46BA-AB7D-0BC067809DBF}" dt="2023-08-04T18:21:15.119" v="11" actId="20577"/>
          <ac:spMkLst>
            <pc:docMk/>
            <pc:sldMk cId="3986150164" sldId="269"/>
            <ac:spMk id="3" creationId="{8530AA46-BD8B-6430-1BBA-57B281849E0F}"/>
          </ac:spMkLst>
        </pc:spChg>
      </pc:sldChg>
      <pc:sldChg chg="addCm modCm">
        <pc:chgData name="Michael Knackstedt" userId="53f3d12d-5f37-4579-8519-dc6f1ad6c4b4" providerId="ADAL" clId="{2CC5427C-5EA7-46BA-AB7D-0BC067809DBF}" dt="2023-08-04T18:20:10.404" v="1"/>
        <pc:sldMkLst>
          <pc:docMk/>
          <pc:sldMk cId="2437993091" sldId="270"/>
        </pc:sldMkLst>
        <pc:extLst>
          <p:ext xmlns:p="http://schemas.openxmlformats.org/presentationml/2006/main" uri="{D6D511B9-2390-475A-947B-AFAB55BFBCF1}">
            <pc226:cmChg xmlns:pc226="http://schemas.microsoft.com/office/powerpoint/2022/06/main/command" chg="add mod">
              <pc226:chgData name="Michael Knackstedt" userId="53f3d12d-5f37-4579-8519-dc6f1ad6c4b4" providerId="ADAL" clId="{2CC5427C-5EA7-46BA-AB7D-0BC067809DBF}" dt="2023-08-04T18:20:10.404" v="1"/>
              <pc2:cmMkLst xmlns:pc2="http://schemas.microsoft.com/office/powerpoint/2019/9/main/command">
                <pc:docMk/>
                <pc:sldMk cId="2437993091" sldId="270"/>
                <pc2:cmMk id="{9ABE0794-C193-4B67-827A-E40A2EA9F047}"/>
              </pc2:cmMkLst>
            </pc226:cmChg>
          </p:ext>
        </pc:extLst>
      </pc:sldChg>
      <pc:sldChg chg="addCm">
        <pc:chgData name="Michael Knackstedt" userId="53f3d12d-5f37-4579-8519-dc6f1ad6c4b4" providerId="ADAL" clId="{2CC5427C-5EA7-46BA-AB7D-0BC067809DBF}" dt="2023-08-04T18:20:19.531" v="2"/>
        <pc:sldMkLst>
          <pc:docMk/>
          <pc:sldMk cId="3833756989" sldId="271"/>
        </pc:sldMkLst>
        <pc:extLst>
          <p:ext xmlns:p="http://schemas.openxmlformats.org/presentationml/2006/main" uri="{D6D511B9-2390-475A-947B-AFAB55BFBCF1}">
            <pc226:cmChg xmlns:pc226="http://schemas.microsoft.com/office/powerpoint/2022/06/main/command" chg="add">
              <pc226:chgData name="Michael Knackstedt" userId="53f3d12d-5f37-4579-8519-dc6f1ad6c4b4" providerId="ADAL" clId="{2CC5427C-5EA7-46BA-AB7D-0BC067809DBF}" dt="2023-08-04T18:20:19.531" v="2"/>
              <pc2:cmMkLst xmlns:pc2="http://schemas.microsoft.com/office/powerpoint/2019/9/main/command">
                <pc:docMk/>
                <pc:sldMk cId="3833756989" sldId="271"/>
                <pc2:cmMk id="{A820EC0F-DFED-40F1-9A6C-55212F570746}"/>
              </pc2:cmMkLst>
            </pc226:cmChg>
          </p:ext>
        </pc:extLst>
      </pc:sldChg>
      <pc:sldChg chg="modSp mod addCm">
        <pc:chgData name="Michael Knackstedt" userId="53f3d12d-5f37-4579-8519-dc6f1ad6c4b4" providerId="ADAL" clId="{2CC5427C-5EA7-46BA-AB7D-0BC067809DBF}" dt="2023-08-04T18:21:53.112" v="15"/>
        <pc:sldMkLst>
          <pc:docMk/>
          <pc:sldMk cId="2350430734" sldId="272"/>
        </pc:sldMkLst>
        <pc:picChg chg="mod">
          <ac:chgData name="Michael Knackstedt" userId="53f3d12d-5f37-4579-8519-dc6f1ad6c4b4" providerId="ADAL" clId="{2CC5427C-5EA7-46BA-AB7D-0BC067809DBF}" dt="2023-08-04T18:21:47.641" v="14" actId="1076"/>
          <ac:picMkLst>
            <pc:docMk/>
            <pc:sldMk cId="2350430734" sldId="272"/>
            <ac:picMk id="5" creationId="{C7976022-1A4C-4024-C79F-8AC0179232FC}"/>
          </ac:picMkLst>
        </pc:picChg>
        <pc:extLst>
          <p:ext xmlns:p="http://schemas.openxmlformats.org/presentationml/2006/main" uri="{D6D511B9-2390-475A-947B-AFAB55BFBCF1}">
            <pc226:cmChg xmlns:pc226="http://schemas.microsoft.com/office/powerpoint/2022/06/main/command" chg="add">
              <pc226:chgData name="Michael Knackstedt" userId="53f3d12d-5f37-4579-8519-dc6f1ad6c4b4" providerId="ADAL" clId="{2CC5427C-5EA7-46BA-AB7D-0BC067809DBF}" dt="2023-08-04T18:21:53.112" v="15"/>
              <pc2:cmMkLst xmlns:pc2="http://schemas.microsoft.com/office/powerpoint/2019/9/main/command">
                <pc:docMk/>
                <pc:sldMk cId="2350430734" sldId="272"/>
                <pc2:cmMk id="{0FBB8CBA-7766-40E4-9328-DC48F9C297FA}"/>
              </pc2:cmMkLst>
            </pc226:cmChg>
          </p:ext>
        </pc:extLst>
      </pc:sldChg>
      <pc:sldChg chg="modSp mod addCm">
        <pc:chgData name="Michael Knackstedt" userId="53f3d12d-5f37-4579-8519-dc6f1ad6c4b4" providerId="ADAL" clId="{2CC5427C-5EA7-46BA-AB7D-0BC067809DBF}" dt="2023-08-04T18:27:23.412" v="46"/>
        <pc:sldMkLst>
          <pc:docMk/>
          <pc:sldMk cId="2501101320" sldId="274"/>
        </pc:sldMkLst>
        <pc:graphicFrameChg chg="mod">
          <ac:chgData name="Michael Knackstedt" userId="53f3d12d-5f37-4579-8519-dc6f1ad6c4b4" providerId="ADAL" clId="{2CC5427C-5EA7-46BA-AB7D-0BC067809DBF}" dt="2023-08-04T18:26:09.894" v="45" actId="12"/>
          <ac:graphicFrameMkLst>
            <pc:docMk/>
            <pc:sldMk cId="2501101320" sldId="274"/>
            <ac:graphicFrameMk id="5" creationId="{01F07A50-0C53-769C-5484-03A4CFA90667}"/>
          </ac:graphicFrameMkLst>
        </pc:graphicFrameChg>
        <pc:extLst>
          <p:ext xmlns:p="http://schemas.openxmlformats.org/presentationml/2006/main" uri="{D6D511B9-2390-475A-947B-AFAB55BFBCF1}">
            <pc226:cmChg xmlns:pc226="http://schemas.microsoft.com/office/powerpoint/2022/06/main/command" chg="add">
              <pc226:chgData name="Michael Knackstedt" userId="53f3d12d-5f37-4579-8519-dc6f1ad6c4b4" providerId="ADAL" clId="{2CC5427C-5EA7-46BA-AB7D-0BC067809DBF}" dt="2023-08-04T18:27:23.412" v="46"/>
              <pc2:cmMkLst xmlns:pc2="http://schemas.microsoft.com/office/powerpoint/2019/9/main/command">
                <pc:docMk/>
                <pc:sldMk cId="2501101320" sldId="274"/>
                <pc2:cmMk id="{057C2DAC-C801-418E-8B3D-B6784B14C5ED}"/>
              </pc2:cmMkLst>
            </pc226:cmChg>
          </p:ext>
        </pc:extLst>
      </pc:sldChg>
      <pc:sldChg chg="modSp mod addCm">
        <pc:chgData name="Michael Knackstedt" userId="53f3d12d-5f37-4579-8519-dc6f1ad6c4b4" providerId="ADAL" clId="{2CC5427C-5EA7-46BA-AB7D-0BC067809DBF}" dt="2023-08-04T18:21:37.699" v="13" actId="1076"/>
        <pc:sldMkLst>
          <pc:docMk/>
          <pc:sldMk cId="622788344" sldId="275"/>
        </pc:sldMkLst>
        <pc:picChg chg="mod">
          <ac:chgData name="Michael Knackstedt" userId="53f3d12d-5f37-4579-8519-dc6f1ad6c4b4" providerId="ADAL" clId="{2CC5427C-5EA7-46BA-AB7D-0BC067809DBF}" dt="2023-08-04T18:21:37.699" v="13" actId="1076"/>
          <ac:picMkLst>
            <pc:docMk/>
            <pc:sldMk cId="622788344" sldId="275"/>
            <ac:picMk id="5" creationId="{EB513FAF-9EF1-86D4-0B9F-856A1849C453}"/>
          </ac:picMkLst>
        </pc:picChg>
        <pc:extLst>
          <p:ext xmlns:p="http://schemas.openxmlformats.org/presentationml/2006/main" uri="{D6D511B9-2390-475A-947B-AFAB55BFBCF1}">
            <pc226:cmChg xmlns:pc226="http://schemas.microsoft.com/office/powerpoint/2022/06/main/command" chg="add">
              <pc226:chgData name="Michael Knackstedt" userId="53f3d12d-5f37-4579-8519-dc6f1ad6c4b4" providerId="ADAL" clId="{2CC5427C-5EA7-46BA-AB7D-0BC067809DBF}" dt="2023-08-04T18:21:35.773" v="12"/>
              <pc2:cmMkLst xmlns:pc2="http://schemas.microsoft.com/office/powerpoint/2019/9/main/command">
                <pc:docMk/>
                <pc:sldMk cId="622788344" sldId="275"/>
                <pc2:cmMk id="{AF0FD369-8CE0-4205-9C89-5E2F5C2DA56B}"/>
              </pc2:cmMkLst>
            </pc226:cmChg>
          </p:ext>
        </pc:extLst>
      </pc:sldChg>
      <pc:sldChg chg="modSp mod">
        <pc:chgData name="Michael Knackstedt" userId="53f3d12d-5f37-4579-8519-dc6f1ad6c4b4" providerId="ADAL" clId="{2CC5427C-5EA7-46BA-AB7D-0BC067809DBF}" dt="2023-08-04T18:24:30.196" v="26" actId="20577"/>
        <pc:sldMkLst>
          <pc:docMk/>
          <pc:sldMk cId="966181844" sldId="276"/>
        </pc:sldMkLst>
        <pc:spChg chg="mod">
          <ac:chgData name="Michael Knackstedt" userId="53f3d12d-5f37-4579-8519-dc6f1ad6c4b4" providerId="ADAL" clId="{2CC5427C-5EA7-46BA-AB7D-0BC067809DBF}" dt="2023-08-04T18:24:30.196" v="26" actId="20577"/>
          <ac:spMkLst>
            <pc:docMk/>
            <pc:sldMk cId="966181844" sldId="276"/>
            <ac:spMk id="3" creationId="{50AB7831-8BF7-0BEB-5D7F-B2239E934C62}"/>
          </ac:spMkLst>
        </pc:spChg>
      </pc:sldChg>
      <pc:sldChg chg="modSp mod">
        <pc:chgData name="Michael Knackstedt" userId="53f3d12d-5f37-4579-8519-dc6f1ad6c4b4" providerId="ADAL" clId="{2CC5427C-5EA7-46BA-AB7D-0BC067809DBF}" dt="2023-08-04T18:25:04.328" v="41" actId="20577"/>
        <pc:sldMkLst>
          <pc:docMk/>
          <pc:sldMk cId="32267020" sldId="277"/>
        </pc:sldMkLst>
        <pc:spChg chg="mod">
          <ac:chgData name="Michael Knackstedt" userId="53f3d12d-5f37-4579-8519-dc6f1ad6c4b4" providerId="ADAL" clId="{2CC5427C-5EA7-46BA-AB7D-0BC067809DBF}" dt="2023-08-04T18:25:04.328" v="41" actId="20577"/>
          <ac:spMkLst>
            <pc:docMk/>
            <pc:sldMk cId="32267020" sldId="277"/>
            <ac:spMk id="3" creationId="{50AB7831-8BF7-0BEB-5D7F-B2239E934C62}"/>
          </ac:spMkLst>
        </pc:spChg>
      </pc:sldChg>
      <pc:sldChg chg="modSp mod">
        <pc:chgData name="Michael Knackstedt" userId="53f3d12d-5f37-4579-8519-dc6f1ad6c4b4" providerId="ADAL" clId="{2CC5427C-5EA7-46BA-AB7D-0BC067809DBF}" dt="2023-08-04T18:24:48.891" v="32" actId="20577"/>
        <pc:sldMkLst>
          <pc:docMk/>
          <pc:sldMk cId="1008123799" sldId="278"/>
        </pc:sldMkLst>
        <pc:spChg chg="mod">
          <ac:chgData name="Michael Knackstedt" userId="53f3d12d-5f37-4579-8519-dc6f1ad6c4b4" providerId="ADAL" clId="{2CC5427C-5EA7-46BA-AB7D-0BC067809DBF}" dt="2023-08-04T18:24:48.891" v="32" actId="20577"/>
          <ac:spMkLst>
            <pc:docMk/>
            <pc:sldMk cId="1008123799" sldId="278"/>
            <ac:spMk id="3" creationId="{50AB7831-8BF7-0BEB-5D7F-B2239E934C62}"/>
          </ac:spMkLst>
        </pc:spChg>
      </pc:sldChg>
      <pc:sldChg chg="modSp mod">
        <pc:chgData name="Michael Knackstedt" userId="53f3d12d-5f37-4579-8519-dc6f1ad6c4b4" providerId="ADAL" clId="{2CC5427C-5EA7-46BA-AB7D-0BC067809DBF}" dt="2023-08-04T18:24:39.180" v="29" actId="20577"/>
        <pc:sldMkLst>
          <pc:docMk/>
          <pc:sldMk cId="3386641094" sldId="279"/>
        </pc:sldMkLst>
        <pc:spChg chg="mod">
          <ac:chgData name="Michael Knackstedt" userId="53f3d12d-5f37-4579-8519-dc6f1ad6c4b4" providerId="ADAL" clId="{2CC5427C-5EA7-46BA-AB7D-0BC067809DBF}" dt="2023-08-04T18:24:39.180" v="29" actId="20577"/>
          <ac:spMkLst>
            <pc:docMk/>
            <pc:sldMk cId="3386641094" sldId="279"/>
            <ac:spMk id="3" creationId="{50AB7831-8BF7-0BEB-5D7F-B2239E934C62}"/>
          </ac:spMkLst>
        </pc:spChg>
      </pc:sldChg>
      <pc:sldChg chg="addSp delSp modSp mod">
        <pc:chgData name="Michael Knackstedt" userId="53f3d12d-5f37-4579-8519-dc6f1ad6c4b4" providerId="ADAL" clId="{2CC5427C-5EA7-46BA-AB7D-0BC067809DBF}" dt="2023-08-04T18:29:24.346" v="49" actId="1076"/>
        <pc:sldMkLst>
          <pc:docMk/>
          <pc:sldMk cId="2159154954" sldId="302"/>
        </pc:sldMkLst>
        <pc:picChg chg="del">
          <ac:chgData name="Michael Knackstedt" userId="53f3d12d-5f37-4579-8519-dc6f1ad6c4b4" providerId="ADAL" clId="{2CC5427C-5EA7-46BA-AB7D-0BC067809DBF}" dt="2023-08-04T18:29:20.137" v="47" actId="478"/>
          <ac:picMkLst>
            <pc:docMk/>
            <pc:sldMk cId="2159154954" sldId="302"/>
            <ac:picMk id="5" creationId="{FBE54B96-3614-E533-42E5-9E910A000C59}"/>
          </ac:picMkLst>
        </pc:picChg>
        <pc:picChg chg="add mod">
          <ac:chgData name="Michael Knackstedt" userId="53f3d12d-5f37-4579-8519-dc6f1ad6c4b4" providerId="ADAL" clId="{2CC5427C-5EA7-46BA-AB7D-0BC067809DBF}" dt="2023-08-04T18:29:24.346" v="49" actId="1076"/>
          <ac:picMkLst>
            <pc:docMk/>
            <pc:sldMk cId="2159154954" sldId="302"/>
            <ac:picMk id="1026" creationId="{420CC69F-61FB-12BB-F0BB-3DA8B66E21F3}"/>
          </ac:picMkLst>
        </pc:picChg>
      </pc:sldChg>
      <pc:sldChg chg="modSp mod">
        <pc:chgData name="Michael Knackstedt" userId="53f3d12d-5f37-4579-8519-dc6f1ad6c4b4" providerId="ADAL" clId="{2CC5427C-5EA7-46BA-AB7D-0BC067809DBF}" dt="2023-08-04T18:25:20.597" v="43" actId="20577"/>
        <pc:sldMkLst>
          <pc:docMk/>
          <pc:sldMk cId="2906150888" sldId="332"/>
        </pc:sldMkLst>
        <pc:spChg chg="mod">
          <ac:chgData name="Michael Knackstedt" userId="53f3d12d-5f37-4579-8519-dc6f1ad6c4b4" providerId="ADAL" clId="{2CC5427C-5EA7-46BA-AB7D-0BC067809DBF}" dt="2023-08-04T18:25:20.597" v="43" actId="20577"/>
          <ac:spMkLst>
            <pc:docMk/>
            <pc:sldMk cId="2906150888" sldId="332"/>
            <ac:spMk id="3" creationId="{89F60C40-D169-D486-B7C4-BFDD05AF7DAD}"/>
          </ac:spMkLst>
        </pc:spChg>
      </pc:sldChg>
    </pc:docChg>
  </pc:docChgLst>
  <pc:docChgLst>
    <pc:chgData name="London Manor-Petersen" userId="S::londonm@qualishealth.org::dd0b5d44-2187-4b01-bba2-354747ca67ba" providerId="AD" clId="Web-{78FB8F0D-1A9D-7DED-7F94-01959A1751D0}"/>
    <pc:docChg chg="mod">
      <pc:chgData name="London Manor-Petersen" userId="S::londonm@qualishealth.org::dd0b5d44-2187-4b01-bba2-354747ca67ba" providerId="AD" clId="Web-{78FB8F0D-1A9D-7DED-7F94-01959A1751D0}" dt="2023-08-04T18:54:26.850" v="2"/>
      <pc:docMkLst>
        <pc:docMk/>
      </pc:docMkLst>
      <pc:sldChg chg="modCm">
        <pc:chgData name="London Manor-Petersen" userId="S::londonm@qualishealth.org::dd0b5d44-2187-4b01-bba2-354747ca67ba" providerId="AD" clId="Web-{78FB8F0D-1A9D-7DED-7F94-01959A1751D0}" dt="2023-08-04T18:54:26.850" v="2"/>
        <pc:sldMkLst>
          <pc:docMk/>
          <pc:sldMk cId="485335776" sldId="267"/>
        </pc:sldMkLst>
        <pc:extLst>
          <p:ext xmlns:p="http://schemas.openxmlformats.org/presentationml/2006/main" uri="{D6D511B9-2390-475A-947B-AFAB55BFBCF1}">
            <pc226:cmChg xmlns:pc226="http://schemas.microsoft.com/office/powerpoint/2022/06/main/command" chg="">
              <pc226:chgData name="London Manor-Petersen" userId="S::londonm@qualishealth.org::dd0b5d44-2187-4b01-bba2-354747ca67ba" providerId="AD" clId="Web-{78FB8F0D-1A9D-7DED-7F94-01959A1751D0}" dt="2023-08-04T18:54:26.850" v="2"/>
              <pc2:cmMkLst xmlns:pc2="http://schemas.microsoft.com/office/powerpoint/2019/9/main/command">
                <pc:docMk/>
                <pc:sldMk cId="485335776" sldId="267"/>
                <pc2:cmMk id="{68D8AECA-3CFA-48C7-80EE-A8856B7EBBB2}"/>
              </pc2:cmMkLst>
              <pc226:cmRplyChg chg="add">
                <pc226:chgData name="London Manor-Petersen" userId="S::londonm@qualishealth.org::dd0b5d44-2187-4b01-bba2-354747ca67ba" providerId="AD" clId="Web-{78FB8F0D-1A9D-7DED-7F94-01959A1751D0}" dt="2023-08-04T18:54:26.850" v="2"/>
                <pc2:cmRplyMkLst xmlns:pc2="http://schemas.microsoft.com/office/powerpoint/2019/9/main/command">
                  <pc:docMk/>
                  <pc:sldMk cId="485335776" sldId="267"/>
                  <pc2:cmMk id="{68D8AECA-3CFA-48C7-80EE-A8856B7EBBB2}"/>
                  <pc2:cmRplyMk id="{50BB44C8-42A6-453B-BE37-963F62460C4A}"/>
                </pc2:cmRplyMkLst>
              </pc226:cmRplyChg>
            </pc226:cmChg>
          </p:ext>
        </pc:extLst>
      </pc:sldChg>
      <pc:sldChg chg="modCm">
        <pc:chgData name="London Manor-Petersen" userId="S::londonm@qualishealth.org::dd0b5d44-2187-4b01-bba2-354747ca67ba" providerId="AD" clId="Web-{78FB8F0D-1A9D-7DED-7F94-01959A1751D0}" dt="2023-08-04T18:53:03.472" v="1"/>
        <pc:sldMkLst>
          <pc:docMk/>
          <pc:sldMk cId="2501101320" sldId="274"/>
        </pc:sldMkLst>
        <pc:extLst>
          <p:ext xmlns:p="http://schemas.openxmlformats.org/presentationml/2006/main" uri="{D6D511B9-2390-475A-947B-AFAB55BFBCF1}">
            <pc226:cmChg xmlns:pc226="http://schemas.microsoft.com/office/powerpoint/2022/06/main/command" chg="">
              <pc226:chgData name="London Manor-Petersen" userId="S::londonm@qualishealth.org::dd0b5d44-2187-4b01-bba2-354747ca67ba" providerId="AD" clId="Web-{78FB8F0D-1A9D-7DED-7F94-01959A1751D0}" dt="2023-08-04T18:53:03.472" v="1"/>
              <pc2:cmMkLst xmlns:pc2="http://schemas.microsoft.com/office/powerpoint/2019/9/main/command">
                <pc:docMk/>
                <pc:sldMk cId="2501101320" sldId="274"/>
                <pc2:cmMk id="{057C2DAC-C801-418E-8B3D-B6784B14C5ED}"/>
              </pc2:cmMkLst>
              <pc226:cmRplyChg chg="add">
                <pc226:chgData name="London Manor-Petersen" userId="S::londonm@qualishealth.org::dd0b5d44-2187-4b01-bba2-354747ca67ba" providerId="AD" clId="Web-{78FB8F0D-1A9D-7DED-7F94-01959A1751D0}" dt="2023-08-04T18:53:03.472" v="1"/>
                <pc2:cmRplyMkLst xmlns:pc2="http://schemas.microsoft.com/office/powerpoint/2019/9/main/command">
                  <pc:docMk/>
                  <pc:sldMk cId="2501101320" sldId="274"/>
                  <pc2:cmMk id="{057C2DAC-C801-418E-8B3D-B6784B14C5ED}"/>
                  <pc2:cmRplyMk id="{42B19C86-BE45-4924-9399-22E66BF9DA4D}"/>
                </pc2:cmRplyMkLst>
              </pc226:cmRplyChg>
            </pc226:cmChg>
          </p:ext>
        </pc:extLst>
      </pc:sldChg>
    </pc:docChg>
  </pc:docChgLst>
  <pc:docChgLst>
    <pc:chgData name="London Manor-Petersen" userId="S::londonm@qualishealth.org::dd0b5d44-2187-4b01-bba2-354747ca67ba" providerId="AD" clId="Web-{F9E80D11-26D9-474C-9433-A13870434731}"/>
    <pc:docChg chg="">
      <pc:chgData name="London Manor-Petersen" userId="S::londonm@qualishealth.org::dd0b5d44-2187-4b01-bba2-354747ca67ba" providerId="AD" clId="Web-{F9E80D11-26D9-474C-9433-A13870434731}" dt="2023-08-04T20:26:51.749" v="4"/>
      <pc:docMkLst>
        <pc:docMk/>
      </pc:docMkLst>
      <pc:sldChg chg="delCm">
        <pc:chgData name="London Manor-Petersen" userId="S::londonm@qualishealth.org::dd0b5d44-2187-4b01-bba2-354747ca67ba" providerId="AD" clId="Web-{F9E80D11-26D9-474C-9433-A13870434731}" dt="2023-08-04T20:25:31.153" v="1"/>
        <pc:sldMkLst>
          <pc:docMk/>
          <pc:sldMk cId="485335776" sldId="267"/>
        </pc:sldMkLst>
        <pc:extLst>
          <p:ext xmlns:p="http://schemas.openxmlformats.org/presentationml/2006/main" uri="{D6D511B9-2390-475A-947B-AFAB55BFBCF1}">
            <pc226:cmChg xmlns:pc226="http://schemas.microsoft.com/office/powerpoint/2022/06/main/command" chg="del">
              <pc226:chgData name="London Manor-Petersen" userId="S::londonm@qualishealth.org::dd0b5d44-2187-4b01-bba2-354747ca67ba" providerId="AD" clId="Web-{F9E80D11-26D9-474C-9433-A13870434731}" dt="2023-08-04T20:25:31.153" v="1"/>
              <pc2:cmMkLst xmlns:pc2="http://schemas.microsoft.com/office/powerpoint/2019/9/main/command">
                <pc:docMk/>
                <pc:sldMk cId="485335776" sldId="267"/>
                <pc2:cmMk id="{68D8AECA-3CFA-48C7-80EE-A8856B7EBBB2}"/>
              </pc2:cmMkLst>
            </pc226:cmChg>
          </p:ext>
        </pc:extLst>
      </pc:sldChg>
      <pc:sldChg chg="delCm">
        <pc:chgData name="London Manor-Petersen" userId="S::londonm@qualishealth.org::dd0b5d44-2187-4b01-bba2-354747ca67ba" providerId="AD" clId="Web-{F9E80D11-26D9-474C-9433-A13870434731}" dt="2023-08-04T20:26:51.749" v="4"/>
        <pc:sldMkLst>
          <pc:docMk/>
          <pc:sldMk cId="3833756989" sldId="271"/>
        </pc:sldMkLst>
        <pc:extLst>
          <p:ext xmlns:p="http://schemas.openxmlformats.org/presentationml/2006/main" uri="{D6D511B9-2390-475A-947B-AFAB55BFBCF1}">
            <pc226:cmChg xmlns:pc226="http://schemas.microsoft.com/office/powerpoint/2022/06/main/command" chg="del">
              <pc226:chgData name="London Manor-Petersen" userId="S::londonm@qualishealth.org::dd0b5d44-2187-4b01-bba2-354747ca67ba" providerId="AD" clId="Web-{F9E80D11-26D9-474C-9433-A13870434731}" dt="2023-08-04T20:26:51.749" v="4"/>
              <pc2:cmMkLst xmlns:pc2="http://schemas.microsoft.com/office/powerpoint/2019/9/main/command">
                <pc:docMk/>
                <pc:sldMk cId="3833756989" sldId="271"/>
                <pc2:cmMk id="{A820EC0F-DFED-40F1-9A6C-55212F570746}"/>
              </pc2:cmMkLst>
            </pc226:cmChg>
          </p:ext>
        </pc:extLst>
      </pc:sldChg>
      <pc:sldChg chg="delCm">
        <pc:chgData name="London Manor-Petersen" userId="S::londonm@qualishealth.org::dd0b5d44-2187-4b01-bba2-354747ca67ba" providerId="AD" clId="Web-{F9E80D11-26D9-474C-9433-A13870434731}" dt="2023-08-04T20:25:48.169" v="2"/>
        <pc:sldMkLst>
          <pc:docMk/>
          <pc:sldMk cId="2350430734" sldId="272"/>
        </pc:sldMkLst>
        <pc:extLst>
          <p:ext xmlns:p="http://schemas.openxmlformats.org/presentationml/2006/main" uri="{D6D511B9-2390-475A-947B-AFAB55BFBCF1}">
            <pc226:cmChg xmlns:pc226="http://schemas.microsoft.com/office/powerpoint/2022/06/main/command" chg="del">
              <pc226:chgData name="London Manor-Petersen" userId="S::londonm@qualishealth.org::dd0b5d44-2187-4b01-bba2-354747ca67ba" providerId="AD" clId="Web-{F9E80D11-26D9-474C-9433-A13870434731}" dt="2023-08-04T20:25:48.169" v="2"/>
              <pc2:cmMkLst xmlns:pc2="http://schemas.microsoft.com/office/powerpoint/2019/9/main/command">
                <pc:docMk/>
                <pc:sldMk cId="2350430734" sldId="272"/>
                <pc2:cmMk id="{0FBB8CBA-7766-40E4-9328-DC48F9C297FA}"/>
              </pc2:cmMkLst>
            </pc226:cmChg>
          </p:ext>
        </pc:extLst>
      </pc:sldChg>
      <pc:sldChg chg="delCm">
        <pc:chgData name="London Manor-Petersen" userId="S::londonm@qualishealth.org::dd0b5d44-2187-4b01-bba2-354747ca67ba" providerId="AD" clId="Web-{F9E80D11-26D9-474C-9433-A13870434731}" dt="2023-08-04T20:25:14.871" v="0"/>
        <pc:sldMkLst>
          <pc:docMk/>
          <pc:sldMk cId="2501101320" sldId="274"/>
        </pc:sldMkLst>
        <pc:extLst>
          <p:ext xmlns:p="http://schemas.openxmlformats.org/presentationml/2006/main" uri="{D6D511B9-2390-475A-947B-AFAB55BFBCF1}">
            <pc226:cmChg xmlns:pc226="http://schemas.microsoft.com/office/powerpoint/2022/06/main/command" chg="del">
              <pc226:chgData name="London Manor-Petersen" userId="S::londonm@qualishealth.org::dd0b5d44-2187-4b01-bba2-354747ca67ba" providerId="AD" clId="Web-{F9E80D11-26D9-474C-9433-A13870434731}" dt="2023-08-04T20:25:14.871" v="0"/>
              <pc2:cmMkLst xmlns:pc2="http://schemas.microsoft.com/office/powerpoint/2019/9/main/command">
                <pc:docMk/>
                <pc:sldMk cId="2501101320" sldId="274"/>
                <pc2:cmMk id="{057C2DAC-C801-418E-8B3D-B6784B14C5ED}"/>
              </pc2:cmMkLst>
            </pc226:cmChg>
          </p:ext>
        </pc:extLst>
      </pc:sldChg>
      <pc:sldChg chg="delCm">
        <pc:chgData name="London Manor-Petersen" userId="S::londonm@qualishealth.org::dd0b5d44-2187-4b01-bba2-354747ca67ba" providerId="AD" clId="Web-{F9E80D11-26D9-474C-9433-A13870434731}" dt="2023-08-04T20:26:35.483" v="3"/>
        <pc:sldMkLst>
          <pc:docMk/>
          <pc:sldMk cId="622788344" sldId="275"/>
        </pc:sldMkLst>
        <pc:extLst>
          <p:ext xmlns:p="http://schemas.openxmlformats.org/presentationml/2006/main" uri="{D6D511B9-2390-475A-947B-AFAB55BFBCF1}">
            <pc226:cmChg xmlns:pc226="http://schemas.microsoft.com/office/powerpoint/2022/06/main/command" chg="del">
              <pc226:chgData name="London Manor-Petersen" userId="S::londonm@qualishealth.org::dd0b5d44-2187-4b01-bba2-354747ca67ba" providerId="AD" clId="Web-{F9E80D11-26D9-474C-9433-A13870434731}" dt="2023-08-04T20:26:35.483" v="3"/>
              <pc2:cmMkLst xmlns:pc2="http://schemas.microsoft.com/office/powerpoint/2019/9/main/command">
                <pc:docMk/>
                <pc:sldMk cId="622788344" sldId="275"/>
                <pc2:cmMk id="{AF0FD369-8CE0-4205-9C89-5E2F5C2DA56B}"/>
              </pc2:cmMkLst>
            </pc226:cmChg>
          </p:ext>
        </pc:extLst>
      </pc:sldChg>
    </pc:docChg>
  </pc:docChgLst>
  <pc:docChgLst>
    <pc:chgData name="London Manor-Petersen" userId="S::londonm@qualishealth.org::dd0b5d44-2187-4b01-bba2-354747ca67ba" providerId="AD" clId="Web-{7B2A44EB-F843-4DBC-9BE7-5C096CC592F7}"/>
    <pc:docChg chg="modSld">
      <pc:chgData name="London Manor-Petersen" userId="S::londonm@qualishealth.org::dd0b5d44-2187-4b01-bba2-354747ca67ba" providerId="AD" clId="Web-{7B2A44EB-F843-4DBC-9BE7-5C096CC592F7}" dt="2023-08-04T20:40:00.303" v="28" actId="1076"/>
      <pc:docMkLst>
        <pc:docMk/>
      </pc:docMkLst>
      <pc:sldChg chg="addSp modSp modCm">
        <pc:chgData name="London Manor-Petersen" userId="S::londonm@qualishealth.org::dd0b5d44-2187-4b01-bba2-354747ca67ba" providerId="AD" clId="Web-{7B2A44EB-F843-4DBC-9BE7-5C096CC592F7}" dt="2023-08-04T20:36:47.656" v="12"/>
        <pc:sldMkLst>
          <pc:docMk/>
          <pc:sldMk cId="2437993091" sldId="270"/>
        </pc:sldMkLst>
        <pc:spChg chg="add mod">
          <ac:chgData name="London Manor-Petersen" userId="S::londonm@qualishealth.org::dd0b5d44-2187-4b01-bba2-354747ca67ba" providerId="AD" clId="Web-{7B2A44EB-F843-4DBC-9BE7-5C096CC592F7}" dt="2023-08-04T20:33:32.524" v="8" actId="20577"/>
          <ac:spMkLst>
            <pc:docMk/>
            <pc:sldMk cId="2437993091" sldId="270"/>
            <ac:spMk id="3" creationId="{4CA07FB9-6AFF-193F-AF77-47B83E870EDF}"/>
          </ac:spMkLst>
        </pc:spChg>
        <pc:extLst>
          <p:ext xmlns:p="http://schemas.openxmlformats.org/presentationml/2006/main" uri="{D6D511B9-2390-475A-947B-AFAB55BFBCF1}">
            <pc226:cmChg xmlns:pc226="http://schemas.microsoft.com/office/powerpoint/2022/06/main/command" chg="mod">
              <pc226:chgData name="London Manor-Petersen" userId="S::londonm@qualishealth.org::dd0b5d44-2187-4b01-bba2-354747ca67ba" providerId="AD" clId="Web-{7B2A44EB-F843-4DBC-9BE7-5C096CC592F7}" dt="2023-08-04T20:36:47.656" v="12"/>
              <pc2:cmMkLst xmlns:pc2="http://schemas.microsoft.com/office/powerpoint/2019/9/main/command">
                <pc:docMk/>
                <pc:sldMk cId="2437993091" sldId="270"/>
                <pc2:cmMk id="{9ABE0794-C193-4B67-827A-E40A2EA9F047}"/>
              </pc2:cmMkLst>
            </pc226:cmChg>
          </p:ext>
        </pc:extLst>
      </pc:sldChg>
      <pc:sldChg chg="addSp modSp">
        <pc:chgData name="London Manor-Petersen" userId="S::londonm@qualishealth.org::dd0b5d44-2187-4b01-bba2-354747ca67ba" providerId="AD" clId="Web-{7B2A44EB-F843-4DBC-9BE7-5C096CC592F7}" dt="2023-08-04T20:39:00.832" v="23" actId="1076"/>
        <pc:sldMkLst>
          <pc:docMk/>
          <pc:sldMk cId="3833756989" sldId="271"/>
        </pc:sldMkLst>
        <pc:spChg chg="add mod">
          <ac:chgData name="London Manor-Petersen" userId="S::londonm@qualishealth.org::dd0b5d44-2187-4b01-bba2-354747ca67ba" providerId="AD" clId="Web-{7B2A44EB-F843-4DBC-9BE7-5C096CC592F7}" dt="2023-08-04T20:38:31.081" v="18" actId="20577"/>
          <ac:spMkLst>
            <pc:docMk/>
            <pc:sldMk cId="3833756989" sldId="271"/>
            <ac:spMk id="3" creationId="{C135D31F-0251-7109-0ECF-FF7F31241C2B}"/>
          </ac:spMkLst>
        </pc:spChg>
        <pc:spChg chg="add mod">
          <ac:chgData name="London Manor-Petersen" userId="S::londonm@qualishealth.org::dd0b5d44-2187-4b01-bba2-354747ca67ba" providerId="AD" clId="Web-{7B2A44EB-F843-4DBC-9BE7-5C096CC592F7}" dt="2023-08-04T20:39:00.832" v="23" actId="1076"/>
          <ac:spMkLst>
            <pc:docMk/>
            <pc:sldMk cId="3833756989" sldId="271"/>
            <ac:spMk id="4" creationId="{C1F2D246-583D-A934-F476-BE15E87F7A13}"/>
          </ac:spMkLst>
        </pc:spChg>
      </pc:sldChg>
      <pc:sldChg chg="addSp modSp">
        <pc:chgData name="London Manor-Petersen" userId="S::londonm@qualishealth.org::dd0b5d44-2187-4b01-bba2-354747ca67ba" providerId="AD" clId="Web-{7B2A44EB-F843-4DBC-9BE7-5C096CC592F7}" dt="2023-08-04T20:40:00.303" v="28" actId="1076"/>
        <pc:sldMkLst>
          <pc:docMk/>
          <pc:sldMk cId="2350430734" sldId="272"/>
        </pc:sldMkLst>
        <pc:spChg chg="add mod">
          <ac:chgData name="London Manor-Petersen" userId="S::londonm@qualishealth.org::dd0b5d44-2187-4b01-bba2-354747ca67ba" providerId="AD" clId="Web-{7B2A44EB-F843-4DBC-9BE7-5C096CC592F7}" dt="2023-08-04T20:40:00.303" v="28" actId="1076"/>
          <ac:spMkLst>
            <pc:docMk/>
            <pc:sldMk cId="2350430734" sldId="272"/>
            <ac:spMk id="3" creationId="{712ECD87-16C4-769E-8EB6-02CF46506A35}"/>
          </ac:spMkLst>
        </pc:spChg>
      </pc:sldChg>
      <pc:sldChg chg="addSp modSp">
        <pc:chgData name="London Manor-Petersen" userId="S::londonm@qualishealth.org::dd0b5d44-2187-4b01-bba2-354747ca67ba" providerId="AD" clId="Web-{7B2A44EB-F843-4DBC-9BE7-5C096CC592F7}" dt="2023-08-04T20:38:43.691" v="22" actId="14100"/>
        <pc:sldMkLst>
          <pc:docMk/>
          <pc:sldMk cId="622788344" sldId="275"/>
        </pc:sldMkLst>
        <pc:spChg chg="add mod">
          <ac:chgData name="London Manor-Petersen" userId="S::londonm@qualishealth.org::dd0b5d44-2187-4b01-bba2-354747ca67ba" providerId="AD" clId="Web-{7B2A44EB-F843-4DBC-9BE7-5C096CC592F7}" dt="2023-08-04T20:38:43.691" v="22" actId="14100"/>
          <ac:spMkLst>
            <pc:docMk/>
            <pc:sldMk cId="622788344" sldId="275"/>
            <ac:spMk id="3" creationId="{FCCB75AD-2335-3480-F3A7-1C6F050C6612}"/>
          </ac:spMkLst>
        </pc:spChg>
      </pc:sldChg>
    </pc:docChg>
  </pc:docChgLst>
</pc:chgInfo>
</file>

<file path=ppt/comments/modernComment_10E_9150D283.xml><?xml version="1.0" encoding="utf-8"?>
<p188:cmLst xmlns:a="http://schemas.openxmlformats.org/drawingml/2006/main" xmlns:r="http://schemas.openxmlformats.org/officeDocument/2006/relationships" xmlns:p188="http://schemas.microsoft.com/office/powerpoint/2018/8/main">
  <p188:cm id="{9ABE0794-C193-4B67-827A-E40A2EA9F047}" authorId="{98B18622-7AAC-B760-D438-D7B1213D5391}" status="resolved" created="2023-08-04T18:19:44.576" complete="100000">
    <ac:deMkLst xmlns:ac="http://schemas.microsoft.com/office/drawing/2013/main/command">
      <pc:docMk xmlns:pc="http://schemas.microsoft.com/office/powerpoint/2013/main/command"/>
      <pc:sldMk xmlns:pc="http://schemas.microsoft.com/office/powerpoint/2013/main/command" cId="2437993091" sldId="270"/>
      <ac:picMk id="4" creationId="{DDEDB6A4-6A0C-90F4-E206-16A736DF037E}"/>
    </ac:deMkLst>
    <p188:txBody>
      <a:bodyPr/>
      <a:lstStyle/>
      <a:p>
        <a:r>
          <a:rPr lang="en-US"/>
          <a:t>If this is a non-Comagine Health resource, this image should have a hyperlink at the bottom of the slide as a reference to the original source, if possible.</a:t>
        </a:r>
      </a:p>
    </p188:txBody>
  </p188:cm>
</p188:cmLst>
</file>

<file path=ppt/comments/modernComment_14E_1620EF52.xml><?xml version="1.0" encoding="utf-8"?>
<p188:cmLst xmlns:a="http://schemas.openxmlformats.org/drawingml/2006/main" xmlns:r="http://schemas.openxmlformats.org/officeDocument/2006/relationships" xmlns:p188="http://schemas.microsoft.com/office/powerpoint/2018/8/main">
  <p188:cm id="{445D7BDF-1505-420A-82D0-3C985078E8B5}" authorId="{2525EC6E-9BBB-AD2A-6ED6-428F91089384}" status="resolved" created="2023-06-27T22:17:23.190">
    <ac:deMkLst xmlns:ac="http://schemas.microsoft.com/office/drawing/2013/main/command">
      <pc:docMk xmlns:pc="http://schemas.microsoft.com/office/powerpoint/2013/main/command"/>
      <pc:sldMk xmlns:pc="http://schemas.microsoft.com/office/powerpoint/2013/main/command" cId="371257170" sldId="334"/>
      <ac:spMk id="4" creationId="{44ACFF76-7CC5-11DA-8A37-73DC3C5E0DD9}"/>
    </ac:deMkLst>
    <p188:replyLst>
      <p188:reply id="{5F367CFB-3CB7-4E1D-83FB-3324A29492C5}" authorId="{18D6016C-0E97-69C6-8188-B199ABB992F5}" created="2023-07-03T17:56:24.312">
        <p188:txBody>
          <a:bodyPr/>
          <a:lstStyle/>
          <a:p>
            <a:r>
              <a:rPr lang="en-US"/>
              <a:t>Yes, done!</a:t>
            </a:r>
          </a:p>
        </p188:txBody>
      </p188:reply>
    </p188:replyLst>
    <p188:txBody>
      <a:bodyPr/>
      <a:lstStyle/>
      <a:p>
        <a:r>
          <a:rPr lang="en-US"/>
          <a:t>should we add which states each team member is associated with? </a:t>
        </a:r>
      </a:p>
    </p188:txBody>
  </p188:cm>
</p188:cmLst>
</file>

<file path=ppt/diagrams/_rels/data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ata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E7A941-D439-40E3-B551-4F02A53B2C1D}" type="doc">
      <dgm:prSet loTypeId="urn:microsoft.com/office/officeart/2005/8/layout/list1" loCatId="list" qsTypeId="urn:microsoft.com/office/officeart/2005/8/quickstyle/simple5" qsCatId="simple" csTypeId="urn:microsoft.com/office/officeart/2005/8/colors/accent1_2" csCatId="accent1" phldr="1"/>
      <dgm:spPr/>
      <dgm:t>
        <a:bodyPr/>
        <a:lstStyle/>
        <a:p>
          <a:endParaRPr lang="en-US"/>
        </a:p>
      </dgm:t>
    </dgm:pt>
    <dgm:pt modelId="{B377EEBA-FCE2-4CD1-BDB5-C4B1F87CA6F6}">
      <dgm:prSet custT="1"/>
      <dgm:spPr/>
      <dgm:t>
        <a:bodyPr/>
        <a:lstStyle/>
        <a:p>
          <a:r>
            <a:rPr lang="en-US" sz="1800" b="1" dirty="0">
              <a:solidFill>
                <a:schemeClr val="tx1"/>
              </a:solidFill>
            </a:rPr>
            <a:t>Who </a:t>
          </a:r>
          <a:r>
            <a:rPr lang="en-US" sz="1800" b="1">
              <a:solidFill>
                <a:schemeClr val="tx1"/>
              </a:solidFill>
            </a:rPr>
            <a:t>does this matter to?</a:t>
          </a:r>
          <a:endParaRPr lang="en-US" sz="1800" dirty="0">
            <a:solidFill>
              <a:schemeClr val="tx1"/>
            </a:solidFill>
          </a:endParaRPr>
        </a:p>
      </dgm:t>
    </dgm:pt>
    <dgm:pt modelId="{333EEC89-811E-41AC-A1F1-7882B5061FAB}" type="parTrans" cxnId="{1466589C-E6CD-4BFC-8E6E-C4EFD5ACBA59}">
      <dgm:prSet/>
      <dgm:spPr/>
      <dgm:t>
        <a:bodyPr/>
        <a:lstStyle/>
        <a:p>
          <a:endParaRPr lang="en-US"/>
        </a:p>
      </dgm:t>
    </dgm:pt>
    <dgm:pt modelId="{DE36F286-7EBC-4718-8E8F-E71791023823}" type="sibTrans" cxnId="{1466589C-E6CD-4BFC-8E6E-C4EFD5ACBA59}">
      <dgm:prSet/>
      <dgm:spPr/>
      <dgm:t>
        <a:bodyPr/>
        <a:lstStyle/>
        <a:p>
          <a:endParaRPr lang="en-US"/>
        </a:p>
      </dgm:t>
    </dgm:pt>
    <dgm:pt modelId="{49E68160-2662-4327-9C22-00B373EE541C}">
      <dgm:prSet custT="1"/>
      <dgm:spPr/>
      <dgm:t>
        <a:bodyPr/>
        <a:lstStyle/>
        <a:p>
          <a:r>
            <a:rPr lang="en-US" sz="1600" b="1" dirty="0"/>
            <a:t>Eligible clinicians who bill Medicare</a:t>
          </a:r>
        </a:p>
      </dgm:t>
    </dgm:pt>
    <dgm:pt modelId="{79570EBF-9C34-4BBF-B327-EB98D15AA915}" type="parTrans" cxnId="{7227CD7C-90AE-44A3-B247-5F61377173DA}">
      <dgm:prSet/>
      <dgm:spPr/>
      <dgm:t>
        <a:bodyPr/>
        <a:lstStyle/>
        <a:p>
          <a:endParaRPr lang="en-US"/>
        </a:p>
      </dgm:t>
    </dgm:pt>
    <dgm:pt modelId="{CE5797FB-2DCE-4F5C-9EA0-F0A4B7377BCD}" type="sibTrans" cxnId="{7227CD7C-90AE-44A3-B247-5F61377173DA}">
      <dgm:prSet/>
      <dgm:spPr/>
      <dgm:t>
        <a:bodyPr/>
        <a:lstStyle/>
        <a:p>
          <a:endParaRPr lang="en-US"/>
        </a:p>
      </dgm:t>
    </dgm:pt>
    <dgm:pt modelId="{A9A5333F-637C-4255-8AD0-A69AA8BA6E93}">
      <dgm:prSet/>
      <dgm:spPr/>
      <dgm:t>
        <a:bodyPr/>
        <a:lstStyle/>
        <a:p>
          <a:r>
            <a:rPr lang="en-US" sz="1300" dirty="0"/>
            <a:t>Who are not part of an ACO</a:t>
          </a:r>
        </a:p>
      </dgm:t>
    </dgm:pt>
    <dgm:pt modelId="{52C0254D-79AA-488B-A9ED-359F72CE968C}" type="parTrans" cxnId="{AC222D97-E3C9-4734-8EB2-5D159CF0F400}">
      <dgm:prSet/>
      <dgm:spPr/>
      <dgm:t>
        <a:bodyPr/>
        <a:lstStyle/>
        <a:p>
          <a:endParaRPr lang="en-US"/>
        </a:p>
      </dgm:t>
    </dgm:pt>
    <dgm:pt modelId="{E68CB005-C9E0-45BA-89EB-370C6749E38A}" type="sibTrans" cxnId="{AC222D97-E3C9-4734-8EB2-5D159CF0F400}">
      <dgm:prSet/>
      <dgm:spPr/>
      <dgm:t>
        <a:bodyPr/>
        <a:lstStyle/>
        <a:p>
          <a:endParaRPr lang="en-US"/>
        </a:p>
      </dgm:t>
    </dgm:pt>
    <dgm:pt modelId="{FC80A2E6-0155-4D4C-B63D-C39CE9332383}">
      <dgm:prSet/>
      <dgm:spPr/>
      <dgm:t>
        <a:bodyPr/>
        <a:lstStyle/>
        <a:p>
          <a:r>
            <a:rPr lang="en-US" sz="1300"/>
            <a:t>Who meet the low volume threshold</a:t>
          </a:r>
        </a:p>
      </dgm:t>
    </dgm:pt>
    <dgm:pt modelId="{64E28E3C-31C9-45FC-BB7D-3A5B28CC4BF7}" type="parTrans" cxnId="{6D274894-DA6E-4EC2-A480-A3ECEC57B346}">
      <dgm:prSet/>
      <dgm:spPr/>
      <dgm:t>
        <a:bodyPr/>
        <a:lstStyle/>
        <a:p>
          <a:endParaRPr lang="en-US"/>
        </a:p>
      </dgm:t>
    </dgm:pt>
    <dgm:pt modelId="{92EADC4A-BBD7-4CFF-960A-4E80482A5C8C}" type="sibTrans" cxnId="{6D274894-DA6E-4EC2-A480-A3ECEC57B346}">
      <dgm:prSet/>
      <dgm:spPr/>
      <dgm:t>
        <a:bodyPr/>
        <a:lstStyle/>
        <a:p>
          <a:endParaRPr lang="en-US"/>
        </a:p>
      </dgm:t>
    </dgm:pt>
    <dgm:pt modelId="{D9170E14-1B7D-412B-B903-05D36231C7E2}">
      <dgm:prSet/>
      <dgm:spPr/>
      <dgm:t>
        <a:bodyPr/>
        <a:lstStyle/>
        <a:p>
          <a:r>
            <a:rPr lang="en-US" sz="1300"/>
            <a:t>Who report on either of the influenza or pneumococcal quality measures</a:t>
          </a:r>
        </a:p>
      </dgm:t>
    </dgm:pt>
    <dgm:pt modelId="{A494C400-EC35-45BD-9892-5A8663F85599}" type="parTrans" cxnId="{C970CEE2-5B15-4E6D-8589-4F742F2443D3}">
      <dgm:prSet/>
      <dgm:spPr/>
      <dgm:t>
        <a:bodyPr/>
        <a:lstStyle/>
        <a:p>
          <a:endParaRPr lang="en-US"/>
        </a:p>
      </dgm:t>
    </dgm:pt>
    <dgm:pt modelId="{5E40B38C-ACA7-43F5-977A-2A6A3D8C0ACB}" type="sibTrans" cxnId="{C970CEE2-5B15-4E6D-8589-4F742F2443D3}">
      <dgm:prSet/>
      <dgm:spPr/>
      <dgm:t>
        <a:bodyPr/>
        <a:lstStyle/>
        <a:p>
          <a:endParaRPr lang="en-US"/>
        </a:p>
      </dgm:t>
    </dgm:pt>
    <dgm:pt modelId="{DC109AF6-A40B-42E9-86BE-87DA997EE6C9}">
      <dgm:prSet custT="1"/>
      <dgm:spPr/>
      <dgm:t>
        <a:bodyPr/>
        <a:lstStyle/>
        <a:p>
          <a:r>
            <a:rPr lang="en-US" sz="1800" b="1">
              <a:solidFill>
                <a:schemeClr val="tx1"/>
              </a:solidFill>
            </a:rPr>
            <a:t>What are the 2023 options?</a:t>
          </a:r>
          <a:endParaRPr lang="en-US" sz="1800">
            <a:solidFill>
              <a:schemeClr val="tx1"/>
            </a:solidFill>
          </a:endParaRPr>
        </a:p>
      </dgm:t>
    </dgm:pt>
    <dgm:pt modelId="{29D38309-2129-4EC3-AD78-6BE17EC7870B}" type="parTrans" cxnId="{90FA90FA-297A-479D-87D6-9B289FCF07F9}">
      <dgm:prSet/>
      <dgm:spPr/>
      <dgm:t>
        <a:bodyPr/>
        <a:lstStyle/>
        <a:p>
          <a:endParaRPr lang="en-US"/>
        </a:p>
      </dgm:t>
    </dgm:pt>
    <dgm:pt modelId="{9E8513D0-0B8A-40EF-9112-6CFBE3BE0744}" type="sibTrans" cxnId="{90FA90FA-297A-479D-87D6-9B289FCF07F9}">
      <dgm:prSet/>
      <dgm:spPr/>
      <dgm:t>
        <a:bodyPr/>
        <a:lstStyle/>
        <a:p>
          <a:endParaRPr lang="en-US"/>
        </a:p>
      </dgm:t>
    </dgm:pt>
    <dgm:pt modelId="{78FEA8A0-E88F-413D-9DBF-94EB5E009BC3}">
      <dgm:prSet custT="1"/>
      <dgm:spPr/>
      <dgm:t>
        <a:bodyPr/>
        <a:lstStyle/>
        <a:p>
          <a:r>
            <a:rPr lang="en-US" sz="1600" b="1" dirty="0"/>
            <a:t>Report adult immunizations with measure 493</a:t>
          </a:r>
        </a:p>
      </dgm:t>
    </dgm:pt>
    <dgm:pt modelId="{D2C17B78-76C8-4BBE-B935-C8E9C7D43B45}" type="parTrans" cxnId="{F94E7A43-DA55-446A-95D8-E4291A47EBEA}">
      <dgm:prSet/>
      <dgm:spPr/>
      <dgm:t>
        <a:bodyPr/>
        <a:lstStyle/>
        <a:p>
          <a:endParaRPr lang="en-US"/>
        </a:p>
      </dgm:t>
    </dgm:pt>
    <dgm:pt modelId="{6B229557-1D57-4C97-926E-C392ECBAF7F8}" type="sibTrans" cxnId="{F94E7A43-DA55-446A-95D8-E4291A47EBEA}">
      <dgm:prSet/>
      <dgm:spPr/>
      <dgm:t>
        <a:bodyPr/>
        <a:lstStyle/>
        <a:p>
          <a:endParaRPr lang="en-US"/>
        </a:p>
      </dgm:t>
    </dgm:pt>
    <dgm:pt modelId="{9F592969-A709-4940-8B97-77DF46C9A6E5}">
      <dgm:prSet custT="1"/>
      <dgm:spPr/>
      <dgm:t>
        <a:bodyPr/>
        <a:lstStyle/>
        <a:p>
          <a:r>
            <a:rPr lang="en-US" sz="1400" dirty="0"/>
            <a:t>Weighted average of these four:</a:t>
          </a:r>
        </a:p>
      </dgm:t>
    </dgm:pt>
    <dgm:pt modelId="{294D979E-D3B7-4F86-8595-755B25D08904}" type="parTrans" cxnId="{D2400A8E-853F-4A18-9137-1EC587B37635}">
      <dgm:prSet/>
      <dgm:spPr/>
      <dgm:t>
        <a:bodyPr/>
        <a:lstStyle/>
        <a:p>
          <a:endParaRPr lang="en-US"/>
        </a:p>
      </dgm:t>
    </dgm:pt>
    <dgm:pt modelId="{753E1ECD-1E28-4686-BD6E-0C6C48880E8D}" type="sibTrans" cxnId="{D2400A8E-853F-4A18-9137-1EC587B37635}">
      <dgm:prSet/>
      <dgm:spPr/>
      <dgm:t>
        <a:bodyPr/>
        <a:lstStyle/>
        <a:p>
          <a:endParaRPr lang="en-US"/>
        </a:p>
      </dgm:t>
    </dgm:pt>
    <dgm:pt modelId="{B47FD87C-CD1D-406A-813E-3D995CE7F25A}">
      <dgm:prSet/>
      <dgm:spPr/>
      <dgm:t>
        <a:bodyPr/>
        <a:lstStyle/>
        <a:p>
          <a:pPr>
            <a:buFont typeface="Wingdings" panose="05000000000000000000" pitchFamily="2" charset="2"/>
            <a:buChar char="ü"/>
          </a:pPr>
          <a:r>
            <a:rPr lang="en-US" sz="1300" dirty="0"/>
            <a:t> Influenza</a:t>
          </a:r>
        </a:p>
      </dgm:t>
    </dgm:pt>
    <dgm:pt modelId="{E79416B5-6FB5-47E3-82C2-20310E5FB235}" type="parTrans" cxnId="{C2532509-4272-4741-ACA5-53701C721AB5}">
      <dgm:prSet/>
      <dgm:spPr/>
      <dgm:t>
        <a:bodyPr/>
        <a:lstStyle/>
        <a:p>
          <a:endParaRPr lang="en-US"/>
        </a:p>
      </dgm:t>
    </dgm:pt>
    <dgm:pt modelId="{AC8FEF48-4232-400A-96A2-F666719DD57A}" type="sibTrans" cxnId="{C2532509-4272-4741-ACA5-53701C721AB5}">
      <dgm:prSet/>
      <dgm:spPr/>
      <dgm:t>
        <a:bodyPr/>
        <a:lstStyle/>
        <a:p>
          <a:endParaRPr lang="en-US"/>
        </a:p>
      </dgm:t>
    </dgm:pt>
    <dgm:pt modelId="{EB16F95F-4800-45C8-9219-570E903C0182}">
      <dgm:prSet/>
      <dgm:spPr/>
      <dgm:t>
        <a:bodyPr/>
        <a:lstStyle/>
        <a:p>
          <a:pPr>
            <a:buFont typeface="Wingdings" panose="05000000000000000000" pitchFamily="2" charset="2"/>
            <a:buChar char="ü"/>
          </a:pPr>
          <a:r>
            <a:rPr lang="en-US" sz="1300" dirty="0"/>
            <a:t> Tdap</a:t>
          </a:r>
        </a:p>
      </dgm:t>
    </dgm:pt>
    <dgm:pt modelId="{2A237FB9-185B-459D-9C63-2B8BDC0E6EB5}" type="parTrans" cxnId="{3ECF1A17-1768-48E9-BA9F-49C88C7F9267}">
      <dgm:prSet/>
      <dgm:spPr/>
      <dgm:t>
        <a:bodyPr/>
        <a:lstStyle/>
        <a:p>
          <a:endParaRPr lang="en-US"/>
        </a:p>
      </dgm:t>
    </dgm:pt>
    <dgm:pt modelId="{FC799121-27CF-4A7F-A73A-939382B205AC}" type="sibTrans" cxnId="{3ECF1A17-1768-48E9-BA9F-49C88C7F9267}">
      <dgm:prSet/>
      <dgm:spPr/>
      <dgm:t>
        <a:bodyPr/>
        <a:lstStyle/>
        <a:p>
          <a:endParaRPr lang="en-US"/>
        </a:p>
      </dgm:t>
    </dgm:pt>
    <dgm:pt modelId="{56577883-AF58-4F66-B2AF-14E1ADCDFAA2}">
      <dgm:prSet/>
      <dgm:spPr/>
      <dgm:t>
        <a:bodyPr/>
        <a:lstStyle/>
        <a:p>
          <a:pPr>
            <a:buFont typeface="Wingdings" panose="05000000000000000000" pitchFamily="2" charset="2"/>
            <a:buChar char="ü"/>
          </a:pPr>
          <a:r>
            <a:rPr lang="en-US" sz="1300" dirty="0"/>
            <a:t> Shingles</a:t>
          </a:r>
        </a:p>
      </dgm:t>
    </dgm:pt>
    <dgm:pt modelId="{88226653-1948-40AB-B456-59BE6B513E25}" type="parTrans" cxnId="{64D000F3-F6F8-4B2C-8FDC-64DAB2A8A4AF}">
      <dgm:prSet/>
      <dgm:spPr/>
      <dgm:t>
        <a:bodyPr/>
        <a:lstStyle/>
        <a:p>
          <a:endParaRPr lang="en-US"/>
        </a:p>
      </dgm:t>
    </dgm:pt>
    <dgm:pt modelId="{BBAFD97B-A957-45EE-B49C-B0564964F2C9}" type="sibTrans" cxnId="{64D000F3-F6F8-4B2C-8FDC-64DAB2A8A4AF}">
      <dgm:prSet/>
      <dgm:spPr/>
      <dgm:t>
        <a:bodyPr/>
        <a:lstStyle/>
        <a:p>
          <a:endParaRPr lang="en-US"/>
        </a:p>
      </dgm:t>
    </dgm:pt>
    <dgm:pt modelId="{5A449B41-71DD-4950-A449-F35DA3C8E368}">
      <dgm:prSet/>
      <dgm:spPr/>
      <dgm:t>
        <a:bodyPr/>
        <a:lstStyle/>
        <a:p>
          <a:pPr>
            <a:buFont typeface="Wingdings" panose="05000000000000000000" pitchFamily="2" charset="2"/>
            <a:buChar char="ü"/>
          </a:pPr>
          <a:r>
            <a:rPr lang="en-US" sz="1300" dirty="0"/>
            <a:t> Pneumococcal</a:t>
          </a:r>
        </a:p>
      </dgm:t>
    </dgm:pt>
    <dgm:pt modelId="{7D7C380E-5CDC-4F97-A878-C2B1D8D9BE71}" type="parTrans" cxnId="{B145DE2C-5F18-4D59-9703-50AD26F2633D}">
      <dgm:prSet/>
      <dgm:spPr/>
      <dgm:t>
        <a:bodyPr/>
        <a:lstStyle/>
        <a:p>
          <a:endParaRPr lang="en-US"/>
        </a:p>
      </dgm:t>
    </dgm:pt>
    <dgm:pt modelId="{E9DF1B8E-22F7-4E16-897E-B002C8212B7A}" type="sibTrans" cxnId="{B145DE2C-5F18-4D59-9703-50AD26F2633D}">
      <dgm:prSet/>
      <dgm:spPr/>
      <dgm:t>
        <a:bodyPr/>
        <a:lstStyle/>
        <a:p>
          <a:endParaRPr lang="en-US"/>
        </a:p>
      </dgm:t>
    </dgm:pt>
    <dgm:pt modelId="{8A40EF0A-D065-4A72-AE7B-2FB9FDB37BEF}">
      <dgm:prSet custT="1"/>
      <dgm:spPr/>
      <dgm:t>
        <a:bodyPr/>
        <a:lstStyle/>
        <a:p>
          <a:r>
            <a:rPr lang="en-US" sz="1600" b="1" dirty="0">
              <a:solidFill>
                <a:srgbClr val="69BE46"/>
              </a:solidFill>
            </a:rPr>
            <a:t>and</a:t>
          </a:r>
          <a:endParaRPr lang="en-US" sz="1600" dirty="0">
            <a:solidFill>
              <a:srgbClr val="69BE46"/>
            </a:solidFill>
          </a:endParaRPr>
        </a:p>
      </dgm:t>
    </dgm:pt>
    <dgm:pt modelId="{7DE06CAF-6993-48FA-B733-E68106E2CDFD}" type="parTrans" cxnId="{08B7C33C-C849-43F1-B005-326BA9EA3F08}">
      <dgm:prSet/>
      <dgm:spPr/>
      <dgm:t>
        <a:bodyPr/>
        <a:lstStyle/>
        <a:p>
          <a:endParaRPr lang="en-US"/>
        </a:p>
      </dgm:t>
    </dgm:pt>
    <dgm:pt modelId="{8F88AD49-F118-4E57-9F2F-64E420D12C9F}" type="sibTrans" cxnId="{08B7C33C-C849-43F1-B005-326BA9EA3F08}">
      <dgm:prSet/>
      <dgm:spPr/>
      <dgm:t>
        <a:bodyPr/>
        <a:lstStyle/>
        <a:p>
          <a:endParaRPr lang="en-US"/>
        </a:p>
      </dgm:t>
    </dgm:pt>
    <dgm:pt modelId="{CA2D1992-65D5-4732-B151-9CA3543567FD}">
      <dgm:prSet custT="1"/>
      <dgm:spPr/>
      <dgm:t>
        <a:bodyPr/>
        <a:lstStyle/>
        <a:p>
          <a:r>
            <a:rPr lang="en-US" sz="1600" b="1" dirty="0"/>
            <a:t>Choose another quality measure to report on</a:t>
          </a:r>
        </a:p>
      </dgm:t>
    </dgm:pt>
    <dgm:pt modelId="{2D679D54-CF11-4992-8BBE-D59696FF7160}" type="parTrans" cxnId="{EFE1DFC6-58D5-4AFE-BF07-5C4D95B95B69}">
      <dgm:prSet/>
      <dgm:spPr/>
      <dgm:t>
        <a:bodyPr/>
        <a:lstStyle/>
        <a:p>
          <a:endParaRPr lang="en-US"/>
        </a:p>
      </dgm:t>
    </dgm:pt>
    <dgm:pt modelId="{C4898AC5-CACD-4F57-BCB6-F80EC3C50FAE}" type="sibTrans" cxnId="{EFE1DFC6-58D5-4AFE-BF07-5C4D95B95B69}">
      <dgm:prSet/>
      <dgm:spPr/>
      <dgm:t>
        <a:bodyPr/>
        <a:lstStyle/>
        <a:p>
          <a:endParaRPr lang="en-US"/>
        </a:p>
      </dgm:t>
    </dgm:pt>
    <dgm:pt modelId="{CDE1788C-9DB9-42AB-B937-9DBDFD90A885}">
      <dgm:prSet custT="1"/>
      <dgm:spPr/>
      <dgm:t>
        <a:bodyPr/>
        <a:lstStyle/>
        <a:p>
          <a:r>
            <a:rPr lang="en-US" sz="1600" b="1" dirty="0">
              <a:solidFill>
                <a:srgbClr val="69BE46"/>
              </a:solidFill>
            </a:rPr>
            <a:t>or</a:t>
          </a:r>
          <a:endParaRPr lang="en-US" sz="1600" dirty="0">
            <a:solidFill>
              <a:srgbClr val="69BE46"/>
            </a:solidFill>
          </a:endParaRPr>
        </a:p>
      </dgm:t>
    </dgm:pt>
    <dgm:pt modelId="{E1592EDE-62A2-4164-A7BB-7439BDC141DB}" type="parTrans" cxnId="{A5698D63-D2B6-46E2-A924-AB6B11BE0B5D}">
      <dgm:prSet/>
      <dgm:spPr/>
      <dgm:t>
        <a:bodyPr/>
        <a:lstStyle/>
        <a:p>
          <a:endParaRPr lang="en-US"/>
        </a:p>
      </dgm:t>
    </dgm:pt>
    <dgm:pt modelId="{E8CEFB0F-06EE-406C-A943-04C2B3D0FF5C}" type="sibTrans" cxnId="{A5698D63-D2B6-46E2-A924-AB6B11BE0B5D}">
      <dgm:prSet/>
      <dgm:spPr/>
      <dgm:t>
        <a:bodyPr/>
        <a:lstStyle/>
        <a:p>
          <a:endParaRPr lang="en-US"/>
        </a:p>
      </dgm:t>
    </dgm:pt>
    <dgm:pt modelId="{3354D11B-6C00-4055-84EC-2E3FB95534BC}">
      <dgm:prSet custT="1"/>
      <dgm:spPr/>
      <dgm:t>
        <a:bodyPr/>
        <a:lstStyle/>
        <a:p>
          <a:r>
            <a:rPr lang="en-US" sz="1800" b="1" dirty="0"/>
            <a:t>Choose two additional quality measures and do not report on adult immunizations</a:t>
          </a:r>
        </a:p>
      </dgm:t>
    </dgm:pt>
    <dgm:pt modelId="{B263D91D-E88D-49E3-85AA-F2CB471DCC6A}" type="parTrans" cxnId="{91838380-A263-4E3C-9BEC-E609C4601CDC}">
      <dgm:prSet/>
      <dgm:spPr/>
      <dgm:t>
        <a:bodyPr/>
        <a:lstStyle/>
        <a:p>
          <a:endParaRPr lang="en-US"/>
        </a:p>
      </dgm:t>
    </dgm:pt>
    <dgm:pt modelId="{1A00FD58-E05B-4CF6-A6B4-D6DAC70C8C72}" type="sibTrans" cxnId="{91838380-A263-4E3C-9BEC-E609C4601CDC}">
      <dgm:prSet/>
      <dgm:spPr/>
      <dgm:t>
        <a:bodyPr/>
        <a:lstStyle/>
        <a:p>
          <a:endParaRPr lang="en-US"/>
        </a:p>
      </dgm:t>
    </dgm:pt>
    <dgm:pt modelId="{C6F47857-821A-43C0-B83E-43FB2173AD9D}" type="pres">
      <dgm:prSet presAssocID="{50E7A941-D439-40E3-B551-4F02A53B2C1D}" presName="linear" presStyleCnt="0">
        <dgm:presLayoutVars>
          <dgm:dir/>
          <dgm:animLvl val="lvl"/>
          <dgm:resizeHandles val="exact"/>
        </dgm:presLayoutVars>
      </dgm:prSet>
      <dgm:spPr/>
    </dgm:pt>
    <dgm:pt modelId="{D6A2A7CB-7CBD-4F4F-BDDF-6B85B0629BD4}" type="pres">
      <dgm:prSet presAssocID="{B377EEBA-FCE2-4CD1-BDB5-C4B1F87CA6F6}" presName="parentLin" presStyleCnt="0"/>
      <dgm:spPr/>
    </dgm:pt>
    <dgm:pt modelId="{728A0B0F-2AA4-423B-9D1A-5E12E67D4FE5}" type="pres">
      <dgm:prSet presAssocID="{B377EEBA-FCE2-4CD1-BDB5-C4B1F87CA6F6}" presName="parentLeftMargin" presStyleLbl="node1" presStyleIdx="0" presStyleCnt="2"/>
      <dgm:spPr/>
    </dgm:pt>
    <dgm:pt modelId="{94FE6D07-3FCA-473D-ACE3-D3EC2D135D0F}" type="pres">
      <dgm:prSet presAssocID="{B377EEBA-FCE2-4CD1-BDB5-C4B1F87CA6F6}" presName="parentText" presStyleLbl="node1" presStyleIdx="0" presStyleCnt="2">
        <dgm:presLayoutVars>
          <dgm:chMax val="0"/>
          <dgm:bulletEnabled val="1"/>
        </dgm:presLayoutVars>
      </dgm:prSet>
      <dgm:spPr/>
    </dgm:pt>
    <dgm:pt modelId="{3C4904BC-6495-469D-B5F1-579C2E954E62}" type="pres">
      <dgm:prSet presAssocID="{B377EEBA-FCE2-4CD1-BDB5-C4B1F87CA6F6}" presName="negativeSpace" presStyleCnt="0"/>
      <dgm:spPr/>
    </dgm:pt>
    <dgm:pt modelId="{1BCAD087-BF54-457A-8552-6DF6E8D3CDA4}" type="pres">
      <dgm:prSet presAssocID="{B377EEBA-FCE2-4CD1-BDB5-C4B1F87CA6F6}" presName="childText" presStyleLbl="conFgAcc1" presStyleIdx="0" presStyleCnt="2">
        <dgm:presLayoutVars>
          <dgm:bulletEnabled val="1"/>
        </dgm:presLayoutVars>
      </dgm:prSet>
      <dgm:spPr/>
    </dgm:pt>
    <dgm:pt modelId="{1E064C33-CC29-4F45-AE90-31391320A9E5}" type="pres">
      <dgm:prSet presAssocID="{DE36F286-7EBC-4718-8E8F-E71791023823}" presName="spaceBetweenRectangles" presStyleCnt="0"/>
      <dgm:spPr/>
    </dgm:pt>
    <dgm:pt modelId="{682DA216-DEC0-4FEE-9107-C8A2823D3874}" type="pres">
      <dgm:prSet presAssocID="{DC109AF6-A40B-42E9-86BE-87DA997EE6C9}" presName="parentLin" presStyleCnt="0"/>
      <dgm:spPr/>
    </dgm:pt>
    <dgm:pt modelId="{B4A12431-0A83-451C-8D9D-6035A2131E4A}" type="pres">
      <dgm:prSet presAssocID="{DC109AF6-A40B-42E9-86BE-87DA997EE6C9}" presName="parentLeftMargin" presStyleLbl="node1" presStyleIdx="0" presStyleCnt="2"/>
      <dgm:spPr/>
    </dgm:pt>
    <dgm:pt modelId="{C0118C57-599E-4B09-A8A5-CBFA52AEDA11}" type="pres">
      <dgm:prSet presAssocID="{DC109AF6-A40B-42E9-86BE-87DA997EE6C9}" presName="parentText" presStyleLbl="node1" presStyleIdx="1" presStyleCnt="2">
        <dgm:presLayoutVars>
          <dgm:chMax val="0"/>
          <dgm:bulletEnabled val="1"/>
        </dgm:presLayoutVars>
      </dgm:prSet>
      <dgm:spPr/>
    </dgm:pt>
    <dgm:pt modelId="{0A74CAC6-16C1-4099-9D3C-B30AA53B9B71}" type="pres">
      <dgm:prSet presAssocID="{DC109AF6-A40B-42E9-86BE-87DA997EE6C9}" presName="negativeSpace" presStyleCnt="0"/>
      <dgm:spPr/>
    </dgm:pt>
    <dgm:pt modelId="{D8586D2A-BA52-4894-9DF2-5BE4F9CBCE0B}" type="pres">
      <dgm:prSet presAssocID="{DC109AF6-A40B-42E9-86BE-87DA997EE6C9}" presName="childText" presStyleLbl="conFgAcc1" presStyleIdx="1" presStyleCnt="2" custLinFactNeighborX="-143" custLinFactNeighborY="16691">
        <dgm:presLayoutVars>
          <dgm:bulletEnabled val="1"/>
        </dgm:presLayoutVars>
      </dgm:prSet>
      <dgm:spPr/>
    </dgm:pt>
  </dgm:ptLst>
  <dgm:cxnLst>
    <dgm:cxn modelId="{C2532509-4272-4741-ACA5-53701C721AB5}" srcId="{9F592969-A709-4940-8B97-77DF46C9A6E5}" destId="{B47FD87C-CD1D-406A-813E-3D995CE7F25A}" srcOrd="0" destOrd="0" parTransId="{E79416B5-6FB5-47E3-82C2-20310E5FB235}" sibTransId="{AC8FEF48-4232-400A-96A2-F666719DD57A}"/>
    <dgm:cxn modelId="{82215C0A-E44F-4A07-B6B9-F23C2AD18878}" type="presOf" srcId="{FC80A2E6-0155-4D4C-B63D-C39CE9332383}" destId="{1BCAD087-BF54-457A-8552-6DF6E8D3CDA4}" srcOrd="0" destOrd="2" presId="urn:microsoft.com/office/officeart/2005/8/layout/list1"/>
    <dgm:cxn modelId="{643F910F-9CB0-4869-9BCE-3966B0660341}" type="presOf" srcId="{9F592969-A709-4940-8B97-77DF46C9A6E5}" destId="{D8586D2A-BA52-4894-9DF2-5BE4F9CBCE0B}" srcOrd="0" destOrd="1" presId="urn:microsoft.com/office/officeart/2005/8/layout/list1"/>
    <dgm:cxn modelId="{14364510-2D72-4864-BC37-73D772106BE5}" type="presOf" srcId="{B47FD87C-CD1D-406A-813E-3D995CE7F25A}" destId="{D8586D2A-BA52-4894-9DF2-5BE4F9CBCE0B}" srcOrd="0" destOrd="2" presId="urn:microsoft.com/office/officeart/2005/8/layout/list1"/>
    <dgm:cxn modelId="{3ECF1A17-1768-48E9-BA9F-49C88C7F9267}" srcId="{9F592969-A709-4940-8B97-77DF46C9A6E5}" destId="{EB16F95F-4800-45C8-9219-570E903C0182}" srcOrd="1" destOrd="0" parTransId="{2A237FB9-185B-459D-9C63-2B8BDC0E6EB5}" sibTransId="{FC799121-27CF-4A7F-A73A-939382B205AC}"/>
    <dgm:cxn modelId="{E9B3F01A-1EF9-45DC-9E8A-D256DF90BC31}" type="presOf" srcId="{56577883-AF58-4F66-B2AF-14E1ADCDFAA2}" destId="{D8586D2A-BA52-4894-9DF2-5BE4F9CBCE0B}" srcOrd="0" destOrd="4" presId="urn:microsoft.com/office/officeart/2005/8/layout/list1"/>
    <dgm:cxn modelId="{BAE71A21-A2A8-4266-96E4-727D929D19FC}" type="presOf" srcId="{DC109AF6-A40B-42E9-86BE-87DA997EE6C9}" destId="{B4A12431-0A83-451C-8D9D-6035A2131E4A}" srcOrd="0" destOrd="0" presId="urn:microsoft.com/office/officeart/2005/8/layout/list1"/>
    <dgm:cxn modelId="{CFF98825-57A5-4EEB-A027-C67B28ADABDC}" type="presOf" srcId="{CDE1788C-9DB9-42AB-B937-9DBDFD90A885}" destId="{D8586D2A-BA52-4894-9DF2-5BE4F9CBCE0B}" srcOrd="0" destOrd="8" presId="urn:microsoft.com/office/officeart/2005/8/layout/list1"/>
    <dgm:cxn modelId="{B145DE2C-5F18-4D59-9703-50AD26F2633D}" srcId="{9F592969-A709-4940-8B97-77DF46C9A6E5}" destId="{5A449B41-71DD-4950-A449-F35DA3C8E368}" srcOrd="3" destOrd="0" parTransId="{7D7C380E-5CDC-4F97-A878-C2B1D8D9BE71}" sibTransId="{E9DF1B8E-22F7-4E16-897E-B002C8212B7A}"/>
    <dgm:cxn modelId="{08B7C33C-C849-43F1-B005-326BA9EA3F08}" srcId="{DC109AF6-A40B-42E9-86BE-87DA997EE6C9}" destId="{8A40EF0A-D065-4A72-AE7B-2FB9FDB37BEF}" srcOrd="1" destOrd="0" parTransId="{7DE06CAF-6993-48FA-B733-E68106E2CDFD}" sibTransId="{8F88AD49-F118-4E57-9F2F-64E420D12C9F}"/>
    <dgm:cxn modelId="{D72F9E3F-7AB6-4761-A358-A66D73DC2A97}" type="presOf" srcId="{3354D11B-6C00-4055-84EC-2E3FB95534BC}" destId="{D8586D2A-BA52-4894-9DF2-5BE4F9CBCE0B}" srcOrd="0" destOrd="9" presId="urn:microsoft.com/office/officeart/2005/8/layout/list1"/>
    <dgm:cxn modelId="{D7797A60-AE04-4CDF-B325-1F031DCDD976}" type="presOf" srcId="{B377EEBA-FCE2-4CD1-BDB5-C4B1F87CA6F6}" destId="{728A0B0F-2AA4-423B-9D1A-5E12E67D4FE5}" srcOrd="0" destOrd="0" presId="urn:microsoft.com/office/officeart/2005/8/layout/list1"/>
    <dgm:cxn modelId="{0DBBCD42-B463-4167-B140-C9A0C75B6866}" type="presOf" srcId="{EB16F95F-4800-45C8-9219-570E903C0182}" destId="{D8586D2A-BA52-4894-9DF2-5BE4F9CBCE0B}" srcOrd="0" destOrd="3" presId="urn:microsoft.com/office/officeart/2005/8/layout/list1"/>
    <dgm:cxn modelId="{F94E7A43-DA55-446A-95D8-E4291A47EBEA}" srcId="{DC109AF6-A40B-42E9-86BE-87DA997EE6C9}" destId="{78FEA8A0-E88F-413D-9DBF-94EB5E009BC3}" srcOrd="0" destOrd="0" parTransId="{D2C17B78-76C8-4BBE-B935-C8E9C7D43B45}" sibTransId="{6B229557-1D57-4C97-926E-C392ECBAF7F8}"/>
    <dgm:cxn modelId="{A5698D63-D2B6-46E2-A924-AB6B11BE0B5D}" srcId="{DC109AF6-A40B-42E9-86BE-87DA997EE6C9}" destId="{CDE1788C-9DB9-42AB-B937-9DBDFD90A885}" srcOrd="3" destOrd="0" parTransId="{E1592EDE-62A2-4164-A7BB-7439BDC141DB}" sibTransId="{E8CEFB0F-06EE-406C-A943-04C2B3D0FF5C}"/>
    <dgm:cxn modelId="{7227CD7C-90AE-44A3-B247-5F61377173DA}" srcId="{B377EEBA-FCE2-4CD1-BDB5-C4B1F87CA6F6}" destId="{49E68160-2662-4327-9C22-00B373EE541C}" srcOrd="0" destOrd="0" parTransId="{79570EBF-9C34-4BBF-B327-EB98D15AA915}" sibTransId="{CE5797FB-2DCE-4F5C-9EA0-F0A4B7377BCD}"/>
    <dgm:cxn modelId="{91838380-A263-4E3C-9BEC-E609C4601CDC}" srcId="{DC109AF6-A40B-42E9-86BE-87DA997EE6C9}" destId="{3354D11B-6C00-4055-84EC-2E3FB95534BC}" srcOrd="4" destOrd="0" parTransId="{B263D91D-E88D-49E3-85AA-F2CB471DCC6A}" sibTransId="{1A00FD58-E05B-4CF6-A6B4-D6DAC70C8C72}"/>
    <dgm:cxn modelId="{D2400A8E-853F-4A18-9137-1EC587B37635}" srcId="{78FEA8A0-E88F-413D-9DBF-94EB5E009BC3}" destId="{9F592969-A709-4940-8B97-77DF46C9A6E5}" srcOrd="0" destOrd="0" parTransId="{294D979E-D3B7-4F86-8595-755B25D08904}" sibTransId="{753E1ECD-1E28-4686-BD6E-0C6C48880E8D}"/>
    <dgm:cxn modelId="{6D274894-DA6E-4EC2-A480-A3ECEC57B346}" srcId="{49E68160-2662-4327-9C22-00B373EE541C}" destId="{FC80A2E6-0155-4D4C-B63D-C39CE9332383}" srcOrd="1" destOrd="0" parTransId="{64E28E3C-31C9-45FC-BB7D-3A5B28CC4BF7}" sibTransId="{92EADC4A-BBD7-4CFF-960A-4E80482A5C8C}"/>
    <dgm:cxn modelId="{AC222D97-E3C9-4734-8EB2-5D159CF0F400}" srcId="{49E68160-2662-4327-9C22-00B373EE541C}" destId="{A9A5333F-637C-4255-8AD0-A69AA8BA6E93}" srcOrd="0" destOrd="0" parTransId="{52C0254D-79AA-488B-A9ED-359F72CE968C}" sibTransId="{E68CB005-C9E0-45BA-89EB-370C6749E38A}"/>
    <dgm:cxn modelId="{1466589C-E6CD-4BFC-8E6E-C4EFD5ACBA59}" srcId="{50E7A941-D439-40E3-B551-4F02A53B2C1D}" destId="{B377EEBA-FCE2-4CD1-BDB5-C4B1F87CA6F6}" srcOrd="0" destOrd="0" parTransId="{333EEC89-811E-41AC-A1F1-7882B5061FAB}" sibTransId="{DE36F286-7EBC-4718-8E8F-E71791023823}"/>
    <dgm:cxn modelId="{8B7FC39D-4F48-4BE8-A905-95EBF9E9BDF8}" type="presOf" srcId="{A9A5333F-637C-4255-8AD0-A69AA8BA6E93}" destId="{1BCAD087-BF54-457A-8552-6DF6E8D3CDA4}" srcOrd="0" destOrd="1" presId="urn:microsoft.com/office/officeart/2005/8/layout/list1"/>
    <dgm:cxn modelId="{6838D9AD-5886-4415-8097-F65D0C2A619B}" type="presOf" srcId="{78FEA8A0-E88F-413D-9DBF-94EB5E009BC3}" destId="{D8586D2A-BA52-4894-9DF2-5BE4F9CBCE0B}" srcOrd="0" destOrd="0" presId="urn:microsoft.com/office/officeart/2005/8/layout/list1"/>
    <dgm:cxn modelId="{DFD4B7B8-8D78-4FB9-A770-91CB8705ED23}" type="presOf" srcId="{50E7A941-D439-40E3-B551-4F02A53B2C1D}" destId="{C6F47857-821A-43C0-B83E-43FB2173AD9D}" srcOrd="0" destOrd="0" presId="urn:microsoft.com/office/officeart/2005/8/layout/list1"/>
    <dgm:cxn modelId="{0CC7DABA-FE37-4593-95C0-0160AC994B3E}" type="presOf" srcId="{CA2D1992-65D5-4732-B151-9CA3543567FD}" destId="{D8586D2A-BA52-4894-9DF2-5BE4F9CBCE0B}" srcOrd="0" destOrd="7" presId="urn:microsoft.com/office/officeart/2005/8/layout/list1"/>
    <dgm:cxn modelId="{7DF830C4-5973-46EC-9A6B-E8948C41DD69}" type="presOf" srcId="{8A40EF0A-D065-4A72-AE7B-2FB9FDB37BEF}" destId="{D8586D2A-BA52-4894-9DF2-5BE4F9CBCE0B}" srcOrd="0" destOrd="6" presId="urn:microsoft.com/office/officeart/2005/8/layout/list1"/>
    <dgm:cxn modelId="{EFE1DFC6-58D5-4AFE-BF07-5C4D95B95B69}" srcId="{DC109AF6-A40B-42E9-86BE-87DA997EE6C9}" destId="{CA2D1992-65D5-4732-B151-9CA3543567FD}" srcOrd="2" destOrd="0" parTransId="{2D679D54-CF11-4992-8BBE-D59696FF7160}" sibTransId="{C4898AC5-CACD-4F57-BCB6-F80EC3C50FAE}"/>
    <dgm:cxn modelId="{95A483CE-4B9F-49AE-B13C-14A429115AAB}" type="presOf" srcId="{5A449B41-71DD-4950-A449-F35DA3C8E368}" destId="{D8586D2A-BA52-4894-9DF2-5BE4F9CBCE0B}" srcOrd="0" destOrd="5" presId="urn:microsoft.com/office/officeart/2005/8/layout/list1"/>
    <dgm:cxn modelId="{C970CEE2-5B15-4E6D-8589-4F742F2443D3}" srcId="{49E68160-2662-4327-9C22-00B373EE541C}" destId="{D9170E14-1B7D-412B-B903-05D36231C7E2}" srcOrd="2" destOrd="0" parTransId="{A494C400-EC35-45BD-9892-5A8663F85599}" sibTransId="{5E40B38C-ACA7-43F5-977A-2A6A3D8C0ACB}"/>
    <dgm:cxn modelId="{3F9FA5E5-7B7C-47DA-AFBF-22039FE8E28B}" type="presOf" srcId="{D9170E14-1B7D-412B-B903-05D36231C7E2}" destId="{1BCAD087-BF54-457A-8552-6DF6E8D3CDA4}" srcOrd="0" destOrd="3" presId="urn:microsoft.com/office/officeart/2005/8/layout/list1"/>
    <dgm:cxn modelId="{C238DCE7-64B4-4559-B15C-4A7E0AF66661}" type="presOf" srcId="{DC109AF6-A40B-42E9-86BE-87DA997EE6C9}" destId="{C0118C57-599E-4B09-A8A5-CBFA52AEDA11}" srcOrd="1" destOrd="0" presId="urn:microsoft.com/office/officeart/2005/8/layout/list1"/>
    <dgm:cxn modelId="{D2D98AEE-21B8-46B8-A260-FC75F275A123}" type="presOf" srcId="{49E68160-2662-4327-9C22-00B373EE541C}" destId="{1BCAD087-BF54-457A-8552-6DF6E8D3CDA4}" srcOrd="0" destOrd="0" presId="urn:microsoft.com/office/officeart/2005/8/layout/list1"/>
    <dgm:cxn modelId="{64D000F3-F6F8-4B2C-8FDC-64DAB2A8A4AF}" srcId="{9F592969-A709-4940-8B97-77DF46C9A6E5}" destId="{56577883-AF58-4F66-B2AF-14E1ADCDFAA2}" srcOrd="2" destOrd="0" parTransId="{88226653-1948-40AB-B456-59BE6B513E25}" sibTransId="{BBAFD97B-A957-45EE-B49C-B0564964F2C9}"/>
    <dgm:cxn modelId="{90FA90FA-297A-479D-87D6-9B289FCF07F9}" srcId="{50E7A941-D439-40E3-B551-4F02A53B2C1D}" destId="{DC109AF6-A40B-42E9-86BE-87DA997EE6C9}" srcOrd="1" destOrd="0" parTransId="{29D38309-2129-4EC3-AD78-6BE17EC7870B}" sibTransId="{9E8513D0-0B8A-40EF-9112-6CFBE3BE0744}"/>
    <dgm:cxn modelId="{EFB8FCFD-CB7D-4E1B-B82E-8661A1619FD4}" type="presOf" srcId="{B377EEBA-FCE2-4CD1-BDB5-C4B1F87CA6F6}" destId="{94FE6D07-3FCA-473D-ACE3-D3EC2D135D0F}" srcOrd="1" destOrd="0" presId="urn:microsoft.com/office/officeart/2005/8/layout/list1"/>
    <dgm:cxn modelId="{7953FB41-2D77-4D92-8415-BBA066DFE84E}" type="presParOf" srcId="{C6F47857-821A-43C0-B83E-43FB2173AD9D}" destId="{D6A2A7CB-7CBD-4F4F-BDDF-6B85B0629BD4}" srcOrd="0" destOrd="0" presId="urn:microsoft.com/office/officeart/2005/8/layout/list1"/>
    <dgm:cxn modelId="{EDBDFD07-621E-4901-9C18-A955A84E1292}" type="presParOf" srcId="{D6A2A7CB-7CBD-4F4F-BDDF-6B85B0629BD4}" destId="{728A0B0F-2AA4-423B-9D1A-5E12E67D4FE5}" srcOrd="0" destOrd="0" presId="urn:microsoft.com/office/officeart/2005/8/layout/list1"/>
    <dgm:cxn modelId="{475C97DC-155F-4DCD-AB14-4A41115DBD5E}" type="presParOf" srcId="{D6A2A7CB-7CBD-4F4F-BDDF-6B85B0629BD4}" destId="{94FE6D07-3FCA-473D-ACE3-D3EC2D135D0F}" srcOrd="1" destOrd="0" presId="urn:microsoft.com/office/officeart/2005/8/layout/list1"/>
    <dgm:cxn modelId="{AAEA6B20-05C2-4F81-B355-BCB12D17708E}" type="presParOf" srcId="{C6F47857-821A-43C0-B83E-43FB2173AD9D}" destId="{3C4904BC-6495-469D-B5F1-579C2E954E62}" srcOrd="1" destOrd="0" presId="urn:microsoft.com/office/officeart/2005/8/layout/list1"/>
    <dgm:cxn modelId="{2FFE0B96-891A-4928-B8F1-EB0485AF230C}" type="presParOf" srcId="{C6F47857-821A-43C0-B83E-43FB2173AD9D}" destId="{1BCAD087-BF54-457A-8552-6DF6E8D3CDA4}" srcOrd="2" destOrd="0" presId="urn:microsoft.com/office/officeart/2005/8/layout/list1"/>
    <dgm:cxn modelId="{5B81FFD3-CCA2-4EAD-B7E3-C31CF7A9D360}" type="presParOf" srcId="{C6F47857-821A-43C0-B83E-43FB2173AD9D}" destId="{1E064C33-CC29-4F45-AE90-31391320A9E5}" srcOrd="3" destOrd="0" presId="urn:microsoft.com/office/officeart/2005/8/layout/list1"/>
    <dgm:cxn modelId="{9B2D5C56-4155-4A61-A62C-9236B8BABC5C}" type="presParOf" srcId="{C6F47857-821A-43C0-B83E-43FB2173AD9D}" destId="{682DA216-DEC0-4FEE-9107-C8A2823D3874}" srcOrd="4" destOrd="0" presId="urn:microsoft.com/office/officeart/2005/8/layout/list1"/>
    <dgm:cxn modelId="{8A708889-9D35-49FD-AE9D-CE51D471A46F}" type="presParOf" srcId="{682DA216-DEC0-4FEE-9107-C8A2823D3874}" destId="{B4A12431-0A83-451C-8D9D-6035A2131E4A}" srcOrd="0" destOrd="0" presId="urn:microsoft.com/office/officeart/2005/8/layout/list1"/>
    <dgm:cxn modelId="{45390B6E-2E38-4DF9-A803-A3FED4C24E6C}" type="presParOf" srcId="{682DA216-DEC0-4FEE-9107-C8A2823D3874}" destId="{C0118C57-599E-4B09-A8A5-CBFA52AEDA11}" srcOrd="1" destOrd="0" presId="urn:microsoft.com/office/officeart/2005/8/layout/list1"/>
    <dgm:cxn modelId="{ADCFB12E-B267-4467-887A-C081AFBE3122}" type="presParOf" srcId="{C6F47857-821A-43C0-B83E-43FB2173AD9D}" destId="{0A74CAC6-16C1-4099-9D3C-B30AA53B9B71}" srcOrd="5" destOrd="0" presId="urn:microsoft.com/office/officeart/2005/8/layout/list1"/>
    <dgm:cxn modelId="{25684990-CCDA-4FF4-B235-7843023119D7}" type="presParOf" srcId="{C6F47857-821A-43C0-B83E-43FB2173AD9D}" destId="{D8586D2A-BA52-4894-9DF2-5BE4F9CBCE0B}"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B7381D7-15EC-4EE5-93CF-904BA91362E2}"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en-US"/>
        </a:p>
      </dgm:t>
    </dgm:pt>
    <dgm:pt modelId="{1CD2F479-FB1C-481C-B48B-4E967B5B9EA8}">
      <dgm:prSet custT="1"/>
      <dgm:spPr/>
      <dgm:t>
        <a:bodyPr/>
        <a:lstStyle/>
        <a:p>
          <a:r>
            <a:rPr lang="en-US" sz="2000" b="1" dirty="0">
              <a:solidFill>
                <a:schemeClr val="tx1"/>
              </a:solidFill>
            </a:rPr>
            <a:t>New Quality Measure 493: Adult Immunization Status</a:t>
          </a:r>
          <a:endParaRPr lang="en-US" sz="2000" dirty="0">
            <a:solidFill>
              <a:schemeClr val="tx1"/>
            </a:solidFill>
          </a:endParaRPr>
        </a:p>
      </dgm:t>
    </dgm:pt>
    <dgm:pt modelId="{42BBD5F0-E077-475F-B400-5A7981ADD533}" type="parTrans" cxnId="{437EDC3D-BEBF-4866-86CE-B6E263186DC3}">
      <dgm:prSet/>
      <dgm:spPr/>
      <dgm:t>
        <a:bodyPr/>
        <a:lstStyle/>
        <a:p>
          <a:endParaRPr lang="en-US"/>
        </a:p>
      </dgm:t>
    </dgm:pt>
    <dgm:pt modelId="{970A0D83-BE18-4988-90EC-4CF20096BC2C}" type="sibTrans" cxnId="{437EDC3D-BEBF-4866-86CE-B6E263186DC3}">
      <dgm:prSet/>
      <dgm:spPr/>
      <dgm:t>
        <a:bodyPr/>
        <a:lstStyle/>
        <a:p>
          <a:endParaRPr lang="en-US"/>
        </a:p>
      </dgm:t>
    </dgm:pt>
    <dgm:pt modelId="{8C29144F-053D-418E-AD83-2531B53CD142}">
      <dgm:prSet/>
      <dgm:spPr/>
      <dgm:t>
        <a:bodyPr/>
        <a:lstStyle/>
        <a:p>
          <a:r>
            <a:rPr lang="en-US" dirty="0"/>
            <a:t>Percentage of patients</a:t>
          </a:r>
          <a:r>
            <a:rPr lang="en-US" b="1" dirty="0"/>
            <a:t> </a:t>
          </a:r>
          <a:r>
            <a:rPr lang="en-US" dirty="0"/>
            <a:t>who are up-to-date on recommended routine vaccines: </a:t>
          </a:r>
        </a:p>
      </dgm:t>
    </dgm:pt>
    <dgm:pt modelId="{B85596A8-0C9A-41D3-957B-EBCBC6B0CD63}" type="parTrans" cxnId="{ACC45CE6-3394-4665-B627-8572DA5C5785}">
      <dgm:prSet/>
      <dgm:spPr/>
      <dgm:t>
        <a:bodyPr/>
        <a:lstStyle/>
        <a:p>
          <a:endParaRPr lang="en-US"/>
        </a:p>
      </dgm:t>
    </dgm:pt>
    <dgm:pt modelId="{9805CF13-60FA-468F-A3F1-31BB1F531B88}" type="sibTrans" cxnId="{ACC45CE6-3394-4665-B627-8572DA5C5785}">
      <dgm:prSet/>
      <dgm:spPr/>
      <dgm:t>
        <a:bodyPr/>
        <a:lstStyle/>
        <a:p>
          <a:endParaRPr lang="en-US"/>
        </a:p>
      </dgm:t>
    </dgm:pt>
    <dgm:pt modelId="{8D6A0070-DC75-43DD-A759-C6D4D9EEC795}">
      <dgm:prSet/>
      <dgm:spPr/>
      <dgm:t>
        <a:bodyPr/>
        <a:lstStyle/>
        <a:p>
          <a:r>
            <a:rPr lang="en-US" b="1"/>
            <a:t>Influenza</a:t>
          </a:r>
          <a:endParaRPr lang="en-US"/>
        </a:p>
      </dgm:t>
    </dgm:pt>
    <dgm:pt modelId="{BEC6D3A1-0DE7-4443-860D-0DAB62F4CDE0}" type="parTrans" cxnId="{A4302EBC-4CC7-4F41-A1A9-F9D2C129F568}">
      <dgm:prSet/>
      <dgm:spPr/>
      <dgm:t>
        <a:bodyPr/>
        <a:lstStyle/>
        <a:p>
          <a:endParaRPr lang="en-US"/>
        </a:p>
      </dgm:t>
    </dgm:pt>
    <dgm:pt modelId="{F820C6AE-8589-4465-A734-76ACF751F865}" type="sibTrans" cxnId="{A4302EBC-4CC7-4F41-A1A9-F9D2C129F568}">
      <dgm:prSet/>
      <dgm:spPr/>
      <dgm:t>
        <a:bodyPr/>
        <a:lstStyle/>
        <a:p>
          <a:endParaRPr lang="en-US"/>
        </a:p>
      </dgm:t>
    </dgm:pt>
    <dgm:pt modelId="{502E66CB-CEFF-41BF-9E97-C216549E79C3}">
      <dgm:prSet/>
      <dgm:spPr/>
      <dgm:t>
        <a:bodyPr/>
        <a:lstStyle/>
        <a:p>
          <a:r>
            <a:rPr lang="en-US" b="1"/>
            <a:t>Pneumococcal</a:t>
          </a:r>
          <a:endParaRPr lang="en-US"/>
        </a:p>
      </dgm:t>
    </dgm:pt>
    <dgm:pt modelId="{CA662DE4-8626-4EC1-9C56-E238447AFC40}" type="parTrans" cxnId="{D0E480FD-E6ED-4A31-8835-4096B2BE08C5}">
      <dgm:prSet/>
      <dgm:spPr/>
      <dgm:t>
        <a:bodyPr/>
        <a:lstStyle/>
        <a:p>
          <a:endParaRPr lang="en-US"/>
        </a:p>
      </dgm:t>
    </dgm:pt>
    <dgm:pt modelId="{151E9B47-AA07-47B1-8387-40570320DB9A}" type="sibTrans" cxnId="{D0E480FD-E6ED-4A31-8835-4096B2BE08C5}">
      <dgm:prSet/>
      <dgm:spPr/>
      <dgm:t>
        <a:bodyPr/>
        <a:lstStyle/>
        <a:p>
          <a:endParaRPr lang="en-US"/>
        </a:p>
      </dgm:t>
    </dgm:pt>
    <dgm:pt modelId="{9CCFD3FD-97AE-4465-BDB3-12949A70D767}">
      <dgm:prSet/>
      <dgm:spPr/>
      <dgm:t>
        <a:bodyPr/>
        <a:lstStyle/>
        <a:p>
          <a:r>
            <a:rPr lang="en-US" b="1"/>
            <a:t>Zoster</a:t>
          </a:r>
          <a:endParaRPr lang="en-US"/>
        </a:p>
      </dgm:t>
    </dgm:pt>
    <dgm:pt modelId="{793F30A7-7EFF-470E-B042-FC0352103CE2}" type="parTrans" cxnId="{75358F4E-641A-4ED5-AD7A-F351A1119B14}">
      <dgm:prSet/>
      <dgm:spPr/>
      <dgm:t>
        <a:bodyPr/>
        <a:lstStyle/>
        <a:p>
          <a:endParaRPr lang="en-US"/>
        </a:p>
      </dgm:t>
    </dgm:pt>
    <dgm:pt modelId="{1CB49BAF-4071-4FE1-9E95-BEC98F925803}" type="sibTrans" cxnId="{75358F4E-641A-4ED5-AD7A-F351A1119B14}">
      <dgm:prSet/>
      <dgm:spPr/>
      <dgm:t>
        <a:bodyPr/>
        <a:lstStyle/>
        <a:p>
          <a:endParaRPr lang="en-US"/>
        </a:p>
      </dgm:t>
    </dgm:pt>
    <dgm:pt modelId="{FA1079DD-C2D3-49AA-964B-3006692A3E71}">
      <dgm:prSet/>
      <dgm:spPr/>
      <dgm:t>
        <a:bodyPr/>
        <a:lstStyle/>
        <a:p>
          <a:r>
            <a:rPr lang="en-US" b="1"/>
            <a:t>(Tdap)</a:t>
          </a:r>
          <a:r>
            <a:rPr lang="en-US"/>
            <a:t> or </a:t>
          </a:r>
          <a:r>
            <a:rPr lang="en-US" b="1"/>
            <a:t>(Td); </a:t>
          </a:r>
          <a:r>
            <a:rPr lang="en-US"/>
            <a:t>Tetanus, diptheria and acellular pertussis</a:t>
          </a:r>
        </a:p>
      </dgm:t>
    </dgm:pt>
    <dgm:pt modelId="{F40664A6-446F-4662-A314-6A62C1262332}" type="parTrans" cxnId="{09704A1B-009C-4D37-863B-A76ABF89FB19}">
      <dgm:prSet/>
      <dgm:spPr/>
      <dgm:t>
        <a:bodyPr/>
        <a:lstStyle/>
        <a:p>
          <a:endParaRPr lang="en-US"/>
        </a:p>
      </dgm:t>
    </dgm:pt>
    <dgm:pt modelId="{3606CE23-6B78-4EA4-B970-3032E8D7A0BE}" type="sibTrans" cxnId="{09704A1B-009C-4D37-863B-A76ABF89FB19}">
      <dgm:prSet/>
      <dgm:spPr/>
      <dgm:t>
        <a:bodyPr/>
        <a:lstStyle/>
        <a:p>
          <a:endParaRPr lang="en-US"/>
        </a:p>
      </dgm:t>
    </dgm:pt>
    <dgm:pt modelId="{6277F378-A685-4369-A368-DAF64744A53F}">
      <dgm:prSet custT="1"/>
      <dgm:spPr/>
      <dgm:t>
        <a:bodyPr/>
        <a:lstStyle/>
        <a:p>
          <a:r>
            <a:rPr lang="en-US" sz="2000" b="1" dirty="0">
              <a:solidFill>
                <a:schemeClr val="tx1"/>
              </a:solidFill>
            </a:rPr>
            <a:t>Changes to Quality Measures 110 &amp; 111</a:t>
          </a:r>
          <a:endParaRPr lang="en-US" sz="2000" dirty="0">
            <a:solidFill>
              <a:schemeClr val="tx1"/>
            </a:solidFill>
          </a:endParaRPr>
        </a:p>
      </dgm:t>
    </dgm:pt>
    <dgm:pt modelId="{F5AC06DA-464A-422B-846E-A994117146A0}" type="parTrans" cxnId="{439A7CDD-3175-46A5-BEA5-8C7578B5E6B5}">
      <dgm:prSet/>
      <dgm:spPr/>
      <dgm:t>
        <a:bodyPr/>
        <a:lstStyle/>
        <a:p>
          <a:endParaRPr lang="en-US"/>
        </a:p>
      </dgm:t>
    </dgm:pt>
    <dgm:pt modelId="{CF20EFB4-EBFD-4DE5-A982-00BFF0C036FD}" type="sibTrans" cxnId="{439A7CDD-3175-46A5-BEA5-8C7578B5E6B5}">
      <dgm:prSet/>
      <dgm:spPr/>
      <dgm:t>
        <a:bodyPr/>
        <a:lstStyle/>
        <a:p>
          <a:endParaRPr lang="en-US"/>
        </a:p>
      </dgm:t>
    </dgm:pt>
    <dgm:pt modelId="{2619D537-05DC-4E81-A056-D33071ECEB89}">
      <dgm:prSet/>
      <dgm:spPr/>
      <dgm:t>
        <a:bodyPr/>
        <a:lstStyle/>
        <a:p>
          <a:r>
            <a:rPr lang="en-US" b="1"/>
            <a:t>Influenza and Pneumococcal Measures</a:t>
          </a:r>
          <a:endParaRPr lang="en-US"/>
        </a:p>
      </dgm:t>
    </dgm:pt>
    <dgm:pt modelId="{4409521B-6B62-46E0-839F-712D773D5939}" type="parTrans" cxnId="{734FC5BD-F5DC-4411-A85D-65C9DBF0FF46}">
      <dgm:prSet/>
      <dgm:spPr/>
      <dgm:t>
        <a:bodyPr/>
        <a:lstStyle/>
        <a:p>
          <a:endParaRPr lang="en-US"/>
        </a:p>
      </dgm:t>
    </dgm:pt>
    <dgm:pt modelId="{9CDE0B1C-0E32-416A-ACC2-C0C304E9BD58}" type="sibTrans" cxnId="{734FC5BD-F5DC-4411-A85D-65C9DBF0FF46}">
      <dgm:prSet/>
      <dgm:spPr/>
      <dgm:t>
        <a:bodyPr/>
        <a:lstStyle/>
        <a:p>
          <a:endParaRPr lang="en-US"/>
        </a:p>
      </dgm:t>
    </dgm:pt>
    <dgm:pt modelId="{9042E7DA-E3B7-4EA6-98BD-B7F24C8CE657}">
      <dgm:prSet/>
      <dgm:spPr/>
      <dgm:t>
        <a:bodyPr/>
        <a:lstStyle/>
        <a:p>
          <a:r>
            <a:rPr lang="en-US"/>
            <a:t>NOT reportable through traditional MIPS</a:t>
          </a:r>
        </a:p>
      </dgm:t>
    </dgm:pt>
    <dgm:pt modelId="{570BC213-EF25-4A78-BB9D-98BA8C89CF7B}" type="parTrans" cxnId="{14BA3D83-C641-44AA-9106-E7E83A2EE8C2}">
      <dgm:prSet/>
      <dgm:spPr/>
      <dgm:t>
        <a:bodyPr/>
        <a:lstStyle/>
        <a:p>
          <a:endParaRPr lang="en-US"/>
        </a:p>
      </dgm:t>
    </dgm:pt>
    <dgm:pt modelId="{F505AF3B-6DA6-467A-83B2-B4F8048DE959}" type="sibTrans" cxnId="{14BA3D83-C641-44AA-9106-E7E83A2EE8C2}">
      <dgm:prSet/>
      <dgm:spPr/>
      <dgm:t>
        <a:bodyPr/>
        <a:lstStyle/>
        <a:p>
          <a:endParaRPr lang="en-US"/>
        </a:p>
      </dgm:t>
    </dgm:pt>
    <dgm:pt modelId="{790554C8-17E2-4407-8CCC-2D74271ECBB4}">
      <dgm:prSet/>
      <dgm:spPr/>
      <dgm:t>
        <a:bodyPr/>
        <a:lstStyle/>
        <a:p>
          <a:r>
            <a:rPr lang="en-US" dirty="0"/>
            <a:t>Individually reported through some MVPs</a:t>
          </a:r>
        </a:p>
      </dgm:t>
    </dgm:pt>
    <dgm:pt modelId="{6F5E25C7-4BC3-49C3-BAF7-9C87044260C9}" type="parTrans" cxnId="{E00B4F6C-0B44-4A43-AE92-4F6F6525A684}">
      <dgm:prSet/>
      <dgm:spPr/>
      <dgm:t>
        <a:bodyPr/>
        <a:lstStyle/>
        <a:p>
          <a:endParaRPr lang="en-US"/>
        </a:p>
      </dgm:t>
    </dgm:pt>
    <dgm:pt modelId="{D6BC8352-3757-4741-B924-66D99B820E2D}" type="sibTrans" cxnId="{E00B4F6C-0B44-4A43-AE92-4F6F6525A684}">
      <dgm:prSet/>
      <dgm:spPr/>
      <dgm:t>
        <a:bodyPr/>
        <a:lstStyle/>
        <a:p>
          <a:endParaRPr lang="en-US"/>
        </a:p>
      </dgm:t>
    </dgm:pt>
    <dgm:pt modelId="{F4BD3B29-BF5C-43DE-94FD-CFD92FD6A7D4}">
      <dgm:prSet/>
      <dgm:spPr/>
      <dgm:t>
        <a:bodyPr/>
        <a:lstStyle/>
        <a:p>
          <a:r>
            <a:rPr lang="en-US" dirty="0"/>
            <a:t>110 (Flu) still reported through some ACOs</a:t>
          </a:r>
        </a:p>
      </dgm:t>
    </dgm:pt>
    <dgm:pt modelId="{5A1DE673-3815-498F-A7D5-8AF5610EF2B0}" type="parTrans" cxnId="{AA4CC3A6-C2BC-48B4-AB03-5D561BD640D0}">
      <dgm:prSet/>
      <dgm:spPr/>
      <dgm:t>
        <a:bodyPr/>
        <a:lstStyle/>
        <a:p>
          <a:endParaRPr lang="en-US"/>
        </a:p>
      </dgm:t>
    </dgm:pt>
    <dgm:pt modelId="{EA4B1328-90BA-4252-A38E-2A74E3ED3D6D}" type="sibTrans" cxnId="{AA4CC3A6-C2BC-48B4-AB03-5D561BD640D0}">
      <dgm:prSet/>
      <dgm:spPr/>
      <dgm:t>
        <a:bodyPr/>
        <a:lstStyle/>
        <a:p>
          <a:endParaRPr lang="en-US"/>
        </a:p>
      </dgm:t>
    </dgm:pt>
    <dgm:pt modelId="{FFE12971-D80F-4549-AC2F-A8AEEAC152D9}" type="pres">
      <dgm:prSet presAssocID="{0B7381D7-15EC-4EE5-93CF-904BA91362E2}" presName="linear" presStyleCnt="0">
        <dgm:presLayoutVars>
          <dgm:dir/>
          <dgm:animLvl val="lvl"/>
          <dgm:resizeHandles val="exact"/>
        </dgm:presLayoutVars>
      </dgm:prSet>
      <dgm:spPr/>
    </dgm:pt>
    <dgm:pt modelId="{33262BDE-CE14-4EA0-8E45-D4581DA30F94}" type="pres">
      <dgm:prSet presAssocID="{1CD2F479-FB1C-481C-B48B-4E967B5B9EA8}" presName="parentLin" presStyleCnt="0"/>
      <dgm:spPr/>
    </dgm:pt>
    <dgm:pt modelId="{A62F3523-63E8-4698-AA64-194DE5EB0BBE}" type="pres">
      <dgm:prSet presAssocID="{1CD2F479-FB1C-481C-B48B-4E967B5B9EA8}" presName="parentLeftMargin" presStyleLbl="node1" presStyleIdx="0" presStyleCnt="2"/>
      <dgm:spPr/>
    </dgm:pt>
    <dgm:pt modelId="{E37F10A1-CA0F-463C-87E1-24E6A3E2F0F1}" type="pres">
      <dgm:prSet presAssocID="{1CD2F479-FB1C-481C-B48B-4E967B5B9EA8}" presName="parentText" presStyleLbl="node1" presStyleIdx="0" presStyleCnt="2">
        <dgm:presLayoutVars>
          <dgm:chMax val="0"/>
          <dgm:bulletEnabled val="1"/>
        </dgm:presLayoutVars>
      </dgm:prSet>
      <dgm:spPr/>
    </dgm:pt>
    <dgm:pt modelId="{62F1ADDB-B95A-4FCD-BC52-13DC1B1BA85F}" type="pres">
      <dgm:prSet presAssocID="{1CD2F479-FB1C-481C-B48B-4E967B5B9EA8}" presName="negativeSpace" presStyleCnt="0"/>
      <dgm:spPr/>
    </dgm:pt>
    <dgm:pt modelId="{E424D5B4-386C-4AA6-9EA8-D255ECFD2FE1}" type="pres">
      <dgm:prSet presAssocID="{1CD2F479-FB1C-481C-B48B-4E967B5B9EA8}" presName="childText" presStyleLbl="conFgAcc1" presStyleIdx="0" presStyleCnt="2">
        <dgm:presLayoutVars>
          <dgm:bulletEnabled val="1"/>
        </dgm:presLayoutVars>
      </dgm:prSet>
      <dgm:spPr/>
    </dgm:pt>
    <dgm:pt modelId="{5E972A56-6C57-421B-B489-4D03319945F5}" type="pres">
      <dgm:prSet presAssocID="{970A0D83-BE18-4988-90EC-4CF20096BC2C}" presName="spaceBetweenRectangles" presStyleCnt="0"/>
      <dgm:spPr/>
    </dgm:pt>
    <dgm:pt modelId="{A456FAE6-598F-4D46-B4AF-ECC85E31D015}" type="pres">
      <dgm:prSet presAssocID="{6277F378-A685-4369-A368-DAF64744A53F}" presName="parentLin" presStyleCnt="0"/>
      <dgm:spPr/>
    </dgm:pt>
    <dgm:pt modelId="{5DE98CFB-BF9B-45EA-9C22-6E60F412FC9B}" type="pres">
      <dgm:prSet presAssocID="{6277F378-A685-4369-A368-DAF64744A53F}" presName="parentLeftMargin" presStyleLbl="node1" presStyleIdx="0" presStyleCnt="2"/>
      <dgm:spPr/>
    </dgm:pt>
    <dgm:pt modelId="{1F813315-291B-45D6-8935-56C63FFA93D5}" type="pres">
      <dgm:prSet presAssocID="{6277F378-A685-4369-A368-DAF64744A53F}" presName="parentText" presStyleLbl="node1" presStyleIdx="1" presStyleCnt="2">
        <dgm:presLayoutVars>
          <dgm:chMax val="0"/>
          <dgm:bulletEnabled val="1"/>
        </dgm:presLayoutVars>
      </dgm:prSet>
      <dgm:spPr/>
    </dgm:pt>
    <dgm:pt modelId="{B89EBC23-2BBE-4C4A-B7E9-D7331652F7C5}" type="pres">
      <dgm:prSet presAssocID="{6277F378-A685-4369-A368-DAF64744A53F}" presName="negativeSpace" presStyleCnt="0"/>
      <dgm:spPr/>
    </dgm:pt>
    <dgm:pt modelId="{0BC4CECD-226A-4A20-B538-1535FB57CA23}" type="pres">
      <dgm:prSet presAssocID="{6277F378-A685-4369-A368-DAF64744A53F}" presName="childText" presStyleLbl="conFgAcc1" presStyleIdx="1" presStyleCnt="2">
        <dgm:presLayoutVars>
          <dgm:bulletEnabled val="1"/>
        </dgm:presLayoutVars>
      </dgm:prSet>
      <dgm:spPr/>
    </dgm:pt>
  </dgm:ptLst>
  <dgm:cxnLst>
    <dgm:cxn modelId="{09704A1B-009C-4D37-863B-A76ABF89FB19}" srcId="{8C29144F-053D-418E-AD83-2531B53CD142}" destId="{FA1079DD-C2D3-49AA-964B-3006692A3E71}" srcOrd="3" destOrd="0" parTransId="{F40664A6-446F-4662-A314-6A62C1262332}" sibTransId="{3606CE23-6B78-4EA4-B970-3032E8D7A0BE}"/>
    <dgm:cxn modelId="{437EDC3D-BEBF-4866-86CE-B6E263186DC3}" srcId="{0B7381D7-15EC-4EE5-93CF-904BA91362E2}" destId="{1CD2F479-FB1C-481C-B48B-4E967B5B9EA8}" srcOrd="0" destOrd="0" parTransId="{42BBD5F0-E077-475F-B400-5A7981ADD533}" sibTransId="{970A0D83-BE18-4988-90EC-4CF20096BC2C}"/>
    <dgm:cxn modelId="{DEE72748-C3C5-4A74-BCFD-D2C67F38232E}" type="presOf" srcId="{502E66CB-CEFF-41BF-9E97-C216549E79C3}" destId="{E424D5B4-386C-4AA6-9EA8-D255ECFD2FE1}" srcOrd="0" destOrd="2" presId="urn:microsoft.com/office/officeart/2005/8/layout/list1"/>
    <dgm:cxn modelId="{A720806A-7719-4235-891E-2AAC1F0638C7}" type="presOf" srcId="{2619D537-05DC-4E81-A056-D33071ECEB89}" destId="{0BC4CECD-226A-4A20-B538-1535FB57CA23}" srcOrd="0" destOrd="0" presId="urn:microsoft.com/office/officeart/2005/8/layout/list1"/>
    <dgm:cxn modelId="{E00B4F6C-0B44-4A43-AE92-4F6F6525A684}" srcId="{2619D537-05DC-4E81-A056-D33071ECEB89}" destId="{790554C8-17E2-4407-8CCC-2D74271ECBB4}" srcOrd="1" destOrd="0" parTransId="{6F5E25C7-4BC3-49C3-BAF7-9C87044260C9}" sibTransId="{D6BC8352-3757-4741-B924-66D99B820E2D}"/>
    <dgm:cxn modelId="{A7FD5B4E-05F8-4FAF-9833-7E2CF6D36BB6}" type="presOf" srcId="{9042E7DA-E3B7-4EA6-98BD-B7F24C8CE657}" destId="{0BC4CECD-226A-4A20-B538-1535FB57CA23}" srcOrd="0" destOrd="1" presId="urn:microsoft.com/office/officeart/2005/8/layout/list1"/>
    <dgm:cxn modelId="{75358F4E-641A-4ED5-AD7A-F351A1119B14}" srcId="{8C29144F-053D-418E-AD83-2531B53CD142}" destId="{9CCFD3FD-97AE-4465-BDB3-12949A70D767}" srcOrd="2" destOrd="0" parTransId="{793F30A7-7EFF-470E-B042-FC0352103CE2}" sibTransId="{1CB49BAF-4071-4FE1-9E95-BEC98F925803}"/>
    <dgm:cxn modelId="{56B30278-BD4B-4AAE-9392-09DBCD9679A1}" type="presOf" srcId="{1CD2F479-FB1C-481C-B48B-4E967B5B9EA8}" destId="{A62F3523-63E8-4698-AA64-194DE5EB0BBE}" srcOrd="0" destOrd="0" presId="urn:microsoft.com/office/officeart/2005/8/layout/list1"/>
    <dgm:cxn modelId="{5CA8B982-4E52-4D1A-9761-34D9F3D20806}" type="presOf" srcId="{0B7381D7-15EC-4EE5-93CF-904BA91362E2}" destId="{FFE12971-D80F-4549-AC2F-A8AEEAC152D9}" srcOrd="0" destOrd="0" presId="urn:microsoft.com/office/officeart/2005/8/layout/list1"/>
    <dgm:cxn modelId="{14BA3D83-C641-44AA-9106-E7E83A2EE8C2}" srcId="{2619D537-05DC-4E81-A056-D33071ECEB89}" destId="{9042E7DA-E3B7-4EA6-98BD-B7F24C8CE657}" srcOrd="0" destOrd="0" parTransId="{570BC213-EF25-4A78-BB9D-98BA8C89CF7B}" sibTransId="{F505AF3B-6DA6-467A-83B2-B4F8048DE959}"/>
    <dgm:cxn modelId="{4E8EE189-EFF4-4E6D-B0E1-8534A8552251}" type="presOf" srcId="{1CD2F479-FB1C-481C-B48B-4E967B5B9EA8}" destId="{E37F10A1-CA0F-463C-87E1-24E6A3E2F0F1}" srcOrd="1" destOrd="0" presId="urn:microsoft.com/office/officeart/2005/8/layout/list1"/>
    <dgm:cxn modelId="{FAEB6096-6A69-4964-A7C9-7876863E9A9F}" type="presOf" srcId="{6277F378-A685-4369-A368-DAF64744A53F}" destId="{1F813315-291B-45D6-8935-56C63FFA93D5}" srcOrd="1" destOrd="0" presId="urn:microsoft.com/office/officeart/2005/8/layout/list1"/>
    <dgm:cxn modelId="{1933B39B-77A1-4383-B0D4-A04DB00CF546}" type="presOf" srcId="{9CCFD3FD-97AE-4465-BDB3-12949A70D767}" destId="{E424D5B4-386C-4AA6-9EA8-D255ECFD2FE1}" srcOrd="0" destOrd="3" presId="urn:microsoft.com/office/officeart/2005/8/layout/list1"/>
    <dgm:cxn modelId="{AA4CC3A6-C2BC-48B4-AB03-5D561BD640D0}" srcId="{2619D537-05DC-4E81-A056-D33071ECEB89}" destId="{F4BD3B29-BF5C-43DE-94FD-CFD92FD6A7D4}" srcOrd="2" destOrd="0" parTransId="{5A1DE673-3815-498F-A7D5-8AF5610EF2B0}" sibTransId="{EA4B1328-90BA-4252-A38E-2A74E3ED3D6D}"/>
    <dgm:cxn modelId="{91498CA8-6C7C-46DF-9CA1-F866B3018557}" type="presOf" srcId="{F4BD3B29-BF5C-43DE-94FD-CFD92FD6A7D4}" destId="{0BC4CECD-226A-4A20-B538-1535FB57CA23}" srcOrd="0" destOrd="3" presId="urn:microsoft.com/office/officeart/2005/8/layout/list1"/>
    <dgm:cxn modelId="{814009AC-5BA8-4656-8740-E420346AD370}" type="presOf" srcId="{8C29144F-053D-418E-AD83-2531B53CD142}" destId="{E424D5B4-386C-4AA6-9EA8-D255ECFD2FE1}" srcOrd="0" destOrd="0" presId="urn:microsoft.com/office/officeart/2005/8/layout/list1"/>
    <dgm:cxn modelId="{B71903B8-B37C-490D-816A-E4118881225A}" type="presOf" srcId="{790554C8-17E2-4407-8CCC-2D74271ECBB4}" destId="{0BC4CECD-226A-4A20-B538-1535FB57CA23}" srcOrd="0" destOrd="2" presId="urn:microsoft.com/office/officeart/2005/8/layout/list1"/>
    <dgm:cxn modelId="{A4302EBC-4CC7-4F41-A1A9-F9D2C129F568}" srcId="{8C29144F-053D-418E-AD83-2531B53CD142}" destId="{8D6A0070-DC75-43DD-A759-C6D4D9EEC795}" srcOrd="0" destOrd="0" parTransId="{BEC6D3A1-0DE7-4443-860D-0DAB62F4CDE0}" sibTransId="{F820C6AE-8589-4465-A734-76ACF751F865}"/>
    <dgm:cxn modelId="{734FC5BD-F5DC-4411-A85D-65C9DBF0FF46}" srcId="{6277F378-A685-4369-A368-DAF64744A53F}" destId="{2619D537-05DC-4E81-A056-D33071ECEB89}" srcOrd="0" destOrd="0" parTransId="{4409521B-6B62-46E0-839F-712D773D5939}" sibTransId="{9CDE0B1C-0E32-416A-ACC2-C0C304E9BD58}"/>
    <dgm:cxn modelId="{E0C769C9-B286-41DF-9CD2-06565FFD0C5B}" type="presOf" srcId="{6277F378-A685-4369-A368-DAF64744A53F}" destId="{5DE98CFB-BF9B-45EA-9C22-6E60F412FC9B}" srcOrd="0" destOrd="0" presId="urn:microsoft.com/office/officeart/2005/8/layout/list1"/>
    <dgm:cxn modelId="{439A7CDD-3175-46A5-BEA5-8C7578B5E6B5}" srcId="{0B7381D7-15EC-4EE5-93CF-904BA91362E2}" destId="{6277F378-A685-4369-A368-DAF64744A53F}" srcOrd="1" destOrd="0" parTransId="{F5AC06DA-464A-422B-846E-A994117146A0}" sibTransId="{CF20EFB4-EBFD-4DE5-A982-00BFF0C036FD}"/>
    <dgm:cxn modelId="{9C4F32E0-BC8E-4A89-8AD4-095E3BA71F3B}" type="presOf" srcId="{FA1079DD-C2D3-49AA-964B-3006692A3E71}" destId="{E424D5B4-386C-4AA6-9EA8-D255ECFD2FE1}" srcOrd="0" destOrd="4" presId="urn:microsoft.com/office/officeart/2005/8/layout/list1"/>
    <dgm:cxn modelId="{4E9B2CE5-9DC5-4E44-A33E-0F6B5DD81FC0}" type="presOf" srcId="{8D6A0070-DC75-43DD-A759-C6D4D9EEC795}" destId="{E424D5B4-386C-4AA6-9EA8-D255ECFD2FE1}" srcOrd="0" destOrd="1" presId="urn:microsoft.com/office/officeart/2005/8/layout/list1"/>
    <dgm:cxn modelId="{ACC45CE6-3394-4665-B627-8572DA5C5785}" srcId="{1CD2F479-FB1C-481C-B48B-4E967B5B9EA8}" destId="{8C29144F-053D-418E-AD83-2531B53CD142}" srcOrd="0" destOrd="0" parTransId="{B85596A8-0C9A-41D3-957B-EBCBC6B0CD63}" sibTransId="{9805CF13-60FA-468F-A3F1-31BB1F531B88}"/>
    <dgm:cxn modelId="{D0E480FD-E6ED-4A31-8835-4096B2BE08C5}" srcId="{8C29144F-053D-418E-AD83-2531B53CD142}" destId="{502E66CB-CEFF-41BF-9E97-C216549E79C3}" srcOrd="1" destOrd="0" parTransId="{CA662DE4-8626-4EC1-9C56-E238447AFC40}" sibTransId="{151E9B47-AA07-47B1-8387-40570320DB9A}"/>
    <dgm:cxn modelId="{C75F20A2-357C-4127-B861-2DC336814403}" type="presParOf" srcId="{FFE12971-D80F-4549-AC2F-A8AEEAC152D9}" destId="{33262BDE-CE14-4EA0-8E45-D4581DA30F94}" srcOrd="0" destOrd="0" presId="urn:microsoft.com/office/officeart/2005/8/layout/list1"/>
    <dgm:cxn modelId="{AB26007C-D041-44BA-8661-5F57D68886E5}" type="presParOf" srcId="{33262BDE-CE14-4EA0-8E45-D4581DA30F94}" destId="{A62F3523-63E8-4698-AA64-194DE5EB0BBE}" srcOrd="0" destOrd="0" presId="urn:microsoft.com/office/officeart/2005/8/layout/list1"/>
    <dgm:cxn modelId="{7AE6D219-E023-42DD-9808-F4D4ADBF9A99}" type="presParOf" srcId="{33262BDE-CE14-4EA0-8E45-D4581DA30F94}" destId="{E37F10A1-CA0F-463C-87E1-24E6A3E2F0F1}" srcOrd="1" destOrd="0" presId="urn:microsoft.com/office/officeart/2005/8/layout/list1"/>
    <dgm:cxn modelId="{360CEBA3-0C2E-40F5-9ECE-0572182CDD23}" type="presParOf" srcId="{FFE12971-D80F-4549-AC2F-A8AEEAC152D9}" destId="{62F1ADDB-B95A-4FCD-BC52-13DC1B1BA85F}" srcOrd="1" destOrd="0" presId="urn:microsoft.com/office/officeart/2005/8/layout/list1"/>
    <dgm:cxn modelId="{F9A6D77C-D628-4BCD-AE58-F310D06BF071}" type="presParOf" srcId="{FFE12971-D80F-4549-AC2F-A8AEEAC152D9}" destId="{E424D5B4-386C-4AA6-9EA8-D255ECFD2FE1}" srcOrd="2" destOrd="0" presId="urn:microsoft.com/office/officeart/2005/8/layout/list1"/>
    <dgm:cxn modelId="{2B5812C5-FCB2-442A-A291-CF025D478DA1}" type="presParOf" srcId="{FFE12971-D80F-4549-AC2F-A8AEEAC152D9}" destId="{5E972A56-6C57-421B-B489-4D03319945F5}" srcOrd="3" destOrd="0" presId="urn:microsoft.com/office/officeart/2005/8/layout/list1"/>
    <dgm:cxn modelId="{1A495590-0F5B-43D9-9F72-F791B93A6635}" type="presParOf" srcId="{FFE12971-D80F-4549-AC2F-A8AEEAC152D9}" destId="{A456FAE6-598F-4D46-B4AF-ECC85E31D015}" srcOrd="4" destOrd="0" presId="urn:microsoft.com/office/officeart/2005/8/layout/list1"/>
    <dgm:cxn modelId="{141F90EA-8A6A-4E5D-A920-AA878F022668}" type="presParOf" srcId="{A456FAE6-598F-4D46-B4AF-ECC85E31D015}" destId="{5DE98CFB-BF9B-45EA-9C22-6E60F412FC9B}" srcOrd="0" destOrd="0" presId="urn:microsoft.com/office/officeart/2005/8/layout/list1"/>
    <dgm:cxn modelId="{4CF01F97-26AD-474E-858A-C5926154E0EA}" type="presParOf" srcId="{A456FAE6-598F-4D46-B4AF-ECC85E31D015}" destId="{1F813315-291B-45D6-8935-56C63FFA93D5}" srcOrd="1" destOrd="0" presId="urn:microsoft.com/office/officeart/2005/8/layout/list1"/>
    <dgm:cxn modelId="{391D029E-239B-457A-9F66-493A0ED1DEF2}" type="presParOf" srcId="{FFE12971-D80F-4549-AC2F-A8AEEAC152D9}" destId="{B89EBC23-2BBE-4C4A-B7E9-D7331652F7C5}" srcOrd="5" destOrd="0" presId="urn:microsoft.com/office/officeart/2005/8/layout/list1"/>
    <dgm:cxn modelId="{A20579CB-C4F2-46FE-BDBF-ACBB61D11838}" type="presParOf" srcId="{FFE12971-D80F-4549-AC2F-A8AEEAC152D9}" destId="{0BC4CECD-226A-4A20-B538-1535FB57CA23}"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7B8AA06-51DD-46CC-8462-186D15858CF7}"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60E19DAF-C6B8-46B6-9966-557A16E007A2}">
      <dgm:prSet custT="1"/>
      <dgm:spPr/>
      <dgm:t>
        <a:bodyPr/>
        <a:lstStyle/>
        <a:p>
          <a:r>
            <a:rPr lang="en-US" sz="2000" b="1" dirty="0">
              <a:solidFill>
                <a:schemeClr val="tx1"/>
              </a:solidFill>
            </a:rPr>
            <a:t>Influenza</a:t>
          </a:r>
          <a:r>
            <a:rPr lang="en-US" sz="2000" dirty="0">
              <a:solidFill>
                <a:schemeClr val="tx1"/>
              </a:solidFill>
            </a:rPr>
            <a:t> </a:t>
          </a:r>
        </a:p>
      </dgm:t>
    </dgm:pt>
    <dgm:pt modelId="{77881E1A-5175-461B-9C21-C25C05AA8AE1}" type="parTrans" cxnId="{D00034DB-1D52-42D7-A5AF-045B52370843}">
      <dgm:prSet/>
      <dgm:spPr/>
      <dgm:t>
        <a:bodyPr/>
        <a:lstStyle/>
        <a:p>
          <a:endParaRPr lang="en-US"/>
        </a:p>
      </dgm:t>
    </dgm:pt>
    <dgm:pt modelId="{164667D0-2335-4617-A7BC-BE1533837C48}" type="sibTrans" cxnId="{D00034DB-1D52-42D7-A5AF-045B52370843}">
      <dgm:prSet/>
      <dgm:spPr/>
      <dgm:t>
        <a:bodyPr/>
        <a:lstStyle/>
        <a:p>
          <a:endParaRPr lang="en-US"/>
        </a:p>
      </dgm:t>
    </dgm:pt>
    <dgm:pt modelId="{1BA014AC-4988-425C-AC78-2434F3F6E6AC}">
      <dgm:prSet custT="1"/>
      <dgm:spPr/>
      <dgm:t>
        <a:bodyPr/>
        <a:lstStyle/>
        <a:p>
          <a:r>
            <a:rPr lang="en-US" sz="1800" dirty="0"/>
            <a:t>Percentage of patients (</a:t>
          </a:r>
          <a:r>
            <a:rPr lang="en-US" sz="1800" b="1" dirty="0"/>
            <a:t>19 years of age and older </a:t>
          </a:r>
          <a:r>
            <a:rPr lang="en-US" sz="1800" dirty="0"/>
            <a:t>on the date of the encounter) who received an </a:t>
          </a:r>
          <a:r>
            <a:rPr lang="en-US" sz="1800" b="1" dirty="0"/>
            <a:t>influenza</a:t>
          </a:r>
          <a:r>
            <a:rPr lang="en-US" sz="1800" dirty="0"/>
            <a:t> vaccine on or between July 1 of the year prior to the measurement period and June 30 of the measurement period.</a:t>
          </a:r>
        </a:p>
      </dgm:t>
    </dgm:pt>
    <dgm:pt modelId="{C057C52B-E8C8-4DD9-9AF2-782EDE1E3DD1}" type="parTrans" cxnId="{BC0E33A6-8E62-472B-AF65-1E46CEDC16C4}">
      <dgm:prSet/>
      <dgm:spPr/>
      <dgm:t>
        <a:bodyPr/>
        <a:lstStyle/>
        <a:p>
          <a:endParaRPr lang="en-US"/>
        </a:p>
      </dgm:t>
    </dgm:pt>
    <dgm:pt modelId="{A0768EF8-DB87-481E-B5FE-78C107AEED2F}" type="sibTrans" cxnId="{BC0E33A6-8E62-472B-AF65-1E46CEDC16C4}">
      <dgm:prSet/>
      <dgm:spPr/>
      <dgm:t>
        <a:bodyPr/>
        <a:lstStyle/>
        <a:p>
          <a:endParaRPr lang="en-US"/>
        </a:p>
      </dgm:t>
    </dgm:pt>
    <dgm:pt modelId="{7215C69C-68F8-4109-B330-D95D76538386}">
      <dgm:prSet custT="1"/>
      <dgm:spPr/>
      <dgm:t>
        <a:bodyPr/>
        <a:lstStyle/>
        <a:p>
          <a:r>
            <a:rPr lang="en-US" sz="2000" b="1" dirty="0">
              <a:solidFill>
                <a:schemeClr val="tx1"/>
              </a:solidFill>
            </a:rPr>
            <a:t>Tdap</a:t>
          </a:r>
          <a:r>
            <a:rPr lang="en-US" sz="2000" dirty="0">
              <a:solidFill>
                <a:schemeClr val="tx1"/>
              </a:solidFill>
            </a:rPr>
            <a:t> </a:t>
          </a:r>
        </a:p>
      </dgm:t>
    </dgm:pt>
    <dgm:pt modelId="{7136AC06-087C-42BA-BD8C-B99AE04CB844}" type="parTrans" cxnId="{49905FE0-DB2B-4048-A639-0A86AF653F10}">
      <dgm:prSet/>
      <dgm:spPr/>
      <dgm:t>
        <a:bodyPr/>
        <a:lstStyle/>
        <a:p>
          <a:endParaRPr lang="en-US"/>
        </a:p>
      </dgm:t>
    </dgm:pt>
    <dgm:pt modelId="{28F3F85E-F57F-40D9-8AE5-4259C3CF30CD}" type="sibTrans" cxnId="{49905FE0-DB2B-4048-A639-0A86AF653F10}">
      <dgm:prSet/>
      <dgm:spPr/>
      <dgm:t>
        <a:bodyPr/>
        <a:lstStyle/>
        <a:p>
          <a:endParaRPr lang="en-US"/>
        </a:p>
      </dgm:t>
    </dgm:pt>
    <dgm:pt modelId="{629A05DC-7FBD-4C3D-994D-6B1EF65D64D3}">
      <dgm:prSet custT="1"/>
      <dgm:spPr/>
      <dgm:t>
        <a:bodyPr/>
        <a:lstStyle/>
        <a:p>
          <a:r>
            <a:rPr lang="en-US" sz="1800" dirty="0"/>
            <a:t>Percentage of patients (</a:t>
          </a:r>
          <a:r>
            <a:rPr lang="en-US" sz="1800" b="1" dirty="0"/>
            <a:t>19 years of age and older </a:t>
          </a:r>
          <a:r>
            <a:rPr lang="en-US" sz="1800" dirty="0"/>
            <a:t>on the date of the encounter) who received at least 1 tetanus and diphtheria </a:t>
          </a:r>
          <a:r>
            <a:rPr lang="en-US" sz="1800" b="1" dirty="0"/>
            <a:t>(Td) </a:t>
          </a:r>
          <a:r>
            <a:rPr lang="en-US" sz="1800" dirty="0"/>
            <a:t>vaccine </a:t>
          </a:r>
          <a:r>
            <a:rPr lang="en-US" sz="1800" b="1" dirty="0"/>
            <a:t>or</a:t>
          </a:r>
          <a:r>
            <a:rPr lang="en-US" sz="1800" dirty="0"/>
            <a:t> 1 tetanus, diphtheria, and pertussis </a:t>
          </a:r>
          <a:r>
            <a:rPr lang="en-US" sz="1800" b="1" dirty="0"/>
            <a:t>(Tdap) </a:t>
          </a:r>
          <a:r>
            <a:rPr lang="en-US" sz="1800" dirty="0"/>
            <a:t>vaccine between 9 years prior to the encounter and the end of the measurement period.</a:t>
          </a:r>
        </a:p>
      </dgm:t>
    </dgm:pt>
    <dgm:pt modelId="{2F50E5C2-3BE2-4484-BA40-C1108C19990F}" type="parTrans" cxnId="{88635729-DFCF-46F3-A9E0-639B8098FF28}">
      <dgm:prSet/>
      <dgm:spPr/>
      <dgm:t>
        <a:bodyPr/>
        <a:lstStyle/>
        <a:p>
          <a:endParaRPr lang="en-US"/>
        </a:p>
      </dgm:t>
    </dgm:pt>
    <dgm:pt modelId="{34124698-69B8-43A1-80AE-9BB51665F16D}" type="sibTrans" cxnId="{88635729-DFCF-46F3-A9E0-639B8098FF28}">
      <dgm:prSet/>
      <dgm:spPr/>
      <dgm:t>
        <a:bodyPr/>
        <a:lstStyle/>
        <a:p>
          <a:endParaRPr lang="en-US"/>
        </a:p>
      </dgm:t>
    </dgm:pt>
    <dgm:pt modelId="{6588BB46-D3D1-40AC-BAFA-DD266E9558CE}">
      <dgm:prSet custT="1"/>
      <dgm:spPr/>
      <dgm:t>
        <a:bodyPr/>
        <a:lstStyle/>
        <a:p>
          <a:r>
            <a:rPr lang="en-US" sz="2000" b="1" dirty="0">
              <a:solidFill>
                <a:schemeClr val="tx1"/>
              </a:solidFill>
            </a:rPr>
            <a:t>Shingles</a:t>
          </a:r>
          <a:endParaRPr lang="en-US" sz="2000" dirty="0">
            <a:solidFill>
              <a:schemeClr val="tx1"/>
            </a:solidFill>
          </a:endParaRPr>
        </a:p>
      </dgm:t>
    </dgm:pt>
    <dgm:pt modelId="{0DEA9F15-DDC8-440A-B79D-4C3F7B1B6738}" type="parTrans" cxnId="{4B5B2847-81A0-4DAD-93FE-5E9036FA1DB5}">
      <dgm:prSet/>
      <dgm:spPr/>
      <dgm:t>
        <a:bodyPr/>
        <a:lstStyle/>
        <a:p>
          <a:endParaRPr lang="en-US"/>
        </a:p>
      </dgm:t>
    </dgm:pt>
    <dgm:pt modelId="{D844A1F3-623F-46A2-AC3D-987A4D65E6B8}" type="sibTrans" cxnId="{4B5B2847-81A0-4DAD-93FE-5E9036FA1DB5}">
      <dgm:prSet/>
      <dgm:spPr/>
      <dgm:t>
        <a:bodyPr/>
        <a:lstStyle/>
        <a:p>
          <a:endParaRPr lang="en-US"/>
        </a:p>
      </dgm:t>
    </dgm:pt>
    <dgm:pt modelId="{CB5903B8-82BF-4B1E-8AE1-9CC16C472E99}">
      <dgm:prSet custT="1"/>
      <dgm:spPr/>
      <dgm:t>
        <a:bodyPr/>
        <a:lstStyle/>
        <a:p>
          <a:r>
            <a:rPr lang="en-US" sz="1800" dirty="0"/>
            <a:t>Percentage of patients (</a:t>
          </a:r>
          <a:r>
            <a:rPr lang="en-US" sz="1800" b="1" dirty="0"/>
            <a:t>50 years of age and older </a:t>
          </a:r>
          <a:r>
            <a:rPr lang="en-US" sz="1800" dirty="0"/>
            <a:t>on the date of the encounter) who received at least 1 dose of the </a:t>
          </a:r>
          <a:r>
            <a:rPr lang="en-US" sz="1800" b="1" dirty="0"/>
            <a:t>herpes zoster </a:t>
          </a:r>
          <a:r>
            <a:rPr lang="en-US" sz="1800" dirty="0"/>
            <a:t>live vaccine or 2 doses of the herpes zoster recombinant vaccine anytime on or after the patients’ 50th birthday.</a:t>
          </a:r>
        </a:p>
      </dgm:t>
    </dgm:pt>
    <dgm:pt modelId="{FBF4DD99-6836-4E80-A091-4D0BD1811FF3}" type="parTrans" cxnId="{018DB500-E01D-49A6-8E12-9C338F72C91D}">
      <dgm:prSet/>
      <dgm:spPr/>
      <dgm:t>
        <a:bodyPr/>
        <a:lstStyle/>
        <a:p>
          <a:endParaRPr lang="en-US"/>
        </a:p>
      </dgm:t>
    </dgm:pt>
    <dgm:pt modelId="{3876E6FE-4D78-4434-A527-E9FC5CCE6096}" type="sibTrans" cxnId="{018DB500-E01D-49A6-8E12-9C338F72C91D}">
      <dgm:prSet/>
      <dgm:spPr/>
      <dgm:t>
        <a:bodyPr/>
        <a:lstStyle/>
        <a:p>
          <a:endParaRPr lang="en-US"/>
        </a:p>
      </dgm:t>
    </dgm:pt>
    <dgm:pt modelId="{8A306B02-E0D1-449C-9A41-A24AC462BFBF}">
      <dgm:prSet custT="1"/>
      <dgm:spPr/>
      <dgm:t>
        <a:bodyPr/>
        <a:lstStyle/>
        <a:p>
          <a:r>
            <a:rPr lang="en-US" sz="2000" b="1" dirty="0">
              <a:solidFill>
                <a:schemeClr val="tx1"/>
              </a:solidFill>
            </a:rPr>
            <a:t>Pneumococcal</a:t>
          </a:r>
          <a:r>
            <a:rPr lang="en-US" sz="2000" dirty="0">
              <a:solidFill>
                <a:schemeClr val="tx1"/>
              </a:solidFill>
            </a:rPr>
            <a:t> </a:t>
          </a:r>
        </a:p>
      </dgm:t>
    </dgm:pt>
    <dgm:pt modelId="{46BA6912-5BFC-4E73-A25F-FA58279348A8}" type="parTrans" cxnId="{4B18B518-D412-4437-AA1A-A8E26D6B7B74}">
      <dgm:prSet/>
      <dgm:spPr/>
      <dgm:t>
        <a:bodyPr/>
        <a:lstStyle/>
        <a:p>
          <a:endParaRPr lang="en-US"/>
        </a:p>
      </dgm:t>
    </dgm:pt>
    <dgm:pt modelId="{6CB9A4D1-E102-4A39-914E-C9D6FF0A3955}" type="sibTrans" cxnId="{4B18B518-D412-4437-AA1A-A8E26D6B7B74}">
      <dgm:prSet/>
      <dgm:spPr/>
      <dgm:t>
        <a:bodyPr/>
        <a:lstStyle/>
        <a:p>
          <a:endParaRPr lang="en-US"/>
        </a:p>
      </dgm:t>
    </dgm:pt>
    <dgm:pt modelId="{23E37801-A4C9-42B7-B084-137F094B606A}">
      <dgm:prSet custT="1"/>
      <dgm:spPr/>
      <dgm:t>
        <a:bodyPr/>
        <a:lstStyle/>
        <a:p>
          <a:r>
            <a:rPr lang="en-US" sz="1800" dirty="0"/>
            <a:t>Percentage of patients (</a:t>
          </a:r>
          <a:r>
            <a:rPr lang="en-US" sz="1800" b="1" dirty="0"/>
            <a:t>66 years of age or older </a:t>
          </a:r>
          <a:r>
            <a:rPr lang="en-US" sz="1800" dirty="0"/>
            <a:t>on the date of the encounter) who were administered any </a:t>
          </a:r>
          <a:r>
            <a:rPr lang="en-US" sz="1800" b="1" dirty="0"/>
            <a:t>pneumococcal</a:t>
          </a:r>
          <a:r>
            <a:rPr lang="en-US" sz="1800" dirty="0"/>
            <a:t> conjugate vaccine or polysaccharide vaccine, </a:t>
          </a:r>
          <a:r>
            <a:rPr lang="en-US" sz="1800" u="sng" dirty="0"/>
            <a:t>on or after their 60th birthday </a:t>
          </a:r>
          <a:r>
            <a:rPr lang="en-US" sz="1800" dirty="0"/>
            <a:t>and before the end of the measurement period.</a:t>
          </a:r>
        </a:p>
      </dgm:t>
    </dgm:pt>
    <dgm:pt modelId="{E97D031F-5B73-4151-95B2-721BECD67EC4}" type="parTrans" cxnId="{4D3E6AC3-37B8-4BE1-9B39-88786EFB88D3}">
      <dgm:prSet/>
      <dgm:spPr/>
      <dgm:t>
        <a:bodyPr/>
        <a:lstStyle/>
        <a:p>
          <a:endParaRPr lang="en-US"/>
        </a:p>
      </dgm:t>
    </dgm:pt>
    <dgm:pt modelId="{2BBEB3ED-641C-4D5D-AE25-384D181ADBF5}" type="sibTrans" cxnId="{4D3E6AC3-37B8-4BE1-9B39-88786EFB88D3}">
      <dgm:prSet/>
      <dgm:spPr/>
      <dgm:t>
        <a:bodyPr/>
        <a:lstStyle/>
        <a:p>
          <a:endParaRPr lang="en-US"/>
        </a:p>
      </dgm:t>
    </dgm:pt>
    <dgm:pt modelId="{97F57B1D-D6C6-4A7C-BC0B-DE327963D46F}" type="pres">
      <dgm:prSet presAssocID="{C7B8AA06-51DD-46CC-8462-186D15858CF7}" presName="linear" presStyleCnt="0">
        <dgm:presLayoutVars>
          <dgm:animLvl val="lvl"/>
          <dgm:resizeHandles val="exact"/>
        </dgm:presLayoutVars>
      </dgm:prSet>
      <dgm:spPr/>
    </dgm:pt>
    <dgm:pt modelId="{BE8C9313-B7E4-4DF1-B49A-580666B1F7BE}" type="pres">
      <dgm:prSet presAssocID="{60E19DAF-C6B8-46B6-9966-557A16E007A2}" presName="parentText" presStyleLbl="node1" presStyleIdx="0" presStyleCnt="4">
        <dgm:presLayoutVars>
          <dgm:chMax val="0"/>
          <dgm:bulletEnabled val="1"/>
        </dgm:presLayoutVars>
      </dgm:prSet>
      <dgm:spPr/>
    </dgm:pt>
    <dgm:pt modelId="{455FF073-EAA3-4D92-AE35-ECABC2CCB45E}" type="pres">
      <dgm:prSet presAssocID="{60E19DAF-C6B8-46B6-9966-557A16E007A2}" presName="childText" presStyleLbl="revTx" presStyleIdx="0" presStyleCnt="4">
        <dgm:presLayoutVars>
          <dgm:bulletEnabled val="1"/>
        </dgm:presLayoutVars>
      </dgm:prSet>
      <dgm:spPr/>
    </dgm:pt>
    <dgm:pt modelId="{43A2DCE7-D3F0-4B8E-9972-FEC902FFF270}" type="pres">
      <dgm:prSet presAssocID="{7215C69C-68F8-4109-B330-D95D76538386}" presName="parentText" presStyleLbl="node1" presStyleIdx="1" presStyleCnt="4">
        <dgm:presLayoutVars>
          <dgm:chMax val="0"/>
          <dgm:bulletEnabled val="1"/>
        </dgm:presLayoutVars>
      </dgm:prSet>
      <dgm:spPr/>
    </dgm:pt>
    <dgm:pt modelId="{77A9ACB9-54CC-43C6-A017-8343B4F831D9}" type="pres">
      <dgm:prSet presAssocID="{7215C69C-68F8-4109-B330-D95D76538386}" presName="childText" presStyleLbl="revTx" presStyleIdx="1" presStyleCnt="4">
        <dgm:presLayoutVars>
          <dgm:bulletEnabled val="1"/>
        </dgm:presLayoutVars>
      </dgm:prSet>
      <dgm:spPr/>
    </dgm:pt>
    <dgm:pt modelId="{280921E5-B39E-4346-A29C-A2A4269E1EA8}" type="pres">
      <dgm:prSet presAssocID="{6588BB46-D3D1-40AC-BAFA-DD266E9558CE}" presName="parentText" presStyleLbl="node1" presStyleIdx="2" presStyleCnt="4">
        <dgm:presLayoutVars>
          <dgm:chMax val="0"/>
          <dgm:bulletEnabled val="1"/>
        </dgm:presLayoutVars>
      </dgm:prSet>
      <dgm:spPr/>
    </dgm:pt>
    <dgm:pt modelId="{21492AC0-86F8-4572-B307-49AB8BE622A3}" type="pres">
      <dgm:prSet presAssocID="{6588BB46-D3D1-40AC-BAFA-DD266E9558CE}" presName="childText" presStyleLbl="revTx" presStyleIdx="2" presStyleCnt="4">
        <dgm:presLayoutVars>
          <dgm:bulletEnabled val="1"/>
        </dgm:presLayoutVars>
      </dgm:prSet>
      <dgm:spPr/>
    </dgm:pt>
    <dgm:pt modelId="{A80E27B8-06AF-4BBC-80DB-50B608BCF0D2}" type="pres">
      <dgm:prSet presAssocID="{8A306B02-E0D1-449C-9A41-A24AC462BFBF}" presName="parentText" presStyleLbl="node1" presStyleIdx="3" presStyleCnt="4">
        <dgm:presLayoutVars>
          <dgm:chMax val="0"/>
          <dgm:bulletEnabled val="1"/>
        </dgm:presLayoutVars>
      </dgm:prSet>
      <dgm:spPr/>
    </dgm:pt>
    <dgm:pt modelId="{88D1AD33-FC4A-45B6-83A0-C5C9E15761D4}" type="pres">
      <dgm:prSet presAssocID="{8A306B02-E0D1-449C-9A41-A24AC462BFBF}" presName="childText" presStyleLbl="revTx" presStyleIdx="3" presStyleCnt="4">
        <dgm:presLayoutVars>
          <dgm:bulletEnabled val="1"/>
        </dgm:presLayoutVars>
      </dgm:prSet>
      <dgm:spPr/>
    </dgm:pt>
  </dgm:ptLst>
  <dgm:cxnLst>
    <dgm:cxn modelId="{018DB500-E01D-49A6-8E12-9C338F72C91D}" srcId="{6588BB46-D3D1-40AC-BAFA-DD266E9558CE}" destId="{CB5903B8-82BF-4B1E-8AE1-9CC16C472E99}" srcOrd="0" destOrd="0" parTransId="{FBF4DD99-6836-4E80-A091-4D0BD1811FF3}" sibTransId="{3876E6FE-4D78-4434-A527-E9FC5CCE6096}"/>
    <dgm:cxn modelId="{941C0210-A256-4835-82E1-75689EE87CCB}" type="presOf" srcId="{6588BB46-D3D1-40AC-BAFA-DD266E9558CE}" destId="{280921E5-B39E-4346-A29C-A2A4269E1EA8}" srcOrd="0" destOrd="0" presId="urn:microsoft.com/office/officeart/2005/8/layout/vList2"/>
    <dgm:cxn modelId="{4B18B518-D412-4437-AA1A-A8E26D6B7B74}" srcId="{C7B8AA06-51DD-46CC-8462-186D15858CF7}" destId="{8A306B02-E0D1-449C-9A41-A24AC462BFBF}" srcOrd="3" destOrd="0" parTransId="{46BA6912-5BFC-4E73-A25F-FA58279348A8}" sibTransId="{6CB9A4D1-E102-4A39-914E-C9D6FF0A3955}"/>
    <dgm:cxn modelId="{88635729-DFCF-46F3-A9E0-639B8098FF28}" srcId="{7215C69C-68F8-4109-B330-D95D76538386}" destId="{629A05DC-7FBD-4C3D-994D-6B1EF65D64D3}" srcOrd="0" destOrd="0" parTransId="{2F50E5C2-3BE2-4484-BA40-C1108C19990F}" sibTransId="{34124698-69B8-43A1-80AE-9BB51665F16D}"/>
    <dgm:cxn modelId="{1543F143-BC56-4B4F-97B4-8082C19B3B92}" type="presOf" srcId="{CB5903B8-82BF-4B1E-8AE1-9CC16C472E99}" destId="{21492AC0-86F8-4572-B307-49AB8BE622A3}" srcOrd="0" destOrd="0" presId="urn:microsoft.com/office/officeart/2005/8/layout/vList2"/>
    <dgm:cxn modelId="{4B5B2847-81A0-4DAD-93FE-5E9036FA1DB5}" srcId="{C7B8AA06-51DD-46CC-8462-186D15858CF7}" destId="{6588BB46-D3D1-40AC-BAFA-DD266E9558CE}" srcOrd="2" destOrd="0" parTransId="{0DEA9F15-DDC8-440A-B79D-4C3F7B1B6738}" sibTransId="{D844A1F3-623F-46A2-AC3D-987A4D65E6B8}"/>
    <dgm:cxn modelId="{548B2D54-F3F6-44FB-B1EF-275B6BAC173D}" type="presOf" srcId="{8A306B02-E0D1-449C-9A41-A24AC462BFBF}" destId="{A80E27B8-06AF-4BBC-80DB-50B608BCF0D2}" srcOrd="0" destOrd="0" presId="urn:microsoft.com/office/officeart/2005/8/layout/vList2"/>
    <dgm:cxn modelId="{BEB32AA5-8390-4E78-8DC6-7AA76851AC17}" type="presOf" srcId="{C7B8AA06-51DD-46CC-8462-186D15858CF7}" destId="{97F57B1D-D6C6-4A7C-BC0B-DE327963D46F}" srcOrd="0" destOrd="0" presId="urn:microsoft.com/office/officeart/2005/8/layout/vList2"/>
    <dgm:cxn modelId="{BC0E33A6-8E62-472B-AF65-1E46CEDC16C4}" srcId="{60E19DAF-C6B8-46B6-9966-557A16E007A2}" destId="{1BA014AC-4988-425C-AC78-2434F3F6E6AC}" srcOrd="0" destOrd="0" parTransId="{C057C52B-E8C8-4DD9-9AF2-782EDE1E3DD1}" sibTransId="{A0768EF8-DB87-481E-B5FE-78C107AEED2F}"/>
    <dgm:cxn modelId="{EF9304B2-B96A-48DF-A75B-90388A907667}" type="presOf" srcId="{7215C69C-68F8-4109-B330-D95D76538386}" destId="{43A2DCE7-D3F0-4B8E-9972-FEC902FFF270}" srcOrd="0" destOrd="0" presId="urn:microsoft.com/office/officeart/2005/8/layout/vList2"/>
    <dgm:cxn modelId="{4D3E6AC3-37B8-4BE1-9B39-88786EFB88D3}" srcId="{8A306B02-E0D1-449C-9A41-A24AC462BFBF}" destId="{23E37801-A4C9-42B7-B084-137F094B606A}" srcOrd="0" destOrd="0" parTransId="{E97D031F-5B73-4151-95B2-721BECD67EC4}" sibTransId="{2BBEB3ED-641C-4D5D-AE25-384D181ADBF5}"/>
    <dgm:cxn modelId="{EE3142C9-AD1A-4545-8B62-8D0CC23A3CF5}" type="presOf" srcId="{60E19DAF-C6B8-46B6-9966-557A16E007A2}" destId="{BE8C9313-B7E4-4DF1-B49A-580666B1F7BE}" srcOrd="0" destOrd="0" presId="urn:microsoft.com/office/officeart/2005/8/layout/vList2"/>
    <dgm:cxn modelId="{19D5EDD5-F1A3-4F46-AECB-33C400FA7A30}" type="presOf" srcId="{629A05DC-7FBD-4C3D-994D-6B1EF65D64D3}" destId="{77A9ACB9-54CC-43C6-A017-8343B4F831D9}" srcOrd="0" destOrd="0" presId="urn:microsoft.com/office/officeart/2005/8/layout/vList2"/>
    <dgm:cxn modelId="{D00034DB-1D52-42D7-A5AF-045B52370843}" srcId="{C7B8AA06-51DD-46CC-8462-186D15858CF7}" destId="{60E19DAF-C6B8-46B6-9966-557A16E007A2}" srcOrd="0" destOrd="0" parTransId="{77881E1A-5175-461B-9C21-C25C05AA8AE1}" sibTransId="{164667D0-2335-4617-A7BC-BE1533837C48}"/>
    <dgm:cxn modelId="{49905FE0-DB2B-4048-A639-0A86AF653F10}" srcId="{C7B8AA06-51DD-46CC-8462-186D15858CF7}" destId="{7215C69C-68F8-4109-B330-D95D76538386}" srcOrd="1" destOrd="0" parTransId="{7136AC06-087C-42BA-BD8C-B99AE04CB844}" sibTransId="{28F3F85E-F57F-40D9-8AE5-4259C3CF30CD}"/>
    <dgm:cxn modelId="{8E9D1CEF-DE6D-4B91-9690-73C833F7D618}" type="presOf" srcId="{1BA014AC-4988-425C-AC78-2434F3F6E6AC}" destId="{455FF073-EAA3-4D92-AE35-ECABC2CCB45E}" srcOrd="0" destOrd="0" presId="urn:microsoft.com/office/officeart/2005/8/layout/vList2"/>
    <dgm:cxn modelId="{8559B0FD-8864-4735-9CED-5D9293310258}" type="presOf" srcId="{23E37801-A4C9-42B7-B084-137F094B606A}" destId="{88D1AD33-FC4A-45B6-83A0-C5C9E15761D4}" srcOrd="0" destOrd="0" presId="urn:microsoft.com/office/officeart/2005/8/layout/vList2"/>
    <dgm:cxn modelId="{F3818BC2-0D95-4BB4-84E8-AE10BC6820B0}" type="presParOf" srcId="{97F57B1D-D6C6-4A7C-BC0B-DE327963D46F}" destId="{BE8C9313-B7E4-4DF1-B49A-580666B1F7BE}" srcOrd="0" destOrd="0" presId="urn:microsoft.com/office/officeart/2005/8/layout/vList2"/>
    <dgm:cxn modelId="{8D9972F1-70F3-457D-93A1-B4286745D154}" type="presParOf" srcId="{97F57B1D-D6C6-4A7C-BC0B-DE327963D46F}" destId="{455FF073-EAA3-4D92-AE35-ECABC2CCB45E}" srcOrd="1" destOrd="0" presId="urn:microsoft.com/office/officeart/2005/8/layout/vList2"/>
    <dgm:cxn modelId="{E0BF9C72-0A3E-4589-834A-84191C625CAD}" type="presParOf" srcId="{97F57B1D-D6C6-4A7C-BC0B-DE327963D46F}" destId="{43A2DCE7-D3F0-4B8E-9972-FEC902FFF270}" srcOrd="2" destOrd="0" presId="urn:microsoft.com/office/officeart/2005/8/layout/vList2"/>
    <dgm:cxn modelId="{101B80D7-9322-4395-917E-5A95B337EDF7}" type="presParOf" srcId="{97F57B1D-D6C6-4A7C-BC0B-DE327963D46F}" destId="{77A9ACB9-54CC-43C6-A017-8343B4F831D9}" srcOrd="3" destOrd="0" presId="urn:microsoft.com/office/officeart/2005/8/layout/vList2"/>
    <dgm:cxn modelId="{4CB82B28-BF43-42EA-9735-CA223A99BD54}" type="presParOf" srcId="{97F57B1D-D6C6-4A7C-BC0B-DE327963D46F}" destId="{280921E5-B39E-4346-A29C-A2A4269E1EA8}" srcOrd="4" destOrd="0" presId="urn:microsoft.com/office/officeart/2005/8/layout/vList2"/>
    <dgm:cxn modelId="{83C3BD11-1A1A-463D-8FF9-CE6E3582A20D}" type="presParOf" srcId="{97F57B1D-D6C6-4A7C-BC0B-DE327963D46F}" destId="{21492AC0-86F8-4572-B307-49AB8BE622A3}" srcOrd="5" destOrd="0" presId="urn:microsoft.com/office/officeart/2005/8/layout/vList2"/>
    <dgm:cxn modelId="{E95CD799-23B8-436B-8FE9-1B6BCF06A002}" type="presParOf" srcId="{97F57B1D-D6C6-4A7C-BC0B-DE327963D46F}" destId="{A80E27B8-06AF-4BBC-80DB-50B608BCF0D2}" srcOrd="6" destOrd="0" presId="urn:microsoft.com/office/officeart/2005/8/layout/vList2"/>
    <dgm:cxn modelId="{C03E9479-2B73-4AED-997C-001A8F0B098B}" type="presParOf" srcId="{97F57B1D-D6C6-4A7C-BC0B-DE327963D46F}" destId="{88D1AD33-FC4A-45B6-83A0-C5C9E15761D4}"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A4BC80F-2427-48C1-ADEB-7BEF2E34AAA3}"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6F870FDD-3280-455F-9297-8F6DE0D41D29}">
      <dgm:prSet custT="1"/>
      <dgm:spPr/>
      <dgm:t>
        <a:bodyPr/>
        <a:lstStyle/>
        <a:p>
          <a:pPr>
            <a:lnSpc>
              <a:spcPct val="100000"/>
            </a:lnSpc>
          </a:pPr>
          <a:r>
            <a:rPr lang="en-US" sz="2000" b="1" dirty="0"/>
            <a:t>NOTE: </a:t>
          </a:r>
          <a:r>
            <a:rPr lang="en-US" sz="2000" dirty="0"/>
            <a:t>Submission of all 4 performance rates is required for this measure.</a:t>
          </a:r>
        </a:p>
      </dgm:t>
    </dgm:pt>
    <dgm:pt modelId="{B0E1CD57-F8E8-413C-91D8-34AE33C043D0}" type="parTrans" cxnId="{B502BD32-2A49-4F81-B879-8783EDF7BFDC}">
      <dgm:prSet/>
      <dgm:spPr/>
      <dgm:t>
        <a:bodyPr/>
        <a:lstStyle/>
        <a:p>
          <a:endParaRPr lang="en-US"/>
        </a:p>
      </dgm:t>
    </dgm:pt>
    <dgm:pt modelId="{FB6F11B4-C810-4A92-A504-6E96371A5D29}" type="sibTrans" cxnId="{B502BD32-2A49-4F81-B879-8783EDF7BFDC}">
      <dgm:prSet/>
      <dgm:spPr/>
      <dgm:t>
        <a:bodyPr/>
        <a:lstStyle/>
        <a:p>
          <a:endParaRPr lang="en-US"/>
        </a:p>
      </dgm:t>
    </dgm:pt>
    <dgm:pt modelId="{C6B3B17F-B13A-4FB0-BD0C-39296461C6AE}">
      <dgm:prSet custT="1"/>
      <dgm:spPr/>
      <dgm:t>
        <a:bodyPr/>
        <a:lstStyle/>
        <a:p>
          <a:pPr>
            <a:lnSpc>
              <a:spcPct val="100000"/>
            </a:lnSpc>
          </a:pPr>
          <a:r>
            <a:rPr lang="en-US" sz="2000" b="1" dirty="0"/>
            <a:t>A weighted average</a:t>
          </a:r>
          <a:r>
            <a:rPr lang="en-US" sz="2000" dirty="0"/>
            <a:t>, which is the sum of the performance numerator values divided by the sum of performance denominator values, </a:t>
          </a:r>
          <a:r>
            <a:rPr lang="en-US" sz="2000" b="1" dirty="0"/>
            <a:t>will be used for performance</a:t>
          </a:r>
          <a:r>
            <a:rPr lang="en-US" sz="2000" dirty="0"/>
            <a:t>.</a:t>
          </a:r>
        </a:p>
      </dgm:t>
    </dgm:pt>
    <dgm:pt modelId="{FDBA5DF2-DA49-4185-BB7F-8E24E6451372}" type="parTrans" cxnId="{D0F7808F-887C-42E0-B71D-2A7A0939CA17}">
      <dgm:prSet/>
      <dgm:spPr/>
      <dgm:t>
        <a:bodyPr/>
        <a:lstStyle/>
        <a:p>
          <a:endParaRPr lang="en-US"/>
        </a:p>
      </dgm:t>
    </dgm:pt>
    <dgm:pt modelId="{1FDEF201-91A5-4A66-A811-F513BBBC0DFE}" type="sibTrans" cxnId="{D0F7808F-887C-42E0-B71D-2A7A0939CA17}">
      <dgm:prSet/>
      <dgm:spPr/>
      <dgm:t>
        <a:bodyPr/>
        <a:lstStyle/>
        <a:p>
          <a:endParaRPr lang="en-US"/>
        </a:p>
      </dgm:t>
    </dgm:pt>
    <dgm:pt modelId="{A01F8738-1251-4376-A82B-47BBE20B7CE0}">
      <dgm:prSet/>
      <dgm:spPr/>
      <dgm:t>
        <a:bodyPr/>
        <a:lstStyle/>
        <a:p>
          <a:pPr>
            <a:lnSpc>
              <a:spcPct val="100000"/>
            </a:lnSpc>
          </a:pPr>
          <a:r>
            <a:rPr lang="en-US" b="1" dirty="0"/>
            <a:t>Performance Met</a:t>
          </a:r>
          <a:r>
            <a:rPr lang="en-US" dirty="0"/>
            <a:t>: Patient Received the Vaccine </a:t>
          </a:r>
        </a:p>
        <a:p>
          <a:pPr>
            <a:lnSpc>
              <a:spcPct val="100000"/>
            </a:lnSpc>
          </a:pPr>
          <a:r>
            <a:rPr lang="en-US" b="1" dirty="0"/>
            <a:t>Performance Not Met</a:t>
          </a:r>
          <a:r>
            <a:rPr lang="en-US" dirty="0"/>
            <a:t>: Patient Did Not Receive Vaccine</a:t>
          </a:r>
        </a:p>
        <a:p>
          <a:pPr>
            <a:lnSpc>
              <a:spcPct val="100000"/>
            </a:lnSpc>
          </a:pPr>
          <a:r>
            <a:rPr lang="en-US" b="1" dirty="0"/>
            <a:t>Denominator Exception</a:t>
          </a:r>
          <a:r>
            <a:rPr lang="en-US" dirty="0"/>
            <a:t>: Documented medical reason for not administering</a:t>
          </a:r>
        </a:p>
      </dgm:t>
    </dgm:pt>
    <dgm:pt modelId="{4D2C6DD6-3D6C-43DD-AD29-A4D04120B108}" type="parTrans" cxnId="{43A03A89-5D68-4787-9DE2-8D39C161E168}">
      <dgm:prSet/>
      <dgm:spPr/>
      <dgm:t>
        <a:bodyPr/>
        <a:lstStyle/>
        <a:p>
          <a:endParaRPr lang="en-US"/>
        </a:p>
      </dgm:t>
    </dgm:pt>
    <dgm:pt modelId="{BA9FCE1E-D9B1-44A6-82E8-346F655196CE}" type="sibTrans" cxnId="{43A03A89-5D68-4787-9DE2-8D39C161E168}">
      <dgm:prSet/>
      <dgm:spPr/>
      <dgm:t>
        <a:bodyPr/>
        <a:lstStyle/>
        <a:p>
          <a:endParaRPr lang="en-US"/>
        </a:p>
      </dgm:t>
    </dgm:pt>
    <dgm:pt modelId="{BD574D4F-3EEB-4A18-A7AD-22E837653AB6}" type="pres">
      <dgm:prSet presAssocID="{6A4BC80F-2427-48C1-ADEB-7BEF2E34AAA3}" presName="root" presStyleCnt="0">
        <dgm:presLayoutVars>
          <dgm:dir/>
          <dgm:resizeHandles val="exact"/>
        </dgm:presLayoutVars>
      </dgm:prSet>
      <dgm:spPr/>
    </dgm:pt>
    <dgm:pt modelId="{370812EF-CFB3-442D-9CF5-337626993709}" type="pres">
      <dgm:prSet presAssocID="{6F870FDD-3280-455F-9297-8F6DE0D41D29}" presName="compNode" presStyleCnt="0"/>
      <dgm:spPr/>
    </dgm:pt>
    <dgm:pt modelId="{C70976DF-B7EA-4564-8600-8D76D729B91C}" type="pres">
      <dgm:prSet presAssocID="{6F870FDD-3280-455F-9297-8F6DE0D41D29}" presName="bgRect" presStyleLbl="bgShp" presStyleIdx="0" presStyleCnt="3" custLinFactNeighborX="-72" custLinFactNeighborY="2781"/>
      <dgm:spPr/>
    </dgm:pt>
    <dgm:pt modelId="{B4CDF12F-54EC-4676-86C2-8D5CA518B2B8}" type="pres">
      <dgm:prSet presAssocID="{6F870FDD-3280-455F-9297-8F6DE0D41D2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Warning with solid fill"/>
        </a:ext>
      </dgm:extLst>
    </dgm:pt>
    <dgm:pt modelId="{F27A2A8C-0DE9-401C-BF5C-94BF5AFF578E}" type="pres">
      <dgm:prSet presAssocID="{6F870FDD-3280-455F-9297-8F6DE0D41D29}" presName="spaceRect" presStyleCnt="0"/>
      <dgm:spPr/>
    </dgm:pt>
    <dgm:pt modelId="{C01AC057-AAD2-4F5A-9BBD-D846ACB62604}" type="pres">
      <dgm:prSet presAssocID="{6F870FDD-3280-455F-9297-8F6DE0D41D29}" presName="parTx" presStyleLbl="revTx" presStyleIdx="0" presStyleCnt="3">
        <dgm:presLayoutVars>
          <dgm:chMax val="0"/>
          <dgm:chPref val="0"/>
        </dgm:presLayoutVars>
      </dgm:prSet>
      <dgm:spPr/>
    </dgm:pt>
    <dgm:pt modelId="{AC552012-2308-4AD6-9889-5A3EAAE4133B}" type="pres">
      <dgm:prSet presAssocID="{FB6F11B4-C810-4A92-A504-6E96371A5D29}" presName="sibTrans" presStyleCnt="0"/>
      <dgm:spPr/>
    </dgm:pt>
    <dgm:pt modelId="{CCF88AFF-DD4D-4BC8-9E7A-9AE9FB970D52}" type="pres">
      <dgm:prSet presAssocID="{C6B3B17F-B13A-4FB0-BD0C-39296461C6AE}" presName="compNode" presStyleCnt="0"/>
      <dgm:spPr/>
    </dgm:pt>
    <dgm:pt modelId="{8EEA6E65-7831-4524-AD13-18FB40335D48}" type="pres">
      <dgm:prSet presAssocID="{C6B3B17F-B13A-4FB0-BD0C-39296461C6AE}" presName="bgRect" presStyleLbl="bgShp" presStyleIdx="1" presStyleCnt="3"/>
      <dgm:spPr/>
    </dgm:pt>
    <dgm:pt modelId="{7CD1DB1D-703D-4E7F-A6C4-6A9DE8A6C001}" type="pres">
      <dgm:prSet presAssocID="{C6B3B17F-B13A-4FB0-BD0C-39296461C6A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alculator"/>
        </a:ext>
      </dgm:extLst>
    </dgm:pt>
    <dgm:pt modelId="{7F701BDB-3296-49CA-BC46-5E7A13B1CF93}" type="pres">
      <dgm:prSet presAssocID="{C6B3B17F-B13A-4FB0-BD0C-39296461C6AE}" presName="spaceRect" presStyleCnt="0"/>
      <dgm:spPr/>
    </dgm:pt>
    <dgm:pt modelId="{99347E90-C8B3-4F70-B3F1-77B1720E9127}" type="pres">
      <dgm:prSet presAssocID="{C6B3B17F-B13A-4FB0-BD0C-39296461C6AE}" presName="parTx" presStyleLbl="revTx" presStyleIdx="1" presStyleCnt="3">
        <dgm:presLayoutVars>
          <dgm:chMax val="0"/>
          <dgm:chPref val="0"/>
        </dgm:presLayoutVars>
      </dgm:prSet>
      <dgm:spPr/>
    </dgm:pt>
    <dgm:pt modelId="{AA8BD462-9356-4BC4-AA14-DB7DD1B136A6}" type="pres">
      <dgm:prSet presAssocID="{1FDEF201-91A5-4A66-A811-F513BBBC0DFE}" presName="sibTrans" presStyleCnt="0"/>
      <dgm:spPr/>
    </dgm:pt>
    <dgm:pt modelId="{1A66818F-D57A-4F5B-B97F-E562CCA9BD97}" type="pres">
      <dgm:prSet presAssocID="{A01F8738-1251-4376-A82B-47BBE20B7CE0}" presName="compNode" presStyleCnt="0"/>
      <dgm:spPr/>
    </dgm:pt>
    <dgm:pt modelId="{95453A7C-410B-4800-A6CE-0FBA97D784DC}" type="pres">
      <dgm:prSet presAssocID="{A01F8738-1251-4376-A82B-47BBE20B7CE0}" presName="bgRect" presStyleLbl="bgShp" presStyleIdx="2" presStyleCnt="3" custLinFactNeighborX="0" custLinFactNeighborY="43"/>
      <dgm:spPr/>
    </dgm:pt>
    <dgm:pt modelId="{A5EE575E-F0BD-47F6-8F18-473727C2E725}" type="pres">
      <dgm:prSet presAssocID="{A01F8738-1251-4376-A82B-47BBE20B7CE0}"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Clipboard Checked with solid fill"/>
        </a:ext>
      </dgm:extLst>
    </dgm:pt>
    <dgm:pt modelId="{B90FBBA2-04A2-4986-B009-09DC5E45C743}" type="pres">
      <dgm:prSet presAssocID="{A01F8738-1251-4376-A82B-47BBE20B7CE0}" presName="spaceRect" presStyleCnt="0"/>
      <dgm:spPr/>
    </dgm:pt>
    <dgm:pt modelId="{78EE7A62-8B05-490D-A450-78885E407D08}" type="pres">
      <dgm:prSet presAssocID="{A01F8738-1251-4376-A82B-47BBE20B7CE0}" presName="parTx" presStyleLbl="revTx" presStyleIdx="2" presStyleCnt="3">
        <dgm:presLayoutVars>
          <dgm:chMax val="0"/>
          <dgm:chPref val="0"/>
        </dgm:presLayoutVars>
      </dgm:prSet>
      <dgm:spPr/>
    </dgm:pt>
  </dgm:ptLst>
  <dgm:cxnLst>
    <dgm:cxn modelId="{3EB7F704-D318-4A13-98AC-38BC3F4BAA9A}" type="presOf" srcId="{6A4BC80F-2427-48C1-ADEB-7BEF2E34AAA3}" destId="{BD574D4F-3EEB-4A18-A7AD-22E837653AB6}" srcOrd="0" destOrd="0" presId="urn:microsoft.com/office/officeart/2018/2/layout/IconVerticalSolidList"/>
    <dgm:cxn modelId="{B502BD32-2A49-4F81-B879-8783EDF7BFDC}" srcId="{6A4BC80F-2427-48C1-ADEB-7BEF2E34AAA3}" destId="{6F870FDD-3280-455F-9297-8F6DE0D41D29}" srcOrd="0" destOrd="0" parTransId="{B0E1CD57-F8E8-413C-91D8-34AE33C043D0}" sibTransId="{FB6F11B4-C810-4A92-A504-6E96371A5D29}"/>
    <dgm:cxn modelId="{F2AE3955-5FA5-482E-9F46-85DFF5C4D55F}" type="presOf" srcId="{A01F8738-1251-4376-A82B-47BBE20B7CE0}" destId="{78EE7A62-8B05-490D-A450-78885E407D08}" srcOrd="0" destOrd="0" presId="urn:microsoft.com/office/officeart/2018/2/layout/IconVerticalSolidList"/>
    <dgm:cxn modelId="{43A03A89-5D68-4787-9DE2-8D39C161E168}" srcId="{6A4BC80F-2427-48C1-ADEB-7BEF2E34AAA3}" destId="{A01F8738-1251-4376-A82B-47BBE20B7CE0}" srcOrd="2" destOrd="0" parTransId="{4D2C6DD6-3D6C-43DD-AD29-A4D04120B108}" sibTransId="{BA9FCE1E-D9B1-44A6-82E8-346F655196CE}"/>
    <dgm:cxn modelId="{D0F7808F-887C-42E0-B71D-2A7A0939CA17}" srcId="{6A4BC80F-2427-48C1-ADEB-7BEF2E34AAA3}" destId="{C6B3B17F-B13A-4FB0-BD0C-39296461C6AE}" srcOrd="1" destOrd="0" parTransId="{FDBA5DF2-DA49-4185-BB7F-8E24E6451372}" sibTransId="{1FDEF201-91A5-4A66-A811-F513BBBC0DFE}"/>
    <dgm:cxn modelId="{AC5EE6C9-93EF-4E3B-8840-193FFD6F10D3}" type="presOf" srcId="{C6B3B17F-B13A-4FB0-BD0C-39296461C6AE}" destId="{99347E90-C8B3-4F70-B3F1-77B1720E9127}" srcOrd="0" destOrd="0" presId="urn:microsoft.com/office/officeart/2018/2/layout/IconVerticalSolidList"/>
    <dgm:cxn modelId="{0266CEE3-E01E-4AF1-B665-AF87222838CF}" type="presOf" srcId="{6F870FDD-3280-455F-9297-8F6DE0D41D29}" destId="{C01AC057-AAD2-4F5A-9BBD-D846ACB62604}" srcOrd="0" destOrd="0" presId="urn:microsoft.com/office/officeart/2018/2/layout/IconVerticalSolidList"/>
    <dgm:cxn modelId="{382CB55A-3BD0-40F3-A720-E28827C36367}" type="presParOf" srcId="{BD574D4F-3EEB-4A18-A7AD-22E837653AB6}" destId="{370812EF-CFB3-442D-9CF5-337626993709}" srcOrd="0" destOrd="0" presId="urn:microsoft.com/office/officeart/2018/2/layout/IconVerticalSolidList"/>
    <dgm:cxn modelId="{0242C2F0-AC86-4604-9A27-9BAC63E26B1D}" type="presParOf" srcId="{370812EF-CFB3-442D-9CF5-337626993709}" destId="{C70976DF-B7EA-4564-8600-8D76D729B91C}" srcOrd="0" destOrd="0" presId="urn:microsoft.com/office/officeart/2018/2/layout/IconVerticalSolidList"/>
    <dgm:cxn modelId="{53D92F59-CB54-4DBC-9FA7-80D833B4FFFD}" type="presParOf" srcId="{370812EF-CFB3-442D-9CF5-337626993709}" destId="{B4CDF12F-54EC-4676-86C2-8D5CA518B2B8}" srcOrd="1" destOrd="0" presId="urn:microsoft.com/office/officeart/2018/2/layout/IconVerticalSolidList"/>
    <dgm:cxn modelId="{A9F1C43F-703E-4599-B61E-81FDA29A5AED}" type="presParOf" srcId="{370812EF-CFB3-442D-9CF5-337626993709}" destId="{F27A2A8C-0DE9-401C-BF5C-94BF5AFF578E}" srcOrd="2" destOrd="0" presId="urn:microsoft.com/office/officeart/2018/2/layout/IconVerticalSolidList"/>
    <dgm:cxn modelId="{BAAB9BA5-6750-4F8F-ADE8-696A1BD82195}" type="presParOf" srcId="{370812EF-CFB3-442D-9CF5-337626993709}" destId="{C01AC057-AAD2-4F5A-9BBD-D846ACB62604}" srcOrd="3" destOrd="0" presId="urn:microsoft.com/office/officeart/2018/2/layout/IconVerticalSolidList"/>
    <dgm:cxn modelId="{4314AD21-78B5-4AF5-8D6B-A9F0C1E67ED1}" type="presParOf" srcId="{BD574D4F-3EEB-4A18-A7AD-22E837653AB6}" destId="{AC552012-2308-4AD6-9889-5A3EAAE4133B}" srcOrd="1" destOrd="0" presId="urn:microsoft.com/office/officeart/2018/2/layout/IconVerticalSolidList"/>
    <dgm:cxn modelId="{F56D2C76-EF63-47C4-9BE0-4ED666DFB374}" type="presParOf" srcId="{BD574D4F-3EEB-4A18-A7AD-22E837653AB6}" destId="{CCF88AFF-DD4D-4BC8-9E7A-9AE9FB970D52}" srcOrd="2" destOrd="0" presId="urn:microsoft.com/office/officeart/2018/2/layout/IconVerticalSolidList"/>
    <dgm:cxn modelId="{E878CBA3-669A-4591-81D2-33995B13E2D5}" type="presParOf" srcId="{CCF88AFF-DD4D-4BC8-9E7A-9AE9FB970D52}" destId="{8EEA6E65-7831-4524-AD13-18FB40335D48}" srcOrd="0" destOrd="0" presId="urn:microsoft.com/office/officeart/2018/2/layout/IconVerticalSolidList"/>
    <dgm:cxn modelId="{0EF17F83-7BCC-42A5-A0A0-32A88E676282}" type="presParOf" srcId="{CCF88AFF-DD4D-4BC8-9E7A-9AE9FB970D52}" destId="{7CD1DB1D-703D-4E7F-A6C4-6A9DE8A6C001}" srcOrd="1" destOrd="0" presId="urn:microsoft.com/office/officeart/2018/2/layout/IconVerticalSolidList"/>
    <dgm:cxn modelId="{28730B9C-6746-4B78-861B-197453ADC1F7}" type="presParOf" srcId="{CCF88AFF-DD4D-4BC8-9E7A-9AE9FB970D52}" destId="{7F701BDB-3296-49CA-BC46-5E7A13B1CF93}" srcOrd="2" destOrd="0" presId="urn:microsoft.com/office/officeart/2018/2/layout/IconVerticalSolidList"/>
    <dgm:cxn modelId="{B22445AF-3390-4DFE-8184-7B2729742D82}" type="presParOf" srcId="{CCF88AFF-DD4D-4BC8-9E7A-9AE9FB970D52}" destId="{99347E90-C8B3-4F70-B3F1-77B1720E9127}" srcOrd="3" destOrd="0" presId="urn:microsoft.com/office/officeart/2018/2/layout/IconVerticalSolidList"/>
    <dgm:cxn modelId="{F0CFA536-6A86-4C19-BC13-1F787FDB9B17}" type="presParOf" srcId="{BD574D4F-3EEB-4A18-A7AD-22E837653AB6}" destId="{AA8BD462-9356-4BC4-AA14-DB7DD1B136A6}" srcOrd="3" destOrd="0" presId="urn:microsoft.com/office/officeart/2018/2/layout/IconVerticalSolidList"/>
    <dgm:cxn modelId="{9B41E0A2-3812-497A-AE2F-8DEF75F09871}" type="presParOf" srcId="{BD574D4F-3EEB-4A18-A7AD-22E837653AB6}" destId="{1A66818F-D57A-4F5B-B97F-E562CCA9BD97}" srcOrd="4" destOrd="0" presId="urn:microsoft.com/office/officeart/2018/2/layout/IconVerticalSolidList"/>
    <dgm:cxn modelId="{CC7F097C-8287-4B41-92A0-9BB850CBC830}" type="presParOf" srcId="{1A66818F-D57A-4F5B-B97F-E562CCA9BD97}" destId="{95453A7C-410B-4800-A6CE-0FBA97D784DC}" srcOrd="0" destOrd="0" presId="urn:microsoft.com/office/officeart/2018/2/layout/IconVerticalSolidList"/>
    <dgm:cxn modelId="{04D1CB4B-92C1-497B-825D-4450481F4B7B}" type="presParOf" srcId="{1A66818F-D57A-4F5B-B97F-E562CCA9BD97}" destId="{A5EE575E-F0BD-47F6-8F18-473727C2E725}" srcOrd="1" destOrd="0" presId="urn:microsoft.com/office/officeart/2018/2/layout/IconVerticalSolidList"/>
    <dgm:cxn modelId="{C5D605A6-EFC6-482D-85F0-8F7833A43158}" type="presParOf" srcId="{1A66818F-D57A-4F5B-B97F-E562CCA9BD97}" destId="{B90FBBA2-04A2-4986-B009-09DC5E45C743}" srcOrd="2" destOrd="0" presId="urn:microsoft.com/office/officeart/2018/2/layout/IconVerticalSolidList"/>
    <dgm:cxn modelId="{BECED903-A85E-4204-AD6C-2E499AE63BDA}" type="presParOf" srcId="{1A66818F-D57A-4F5B-B97F-E562CCA9BD97}" destId="{78EE7A62-8B05-490D-A450-78885E407D0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4C09110-2E5D-4A55-B561-90705C1C903E}"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AF4E84AC-ABCF-4921-A0A9-82235AF8E53D}">
      <dgm:prSet/>
      <dgm:spPr/>
      <dgm:t>
        <a:bodyPr/>
        <a:lstStyle/>
        <a:p>
          <a:r>
            <a:rPr lang="en-US" dirty="0"/>
            <a:t>Health Care providers can routinely assess patients’ vaccination history</a:t>
          </a:r>
        </a:p>
      </dgm:t>
    </dgm:pt>
    <dgm:pt modelId="{AC8FF09A-8145-4638-9BD9-409F9691ED4D}" type="parTrans" cxnId="{48C00107-4649-4306-A727-B2C5117EF4A6}">
      <dgm:prSet/>
      <dgm:spPr/>
      <dgm:t>
        <a:bodyPr/>
        <a:lstStyle/>
        <a:p>
          <a:endParaRPr lang="en-US"/>
        </a:p>
      </dgm:t>
    </dgm:pt>
    <dgm:pt modelId="{A1565CFF-DD1E-465B-87B8-D595F58C472A}" type="sibTrans" cxnId="{48C00107-4649-4306-A727-B2C5117EF4A6}">
      <dgm:prSet/>
      <dgm:spPr/>
      <dgm:t>
        <a:bodyPr/>
        <a:lstStyle/>
        <a:p>
          <a:endParaRPr lang="en-US"/>
        </a:p>
      </dgm:t>
    </dgm:pt>
    <dgm:pt modelId="{7046BEE8-6792-408C-857A-E670A964D13B}">
      <dgm:prSet custT="1"/>
      <dgm:spPr/>
      <dgm:t>
        <a:bodyPr/>
        <a:lstStyle/>
        <a:p>
          <a:pPr>
            <a:buFont typeface="Arial" panose="020B0604020202020204" pitchFamily="34" charset="0"/>
            <a:buChar char="•"/>
          </a:pPr>
          <a:r>
            <a:rPr lang="en-US" sz="1600" dirty="0"/>
            <a:t>Implement reminder-recall systems</a:t>
          </a:r>
        </a:p>
      </dgm:t>
    </dgm:pt>
    <dgm:pt modelId="{D1B4A529-98E1-42E0-85E2-98C512D12E0A}" type="parTrans" cxnId="{554446F6-13CA-4A5B-9977-31BBCB02E997}">
      <dgm:prSet/>
      <dgm:spPr/>
      <dgm:t>
        <a:bodyPr/>
        <a:lstStyle/>
        <a:p>
          <a:endParaRPr lang="en-US"/>
        </a:p>
      </dgm:t>
    </dgm:pt>
    <dgm:pt modelId="{9250D762-0F8E-4B7F-8E79-32A8A8B0CE40}" type="sibTrans" cxnId="{554446F6-13CA-4A5B-9977-31BBCB02E997}">
      <dgm:prSet/>
      <dgm:spPr/>
      <dgm:t>
        <a:bodyPr/>
        <a:lstStyle/>
        <a:p>
          <a:endParaRPr lang="en-US"/>
        </a:p>
      </dgm:t>
    </dgm:pt>
    <dgm:pt modelId="{A51B8417-E023-4B26-A13F-EF43DD36B1D6}">
      <dgm:prSet custT="1"/>
      <dgm:spPr/>
      <dgm:t>
        <a:bodyPr/>
        <a:lstStyle/>
        <a:p>
          <a:pPr>
            <a:buFont typeface="Arial" panose="020B0604020202020204" pitchFamily="34" charset="0"/>
            <a:buChar char="•"/>
          </a:pPr>
          <a:r>
            <a:rPr lang="en-US" sz="1600" dirty="0"/>
            <a:t>Use standing order programs</a:t>
          </a:r>
        </a:p>
      </dgm:t>
    </dgm:pt>
    <dgm:pt modelId="{96AA9BC8-6F2A-4951-ADF2-540D78CBB497}" type="parTrans" cxnId="{F4D4E9BE-91C6-4CCC-886E-5116B7C56067}">
      <dgm:prSet/>
      <dgm:spPr/>
      <dgm:t>
        <a:bodyPr/>
        <a:lstStyle/>
        <a:p>
          <a:endParaRPr lang="en-US"/>
        </a:p>
      </dgm:t>
    </dgm:pt>
    <dgm:pt modelId="{900098F3-D678-4677-963A-F9D388A96C80}" type="sibTrans" cxnId="{F4D4E9BE-91C6-4CCC-886E-5116B7C56067}">
      <dgm:prSet/>
      <dgm:spPr/>
      <dgm:t>
        <a:bodyPr/>
        <a:lstStyle/>
        <a:p>
          <a:endParaRPr lang="en-US"/>
        </a:p>
      </dgm:t>
    </dgm:pt>
    <dgm:pt modelId="{EFB79DD2-C616-461B-BCE8-958DADA1D384}">
      <dgm:prSet custT="1"/>
      <dgm:spPr/>
      <dgm:t>
        <a:bodyPr/>
        <a:lstStyle/>
        <a:p>
          <a:pPr>
            <a:buFont typeface="Arial" panose="020B0604020202020204" pitchFamily="34" charset="0"/>
            <a:buChar char="•"/>
          </a:pPr>
          <a:r>
            <a:rPr lang="en-US" sz="1600" dirty="0"/>
            <a:t>Analyze practice or provider specific vaccination rates</a:t>
          </a:r>
        </a:p>
      </dgm:t>
    </dgm:pt>
    <dgm:pt modelId="{1BE3DBA9-DE80-4DF6-BB1B-155AE6EBF371}" type="parTrans" cxnId="{B92133CB-550F-4D3B-BC95-6F77780E9BA6}">
      <dgm:prSet/>
      <dgm:spPr/>
      <dgm:t>
        <a:bodyPr/>
        <a:lstStyle/>
        <a:p>
          <a:endParaRPr lang="en-US"/>
        </a:p>
      </dgm:t>
    </dgm:pt>
    <dgm:pt modelId="{FAA1C01E-3901-453A-A8CD-5D26ABCE75BD}" type="sibTrans" cxnId="{B92133CB-550F-4D3B-BC95-6F77780E9BA6}">
      <dgm:prSet/>
      <dgm:spPr/>
      <dgm:t>
        <a:bodyPr/>
        <a:lstStyle/>
        <a:p>
          <a:endParaRPr lang="en-US"/>
        </a:p>
      </dgm:t>
    </dgm:pt>
    <dgm:pt modelId="{4439910D-BDCE-4765-A39D-28CF4863C1A1}">
      <dgm:prSet/>
      <dgm:spPr/>
      <dgm:t>
        <a:bodyPr/>
        <a:lstStyle/>
        <a:p>
          <a:r>
            <a:rPr lang="en-US"/>
            <a:t>Provide easy access for adult vaccinations</a:t>
          </a:r>
        </a:p>
      </dgm:t>
    </dgm:pt>
    <dgm:pt modelId="{AF42D4B1-CBF6-44C1-931C-C4969A75740A}" type="parTrans" cxnId="{91FB4A3B-6350-4BED-9004-487B93A2DDC2}">
      <dgm:prSet/>
      <dgm:spPr/>
      <dgm:t>
        <a:bodyPr/>
        <a:lstStyle/>
        <a:p>
          <a:endParaRPr lang="en-US"/>
        </a:p>
      </dgm:t>
    </dgm:pt>
    <dgm:pt modelId="{54F62007-2691-48A5-9932-8C1E80667DFF}" type="sibTrans" cxnId="{91FB4A3B-6350-4BED-9004-487B93A2DDC2}">
      <dgm:prSet/>
      <dgm:spPr/>
      <dgm:t>
        <a:bodyPr/>
        <a:lstStyle/>
        <a:p>
          <a:endParaRPr lang="en-US"/>
        </a:p>
      </dgm:t>
    </dgm:pt>
    <dgm:pt modelId="{CC63DC8E-785E-4189-B9CB-3188F8A8CB55}">
      <dgm:prSet custT="1"/>
      <dgm:spPr/>
      <dgm:t>
        <a:bodyPr/>
        <a:lstStyle/>
        <a:p>
          <a:pPr>
            <a:buFont typeface="Arial" panose="020B0604020202020204" pitchFamily="34" charset="0"/>
            <a:buChar char="•"/>
          </a:pPr>
          <a:r>
            <a:rPr lang="en-US" sz="1800" dirty="0"/>
            <a:t>Walk-in visits  </a:t>
          </a:r>
        </a:p>
        <a:p>
          <a:pPr>
            <a:buFont typeface="Arial" panose="020B0604020202020204" pitchFamily="34" charset="0"/>
            <a:buNone/>
          </a:pPr>
          <a:r>
            <a:rPr lang="en-US" sz="1800" dirty="0"/>
            <a:t>Extended hours</a:t>
          </a:r>
        </a:p>
      </dgm:t>
    </dgm:pt>
    <dgm:pt modelId="{EBE8B290-1A8C-4532-8FC8-3B239C39C368}" type="parTrans" cxnId="{EB6F6804-D0FD-49CB-A1E2-132E662B72EA}">
      <dgm:prSet/>
      <dgm:spPr/>
      <dgm:t>
        <a:bodyPr/>
        <a:lstStyle/>
        <a:p>
          <a:endParaRPr lang="en-US"/>
        </a:p>
      </dgm:t>
    </dgm:pt>
    <dgm:pt modelId="{6788ABF0-5892-4E19-86B9-EE48CBF409C1}" type="sibTrans" cxnId="{EB6F6804-D0FD-49CB-A1E2-132E662B72EA}">
      <dgm:prSet/>
      <dgm:spPr/>
      <dgm:t>
        <a:bodyPr/>
        <a:lstStyle/>
        <a:p>
          <a:endParaRPr lang="en-US"/>
        </a:p>
      </dgm:t>
    </dgm:pt>
    <dgm:pt modelId="{FFFC3882-9CB4-44B5-9A58-5FEA8E7A7AE6}">
      <dgm:prSet/>
      <dgm:spPr/>
      <dgm:t>
        <a:bodyPr/>
        <a:lstStyle/>
        <a:p>
          <a:r>
            <a:rPr lang="en-US" b="0" i="0" baseline="0" dirty="0"/>
            <a:t>Leveraging health information technology to share immunization data among patients, providers, pharmacies, retail clinics and public health agencies and registries is also a key strategy for tracking patients’ immunization history and keeping them up to date on vaccines.</a:t>
          </a:r>
          <a:endParaRPr lang="en-US" dirty="0"/>
        </a:p>
      </dgm:t>
    </dgm:pt>
    <dgm:pt modelId="{23EABDD5-6FBA-40C2-82BA-A288CF110E7B}" type="parTrans" cxnId="{2675EC06-7760-44E2-8209-BE136284F2E3}">
      <dgm:prSet/>
      <dgm:spPr/>
      <dgm:t>
        <a:bodyPr/>
        <a:lstStyle/>
        <a:p>
          <a:endParaRPr lang="en-US"/>
        </a:p>
      </dgm:t>
    </dgm:pt>
    <dgm:pt modelId="{7853B9AA-0093-4CA2-A23D-FC5CC122FB8A}" type="sibTrans" cxnId="{2675EC06-7760-44E2-8209-BE136284F2E3}">
      <dgm:prSet/>
      <dgm:spPr/>
      <dgm:t>
        <a:bodyPr/>
        <a:lstStyle/>
        <a:p>
          <a:endParaRPr lang="en-US"/>
        </a:p>
      </dgm:t>
    </dgm:pt>
    <dgm:pt modelId="{A289F38B-C8C6-4F25-9E41-6DA5F8B39EF9}" type="pres">
      <dgm:prSet presAssocID="{F4C09110-2E5D-4A55-B561-90705C1C903E}" presName="root" presStyleCnt="0">
        <dgm:presLayoutVars>
          <dgm:dir/>
          <dgm:resizeHandles val="exact"/>
        </dgm:presLayoutVars>
      </dgm:prSet>
      <dgm:spPr/>
    </dgm:pt>
    <dgm:pt modelId="{808AB641-9174-49C6-8C30-51E1CF227500}" type="pres">
      <dgm:prSet presAssocID="{AF4E84AC-ABCF-4921-A0A9-82235AF8E53D}" presName="compNode" presStyleCnt="0"/>
      <dgm:spPr/>
    </dgm:pt>
    <dgm:pt modelId="{AC6DE8CB-A6A2-49DB-99FF-D7AE48406D01}" type="pres">
      <dgm:prSet presAssocID="{AF4E84AC-ABCF-4921-A0A9-82235AF8E53D}" presName="bgRect" presStyleLbl="bgShp" presStyleIdx="0" presStyleCnt="3" custLinFactNeighborX="0"/>
      <dgm:spPr/>
    </dgm:pt>
    <dgm:pt modelId="{3A98B14B-C735-46DD-9B73-B12C140A853F}" type="pres">
      <dgm:prSet presAssocID="{AF4E84AC-ABCF-4921-A0A9-82235AF8E53D}" presName="iconRect" presStyleLbl="node1" presStyleIdx="0" presStyleCnt="3" custLinFactY="100000" custLinFactNeighborX="69726" custLinFactNeighborY="14355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Needle"/>
        </a:ext>
      </dgm:extLst>
    </dgm:pt>
    <dgm:pt modelId="{2C744DEB-4128-458E-8B28-93C40BE812F0}" type="pres">
      <dgm:prSet presAssocID="{AF4E84AC-ABCF-4921-A0A9-82235AF8E53D}" presName="spaceRect" presStyleCnt="0"/>
      <dgm:spPr/>
    </dgm:pt>
    <dgm:pt modelId="{667DC440-FBA0-43C4-9E6D-3C48027E6D47}" type="pres">
      <dgm:prSet presAssocID="{AF4E84AC-ABCF-4921-A0A9-82235AF8E53D}" presName="parTx" presStyleLbl="revTx" presStyleIdx="0" presStyleCnt="5">
        <dgm:presLayoutVars>
          <dgm:chMax val="0"/>
          <dgm:chPref val="0"/>
        </dgm:presLayoutVars>
      </dgm:prSet>
      <dgm:spPr/>
    </dgm:pt>
    <dgm:pt modelId="{6EDAC885-E40C-4C48-A11B-5574716AD6BD}" type="pres">
      <dgm:prSet presAssocID="{AF4E84AC-ABCF-4921-A0A9-82235AF8E53D}" presName="desTx" presStyleLbl="revTx" presStyleIdx="1" presStyleCnt="5">
        <dgm:presLayoutVars/>
      </dgm:prSet>
      <dgm:spPr/>
    </dgm:pt>
    <dgm:pt modelId="{B3D1A4C3-3EE4-43A0-A0AF-BE5B8EA515C1}" type="pres">
      <dgm:prSet presAssocID="{A1565CFF-DD1E-465B-87B8-D595F58C472A}" presName="sibTrans" presStyleCnt="0"/>
      <dgm:spPr/>
    </dgm:pt>
    <dgm:pt modelId="{699A3B4F-B566-4C21-BBA1-2CB087824F5A}" type="pres">
      <dgm:prSet presAssocID="{4439910D-BDCE-4765-A39D-28CF4863C1A1}" presName="compNode" presStyleCnt="0"/>
      <dgm:spPr/>
    </dgm:pt>
    <dgm:pt modelId="{79B16F77-25F2-4499-8465-1652711448BC}" type="pres">
      <dgm:prSet presAssocID="{4439910D-BDCE-4765-A39D-28CF4863C1A1}" presName="bgRect" presStyleLbl="bgShp" presStyleIdx="1" presStyleCnt="3"/>
      <dgm:spPr/>
    </dgm:pt>
    <dgm:pt modelId="{8BFD35B9-308F-4783-9AE2-7AFC2323DDE5}" type="pres">
      <dgm:prSet presAssocID="{4439910D-BDCE-4765-A39D-28CF4863C1A1}" presName="iconRect" presStyleLbl="node1" presStyleIdx="1" presStyleCnt="3" custLinFactY="-100000" custLinFactNeighborX="-2057" custLinFactNeighborY="-12874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ctor"/>
        </a:ext>
      </dgm:extLst>
    </dgm:pt>
    <dgm:pt modelId="{83637CE8-1BEB-4C39-888C-FFEE6E4C26B1}" type="pres">
      <dgm:prSet presAssocID="{4439910D-BDCE-4765-A39D-28CF4863C1A1}" presName="spaceRect" presStyleCnt="0"/>
      <dgm:spPr/>
    </dgm:pt>
    <dgm:pt modelId="{557A5700-BE34-4F3E-995C-B2F66BABCE83}" type="pres">
      <dgm:prSet presAssocID="{4439910D-BDCE-4765-A39D-28CF4863C1A1}" presName="parTx" presStyleLbl="revTx" presStyleIdx="2" presStyleCnt="5">
        <dgm:presLayoutVars>
          <dgm:chMax val="0"/>
          <dgm:chPref val="0"/>
        </dgm:presLayoutVars>
      </dgm:prSet>
      <dgm:spPr/>
    </dgm:pt>
    <dgm:pt modelId="{67A30DB0-A0EF-426C-BB31-FBD354F4FF07}" type="pres">
      <dgm:prSet presAssocID="{4439910D-BDCE-4765-A39D-28CF4863C1A1}" presName="desTx" presStyleLbl="revTx" presStyleIdx="3" presStyleCnt="5">
        <dgm:presLayoutVars/>
      </dgm:prSet>
      <dgm:spPr/>
    </dgm:pt>
    <dgm:pt modelId="{7C71E9E7-D7EF-4FCE-AD61-F251AC3B5050}" type="pres">
      <dgm:prSet presAssocID="{54F62007-2691-48A5-9932-8C1E80667DFF}" presName="sibTrans" presStyleCnt="0"/>
      <dgm:spPr/>
    </dgm:pt>
    <dgm:pt modelId="{715430F7-2D05-40C1-A702-CF9326D6686C}" type="pres">
      <dgm:prSet presAssocID="{FFFC3882-9CB4-44B5-9A58-5FEA8E7A7AE6}" presName="compNode" presStyleCnt="0"/>
      <dgm:spPr/>
    </dgm:pt>
    <dgm:pt modelId="{C79313B4-CC55-4153-B342-E6D3872F3D27}" type="pres">
      <dgm:prSet presAssocID="{FFFC3882-9CB4-44B5-9A58-5FEA8E7A7AE6}" presName="bgRect" presStyleLbl="bgShp" presStyleIdx="2" presStyleCnt="3"/>
      <dgm:spPr/>
    </dgm:pt>
    <dgm:pt modelId="{465FC8C6-EE62-432B-A5CF-27B3CBDDE6BA}" type="pres">
      <dgm:prSet presAssocID="{FFFC3882-9CB4-44B5-9A58-5FEA8E7A7AE6}"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Cloud Computing with solid fill"/>
        </a:ext>
      </dgm:extLst>
    </dgm:pt>
    <dgm:pt modelId="{55665839-945B-488D-917B-158D02D40BC1}" type="pres">
      <dgm:prSet presAssocID="{FFFC3882-9CB4-44B5-9A58-5FEA8E7A7AE6}" presName="spaceRect" presStyleCnt="0"/>
      <dgm:spPr/>
    </dgm:pt>
    <dgm:pt modelId="{34D249B1-EE77-43B0-A860-AAC0F7D777C0}" type="pres">
      <dgm:prSet presAssocID="{FFFC3882-9CB4-44B5-9A58-5FEA8E7A7AE6}" presName="parTx" presStyleLbl="revTx" presStyleIdx="4" presStyleCnt="5">
        <dgm:presLayoutVars>
          <dgm:chMax val="0"/>
          <dgm:chPref val="0"/>
        </dgm:presLayoutVars>
      </dgm:prSet>
      <dgm:spPr/>
    </dgm:pt>
  </dgm:ptLst>
  <dgm:cxnLst>
    <dgm:cxn modelId="{EB6F6804-D0FD-49CB-A1E2-132E662B72EA}" srcId="{4439910D-BDCE-4765-A39D-28CF4863C1A1}" destId="{CC63DC8E-785E-4189-B9CB-3188F8A8CB55}" srcOrd="0" destOrd="0" parTransId="{EBE8B290-1A8C-4532-8FC8-3B239C39C368}" sibTransId="{6788ABF0-5892-4E19-86B9-EE48CBF409C1}"/>
    <dgm:cxn modelId="{2675EC06-7760-44E2-8209-BE136284F2E3}" srcId="{F4C09110-2E5D-4A55-B561-90705C1C903E}" destId="{FFFC3882-9CB4-44B5-9A58-5FEA8E7A7AE6}" srcOrd="2" destOrd="0" parTransId="{23EABDD5-6FBA-40C2-82BA-A288CF110E7B}" sibTransId="{7853B9AA-0093-4CA2-A23D-FC5CC122FB8A}"/>
    <dgm:cxn modelId="{48C00107-4649-4306-A727-B2C5117EF4A6}" srcId="{F4C09110-2E5D-4A55-B561-90705C1C903E}" destId="{AF4E84AC-ABCF-4921-A0A9-82235AF8E53D}" srcOrd="0" destOrd="0" parTransId="{AC8FF09A-8145-4638-9BD9-409F9691ED4D}" sibTransId="{A1565CFF-DD1E-465B-87B8-D595F58C472A}"/>
    <dgm:cxn modelId="{68F1DD0C-CDBB-48F1-9949-6D562B5B51B8}" type="presOf" srcId="{CC63DC8E-785E-4189-B9CB-3188F8A8CB55}" destId="{67A30DB0-A0EF-426C-BB31-FBD354F4FF07}" srcOrd="0" destOrd="0" presId="urn:microsoft.com/office/officeart/2018/2/layout/IconVerticalSolidList"/>
    <dgm:cxn modelId="{2CB98F10-CC0C-49E7-B76C-01B33F3610BE}" type="presOf" srcId="{EFB79DD2-C616-461B-BCE8-958DADA1D384}" destId="{6EDAC885-E40C-4C48-A11B-5574716AD6BD}" srcOrd="0" destOrd="2" presId="urn:microsoft.com/office/officeart/2018/2/layout/IconVerticalSolidList"/>
    <dgm:cxn modelId="{91FB4A3B-6350-4BED-9004-487B93A2DDC2}" srcId="{F4C09110-2E5D-4A55-B561-90705C1C903E}" destId="{4439910D-BDCE-4765-A39D-28CF4863C1A1}" srcOrd="1" destOrd="0" parTransId="{AF42D4B1-CBF6-44C1-931C-C4969A75740A}" sibTransId="{54F62007-2691-48A5-9932-8C1E80667DFF}"/>
    <dgm:cxn modelId="{E7EA9564-4C2A-4F0C-A996-02A6AA449116}" type="presOf" srcId="{A51B8417-E023-4B26-A13F-EF43DD36B1D6}" destId="{6EDAC885-E40C-4C48-A11B-5574716AD6BD}" srcOrd="0" destOrd="1" presId="urn:microsoft.com/office/officeart/2018/2/layout/IconVerticalSolidList"/>
    <dgm:cxn modelId="{01C40C50-90C6-42C1-81E3-8EC96354B734}" type="presOf" srcId="{7046BEE8-6792-408C-857A-E670A964D13B}" destId="{6EDAC885-E40C-4C48-A11B-5574716AD6BD}" srcOrd="0" destOrd="0" presId="urn:microsoft.com/office/officeart/2018/2/layout/IconVerticalSolidList"/>
    <dgm:cxn modelId="{5A905C71-7F36-46A3-8CBB-29DCCA4F48FA}" type="presOf" srcId="{F4C09110-2E5D-4A55-B561-90705C1C903E}" destId="{A289F38B-C8C6-4F25-9E41-6DA5F8B39EF9}" srcOrd="0" destOrd="0" presId="urn:microsoft.com/office/officeart/2018/2/layout/IconVerticalSolidList"/>
    <dgm:cxn modelId="{DFF32B85-89C4-4750-B638-0213664C8C54}" type="presOf" srcId="{FFFC3882-9CB4-44B5-9A58-5FEA8E7A7AE6}" destId="{34D249B1-EE77-43B0-A860-AAC0F7D777C0}" srcOrd="0" destOrd="0" presId="urn:microsoft.com/office/officeart/2018/2/layout/IconVerticalSolidList"/>
    <dgm:cxn modelId="{F4D4E9BE-91C6-4CCC-886E-5116B7C56067}" srcId="{AF4E84AC-ABCF-4921-A0A9-82235AF8E53D}" destId="{A51B8417-E023-4B26-A13F-EF43DD36B1D6}" srcOrd="1" destOrd="0" parTransId="{96AA9BC8-6F2A-4951-ADF2-540D78CBB497}" sibTransId="{900098F3-D678-4677-963A-F9D388A96C80}"/>
    <dgm:cxn modelId="{57B7DAC1-925B-42A5-BE1A-7792FBEF1D6D}" type="presOf" srcId="{4439910D-BDCE-4765-A39D-28CF4863C1A1}" destId="{557A5700-BE34-4F3E-995C-B2F66BABCE83}" srcOrd="0" destOrd="0" presId="urn:microsoft.com/office/officeart/2018/2/layout/IconVerticalSolidList"/>
    <dgm:cxn modelId="{B92133CB-550F-4D3B-BC95-6F77780E9BA6}" srcId="{AF4E84AC-ABCF-4921-A0A9-82235AF8E53D}" destId="{EFB79DD2-C616-461B-BCE8-958DADA1D384}" srcOrd="2" destOrd="0" parTransId="{1BE3DBA9-DE80-4DF6-BB1B-155AE6EBF371}" sibTransId="{FAA1C01E-3901-453A-A8CD-5D26ABCE75BD}"/>
    <dgm:cxn modelId="{554446F6-13CA-4A5B-9977-31BBCB02E997}" srcId="{AF4E84AC-ABCF-4921-A0A9-82235AF8E53D}" destId="{7046BEE8-6792-408C-857A-E670A964D13B}" srcOrd="0" destOrd="0" parTransId="{D1B4A529-98E1-42E0-85E2-98C512D12E0A}" sibTransId="{9250D762-0F8E-4B7F-8E79-32A8A8B0CE40}"/>
    <dgm:cxn modelId="{3D54B8F7-25B3-4999-8EC1-9B6FC1C54EF9}" type="presOf" srcId="{AF4E84AC-ABCF-4921-A0A9-82235AF8E53D}" destId="{667DC440-FBA0-43C4-9E6D-3C48027E6D47}" srcOrd="0" destOrd="0" presId="urn:microsoft.com/office/officeart/2018/2/layout/IconVerticalSolidList"/>
    <dgm:cxn modelId="{B8B547BA-FB61-47C7-8A66-C497B008468E}" type="presParOf" srcId="{A289F38B-C8C6-4F25-9E41-6DA5F8B39EF9}" destId="{808AB641-9174-49C6-8C30-51E1CF227500}" srcOrd="0" destOrd="0" presId="urn:microsoft.com/office/officeart/2018/2/layout/IconVerticalSolidList"/>
    <dgm:cxn modelId="{1DF7CBDF-7EFA-4E5D-A59C-22E401EF6018}" type="presParOf" srcId="{808AB641-9174-49C6-8C30-51E1CF227500}" destId="{AC6DE8CB-A6A2-49DB-99FF-D7AE48406D01}" srcOrd="0" destOrd="0" presId="urn:microsoft.com/office/officeart/2018/2/layout/IconVerticalSolidList"/>
    <dgm:cxn modelId="{7D30D1AC-EDBA-4665-97AF-176D53D27EE1}" type="presParOf" srcId="{808AB641-9174-49C6-8C30-51E1CF227500}" destId="{3A98B14B-C735-46DD-9B73-B12C140A853F}" srcOrd="1" destOrd="0" presId="urn:microsoft.com/office/officeart/2018/2/layout/IconVerticalSolidList"/>
    <dgm:cxn modelId="{031EE221-8180-4F66-8D32-140824467F52}" type="presParOf" srcId="{808AB641-9174-49C6-8C30-51E1CF227500}" destId="{2C744DEB-4128-458E-8B28-93C40BE812F0}" srcOrd="2" destOrd="0" presId="urn:microsoft.com/office/officeart/2018/2/layout/IconVerticalSolidList"/>
    <dgm:cxn modelId="{398606BA-27D6-4729-902D-ECE28BEFE13E}" type="presParOf" srcId="{808AB641-9174-49C6-8C30-51E1CF227500}" destId="{667DC440-FBA0-43C4-9E6D-3C48027E6D47}" srcOrd="3" destOrd="0" presId="urn:microsoft.com/office/officeart/2018/2/layout/IconVerticalSolidList"/>
    <dgm:cxn modelId="{A770B7B8-932E-4FE4-AF9C-5116CA58F9A0}" type="presParOf" srcId="{808AB641-9174-49C6-8C30-51E1CF227500}" destId="{6EDAC885-E40C-4C48-A11B-5574716AD6BD}" srcOrd="4" destOrd="0" presId="urn:microsoft.com/office/officeart/2018/2/layout/IconVerticalSolidList"/>
    <dgm:cxn modelId="{67D34976-8DF7-44D0-AEE1-5B0A923C109C}" type="presParOf" srcId="{A289F38B-C8C6-4F25-9E41-6DA5F8B39EF9}" destId="{B3D1A4C3-3EE4-43A0-A0AF-BE5B8EA515C1}" srcOrd="1" destOrd="0" presId="urn:microsoft.com/office/officeart/2018/2/layout/IconVerticalSolidList"/>
    <dgm:cxn modelId="{BBEBAFF6-97C2-4153-93EB-5D393C2CC5A6}" type="presParOf" srcId="{A289F38B-C8C6-4F25-9E41-6DA5F8B39EF9}" destId="{699A3B4F-B566-4C21-BBA1-2CB087824F5A}" srcOrd="2" destOrd="0" presId="urn:microsoft.com/office/officeart/2018/2/layout/IconVerticalSolidList"/>
    <dgm:cxn modelId="{EC4C6BF0-05A6-49C2-9DD0-7D4DE6F06106}" type="presParOf" srcId="{699A3B4F-B566-4C21-BBA1-2CB087824F5A}" destId="{79B16F77-25F2-4499-8465-1652711448BC}" srcOrd="0" destOrd="0" presId="urn:microsoft.com/office/officeart/2018/2/layout/IconVerticalSolidList"/>
    <dgm:cxn modelId="{A71EEB4B-B250-47E2-9675-004DC670C9BE}" type="presParOf" srcId="{699A3B4F-B566-4C21-BBA1-2CB087824F5A}" destId="{8BFD35B9-308F-4783-9AE2-7AFC2323DDE5}" srcOrd="1" destOrd="0" presId="urn:microsoft.com/office/officeart/2018/2/layout/IconVerticalSolidList"/>
    <dgm:cxn modelId="{17FCEA4D-5D17-46DE-B18D-9AA72CD6AD5B}" type="presParOf" srcId="{699A3B4F-B566-4C21-BBA1-2CB087824F5A}" destId="{83637CE8-1BEB-4C39-888C-FFEE6E4C26B1}" srcOrd="2" destOrd="0" presId="urn:microsoft.com/office/officeart/2018/2/layout/IconVerticalSolidList"/>
    <dgm:cxn modelId="{A80106A0-CB40-4A28-85DD-BB1282356A95}" type="presParOf" srcId="{699A3B4F-B566-4C21-BBA1-2CB087824F5A}" destId="{557A5700-BE34-4F3E-995C-B2F66BABCE83}" srcOrd="3" destOrd="0" presId="urn:microsoft.com/office/officeart/2018/2/layout/IconVerticalSolidList"/>
    <dgm:cxn modelId="{14AE49EC-7F26-42B9-A41C-D53E0617463C}" type="presParOf" srcId="{699A3B4F-B566-4C21-BBA1-2CB087824F5A}" destId="{67A30DB0-A0EF-426C-BB31-FBD354F4FF07}" srcOrd="4" destOrd="0" presId="urn:microsoft.com/office/officeart/2018/2/layout/IconVerticalSolidList"/>
    <dgm:cxn modelId="{375FC907-1E99-4D46-A61F-E35A112D437B}" type="presParOf" srcId="{A289F38B-C8C6-4F25-9E41-6DA5F8B39EF9}" destId="{7C71E9E7-D7EF-4FCE-AD61-F251AC3B5050}" srcOrd="3" destOrd="0" presId="urn:microsoft.com/office/officeart/2018/2/layout/IconVerticalSolidList"/>
    <dgm:cxn modelId="{E26DC46C-E806-4D20-8333-B4EAEF35F102}" type="presParOf" srcId="{A289F38B-C8C6-4F25-9E41-6DA5F8B39EF9}" destId="{715430F7-2D05-40C1-A702-CF9326D6686C}" srcOrd="4" destOrd="0" presId="urn:microsoft.com/office/officeart/2018/2/layout/IconVerticalSolidList"/>
    <dgm:cxn modelId="{4D06DA8C-C562-47DC-8EA5-7D6BB0ED39B0}" type="presParOf" srcId="{715430F7-2D05-40C1-A702-CF9326D6686C}" destId="{C79313B4-CC55-4153-B342-E6D3872F3D27}" srcOrd="0" destOrd="0" presId="urn:microsoft.com/office/officeart/2018/2/layout/IconVerticalSolidList"/>
    <dgm:cxn modelId="{3FEF7089-B17E-4D46-A943-F73B73731013}" type="presParOf" srcId="{715430F7-2D05-40C1-A702-CF9326D6686C}" destId="{465FC8C6-EE62-432B-A5CF-27B3CBDDE6BA}" srcOrd="1" destOrd="0" presId="urn:microsoft.com/office/officeart/2018/2/layout/IconVerticalSolidList"/>
    <dgm:cxn modelId="{1D50D1D7-7C92-4BFB-A89F-8FE325222C29}" type="presParOf" srcId="{715430F7-2D05-40C1-A702-CF9326D6686C}" destId="{55665839-945B-488D-917B-158D02D40BC1}" srcOrd="2" destOrd="0" presId="urn:microsoft.com/office/officeart/2018/2/layout/IconVerticalSolidList"/>
    <dgm:cxn modelId="{93DFC153-450D-4B11-833F-2D111C2EC8C3}" type="presParOf" srcId="{715430F7-2D05-40C1-A702-CF9326D6686C}" destId="{34D249B1-EE77-43B0-A860-AAC0F7D777C0}"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CAD087-BF54-457A-8552-6DF6E8D3CDA4}">
      <dsp:nvSpPr>
        <dsp:cNvPr id="0" name=""/>
        <dsp:cNvSpPr/>
      </dsp:nvSpPr>
      <dsp:spPr>
        <a:xfrm>
          <a:off x="0" y="240851"/>
          <a:ext cx="10982225" cy="1299375"/>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852343" tIns="312420" rIns="852343" bIns="113792" numCol="1" spcCol="1270" anchor="t" anchorCtr="0">
          <a:noAutofit/>
        </a:bodyPr>
        <a:lstStyle/>
        <a:p>
          <a:pPr marL="171450" lvl="1" indent="-171450" algn="l" defTabSz="711200">
            <a:lnSpc>
              <a:spcPct val="90000"/>
            </a:lnSpc>
            <a:spcBef>
              <a:spcPct val="0"/>
            </a:spcBef>
            <a:spcAft>
              <a:spcPct val="15000"/>
            </a:spcAft>
            <a:buChar char="•"/>
          </a:pPr>
          <a:r>
            <a:rPr lang="en-US" sz="1600" b="1" kern="1200" dirty="0"/>
            <a:t>Eligible clinicians who bill Medicare</a:t>
          </a:r>
        </a:p>
        <a:p>
          <a:pPr marL="228600" lvl="2" indent="-114300" algn="l" defTabSz="577850">
            <a:lnSpc>
              <a:spcPct val="90000"/>
            </a:lnSpc>
            <a:spcBef>
              <a:spcPct val="0"/>
            </a:spcBef>
            <a:spcAft>
              <a:spcPct val="15000"/>
            </a:spcAft>
            <a:buChar char="•"/>
          </a:pPr>
          <a:r>
            <a:rPr lang="en-US" sz="1300" kern="1200" dirty="0"/>
            <a:t>Who are not part of an ACO</a:t>
          </a:r>
        </a:p>
        <a:p>
          <a:pPr marL="228600" lvl="2" indent="-114300" algn="l" defTabSz="577850">
            <a:lnSpc>
              <a:spcPct val="90000"/>
            </a:lnSpc>
            <a:spcBef>
              <a:spcPct val="0"/>
            </a:spcBef>
            <a:spcAft>
              <a:spcPct val="15000"/>
            </a:spcAft>
            <a:buChar char="•"/>
          </a:pPr>
          <a:r>
            <a:rPr lang="en-US" sz="1300" kern="1200"/>
            <a:t>Who meet the low volume threshold</a:t>
          </a:r>
        </a:p>
        <a:p>
          <a:pPr marL="228600" lvl="2" indent="-114300" algn="l" defTabSz="577850">
            <a:lnSpc>
              <a:spcPct val="90000"/>
            </a:lnSpc>
            <a:spcBef>
              <a:spcPct val="0"/>
            </a:spcBef>
            <a:spcAft>
              <a:spcPct val="15000"/>
            </a:spcAft>
            <a:buChar char="•"/>
          </a:pPr>
          <a:r>
            <a:rPr lang="en-US" sz="1300" kern="1200"/>
            <a:t>Who report on either of the influenza or pneumococcal quality measures</a:t>
          </a:r>
        </a:p>
      </dsp:txBody>
      <dsp:txXfrm>
        <a:off x="0" y="240851"/>
        <a:ext cx="10982225" cy="1299375"/>
      </dsp:txXfrm>
    </dsp:sp>
    <dsp:sp modelId="{94FE6D07-3FCA-473D-ACE3-D3EC2D135D0F}">
      <dsp:nvSpPr>
        <dsp:cNvPr id="0" name=""/>
        <dsp:cNvSpPr/>
      </dsp:nvSpPr>
      <dsp:spPr>
        <a:xfrm>
          <a:off x="549111" y="19451"/>
          <a:ext cx="7687558" cy="44280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90571" tIns="0" rIns="290571" bIns="0" numCol="1" spcCol="1270" anchor="ctr" anchorCtr="0">
          <a:noAutofit/>
        </a:bodyPr>
        <a:lstStyle/>
        <a:p>
          <a:pPr marL="0" lvl="0" indent="0" algn="l" defTabSz="800100">
            <a:lnSpc>
              <a:spcPct val="90000"/>
            </a:lnSpc>
            <a:spcBef>
              <a:spcPct val="0"/>
            </a:spcBef>
            <a:spcAft>
              <a:spcPct val="35000"/>
            </a:spcAft>
            <a:buNone/>
          </a:pPr>
          <a:r>
            <a:rPr lang="en-US" sz="1800" b="1" kern="1200" dirty="0">
              <a:solidFill>
                <a:schemeClr val="tx1"/>
              </a:solidFill>
            </a:rPr>
            <a:t>Who </a:t>
          </a:r>
          <a:r>
            <a:rPr lang="en-US" sz="1800" b="1" kern="1200">
              <a:solidFill>
                <a:schemeClr val="tx1"/>
              </a:solidFill>
            </a:rPr>
            <a:t>does this matter to?</a:t>
          </a:r>
          <a:endParaRPr lang="en-US" sz="1800" kern="1200" dirty="0">
            <a:solidFill>
              <a:schemeClr val="tx1"/>
            </a:solidFill>
          </a:endParaRPr>
        </a:p>
      </dsp:txBody>
      <dsp:txXfrm>
        <a:off x="570727" y="41067"/>
        <a:ext cx="7644326" cy="399568"/>
      </dsp:txXfrm>
    </dsp:sp>
    <dsp:sp modelId="{D8586D2A-BA52-4894-9DF2-5BE4F9CBCE0B}">
      <dsp:nvSpPr>
        <dsp:cNvPr id="0" name=""/>
        <dsp:cNvSpPr/>
      </dsp:nvSpPr>
      <dsp:spPr>
        <a:xfrm>
          <a:off x="0" y="1862078"/>
          <a:ext cx="10982225" cy="28350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852343" tIns="312420" rIns="852343" bIns="113792" numCol="1" spcCol="1270" anchor="t" anchorCtr="0">
          <a:noAutofit/>
        </a:bodyPr>
        <a:lstStyle/>
        <a:p>
          <a:pPr marL="171450" lvl="1" indent="-171450" algn="l" defTabSz="711200">
            <a:lnSpc>
              <a:spcPct val="90000"/>
            </a:lnSpc>
            <a:spcBef>
              <a:spcPct val="0"/>
            </a:spcBef>
            <a:spcAft>
              <a:spcPct val="15000"/>
            </a:spcAft>
            <a:buChar char="•"/>
          </a:pPr>
          <a:r>
            <a:rPr lang="en-US" sz="1600" b="1" kern="1200" dirty="0"/>
            <a:t>Report adult immunizations with measure 493</a:t>
          </a:r>
        </a:p>
        <a:p>
          <a:pPr marL="228600" lvl="2" indent="-114300" algn="l" defTabSz="622300">
            <a:lnSpc>
              <a:spcPct val="90000"/>
            </a:lnSpc>
            <a:spcBef>
              <a:spcPct val="0"/>
            </a:spcBef>
            <a:spcAft>
              <a:spcPct val="15000"/>
            </a:spcAft>
            <a:buChar char="•"/>
          </a:pPr>
          <a:r>
            <a:rPr lang="en-US" sz="1400" kern="1200" dirty="0"/>
            <a:t>Weighted average of these four:</a:t>
          </a:r>
        </a:p>
        <a:p>
          <a:pPr marL="342900" lvl="3" indent="-114300" algn="l" defTabSz="577850">
            <a:lnSpc>
              <a:spcPct val="90000"/>
            </a:lnSpc>
            <a:spcBef>
              <a:spcPct val="0"/>
            </a:spcBef>
            <a:spcAft>
              <a:spcPct val="15000"/>
            </a:spcAft>
            <a:buFont typeface="Wingdings" panose="05000000000000000000" pitchFamily="2" charset="2"/>
            <a:buChar char="ü"/>
          </a:pPr>
          <a:r>
            <a:rPr lang="en-US" sz="1300" kern="1200" dirty="0"/>
            <a:t> Influenza</a:t>
          </a:r>
        </a:p>
        <a:p>
          <a:pPr marL="342900" lvl="3" indent="-114300" algn="l" defTabSz="577850">
            <a:lnSpc>
              <a:spcPct val="90000"/>
            </a:lnSpc>
            <a:spcBef>
              <a:spcPct val="0"/>
            </a:spcBef>
            <a:spcAft>
              <a:spcPct val="15000"/>
            </a:spcAft>
            <a:buFont typeface="Wingdings" panose="05000000000000000000" pitchFamily="2" charset="2"/>
            <a:buChar char="ü"/>
          </a:pPr>
          <a:r>
            <a:rPr lang="en-US" sz="1300" kern="1200" dirty="0"/>
            <a:t> Tdap</a:t>
          </a:r>
        </a:p>
        <a:p>
          <a:pPr marL="342900" lvl="3" indent="-114300" algn="l" defTabSz="577850">
            <a:lnSpc>
              <a:spcPct val="90000"/>
            </a:lnSpc>
            <a:spcBef>
              <a:spcPct val="0"/>
            </a:spcBef>
            <a:spcAft>
              <a:spcPct val="15000"/>
            </a:spcAft>
            <a:buFont typeface="Wingdings" panose="05000000000000000000" pitchFamily="2" charset="2"/>
            <a:buChar char="ü"/>
          </a:pPr>
          <a:r>
            <a:rPr lang="en-US" sz="1300" kern="1200" dirty="0"/>
            <a:t> Shingles</a:t>
          </a:r>
        </a:p>
        <a:p>
          <a:pPr marL="342900" lvl="3" indent="-114300" algn="l" defTabSz="577850">
            <a:lnSpc>
              <a:spcPct val="90000"/>
            </a:lnSpc>
            <a:spcBef>
              <a:spcPct val="0"/>
            </a:spcBef>
            <a:spcAft>
              <a:spcPct val="15000"/>
            </a:spcAft>
            <a:buFont typeface="Wingdings" panose="05000000000000000000" pitchFamily="2" charset="2"/>
            <a:buChar char="ü"/>
          </a:pPr>
          <a:r>
            <a:rPr lang="en-US" sz="1300" kern="1200" dirty="0"/>
            <a:t> Pneumococcal</a:t>
          </a:r>
        </a:p>
        <a:p>
          <a:pPr marL="171450" lvl="1" indent="-171450" algn="l" defTabSz="711200">
            <a:lnSpc>
              <a:spcPct val="90000"/>
            </a:lnSpc>
            <a:spcBef>
              <a:spcPct val="0"/>
            </a:spcBef>
            <a:spcAft>
              <a:spcPct val="15000"/>
            </a:spcAft>
            <a:buChar char="•"/>
          </a:pPr>
          <a:r>
            <a:rPr lang="en-US" sz="1600" b="1" kern="1200" dirty="0">
              <a:solidFill>
                <a:srgbClr val="69BE46"/>
              </a:solidFill>
            </a:rPr>
            <a:t>and</a:t>
          </a:r>
          <a:endParaRPr lang="en-US" sz="1600" kern="1200" dirty="0">
            <a:solidFill>
              <a:srgbClr val="69BE46"/>
            </a:solidFill>
          </a:endParaRPr>
        </a:p>
        <a:p>
          <a:pPr marL="171450" lvl="1" indent="-171450" algn="l" defTabSz="711200">
            <a:lnSpc>
              <a:spcPct val="90000"/>
            </a:lnSpc>
            <a:spcBef>
              <a:spcPct val="0"/>
            </a:spcBef>
            <a:spcAft>
              <a:spcPct val="15000"/>
            </a:spcAft>
            <a:buChar char="•"/>
          </a:pPr>
          <a:r>
            <a:rPr lang="en-US" sz="1600" b="1" kern="1200" dirty="0"/>
            <a:t>Choose another quality measure to report on</a:t>
          </a:r>
        </a:p>
        <a:p>
          <a:pPr marL="171450" lvl="1" indent="-171450" algn="l" defTabSz="711200">
            <a:lnSpc>
              <a:spcPct val="90000"/>
            </a:lnSpc>
            <a:spcBef>
              <a:spcPct val="0"/>
            </a:spcBef>
            <a:spcAft>
              <a:spcPct val="15000"/>
            </a:spcAft>
            <a:buChar char="•"/>
          </a:pPr>
          <a:r>
            <a:rPr lang="en-US" sz="1600" b="1" kern="1200" dirty="0">
              <a:solidFill>
                <a:srgbClr val="69BE46"/>
              </a:solidFill>
            </a:rPr>
            <a:t>or</a:t>
          </a:r>
          <a:endParaRPr lang="en-US" sz="1600" kern="1200" dirty="0">
            <a:solidFill>
              <a:srgbClr val="69BE46"/>
            </a:solidFill>
          </a:endParaRPr>
        </a:p>
        <a:p>
          <a:pPr marL="171450" lvl="1" indent="-171450" algn="l" defTabSz="800100">
            <a:lnSpc>
              <a:spcPct val="90000"/>
            </a:lnSpc>
            <a:spcBef>
              <a:spcPct val="0"/>
            </a:spcBef>
            <a:spcAft>
              <a:spcPct val="15000"/>
            </a:spcAft>
            <a:buChar char="•"/>
          </a:pPr>
          <a:r>
            <a:rPr lang="en-US" sz="1800" b="1" kern="1200" dirty="0"/>
            <a:t>Choose two additional quality measures and do not report on adult immunizations</a:t>
          </a:r>
        </a:p>
      </dsp:txBody>
      <dsp:txXfrm>
        <a:off x="0" y="1862078"/>
        <a:ext cx="10982225" cy="2835000"/>
      </dsp:txXfrm>
    </dsp:sp>
    <dsp:sp modelId="{C0118C57-599E-4B09-A8A5-CBFA52AEDA11}">
      <dsp:nvSpPr>
        <dsp:cNvPr id="0" name=""/>
        <dsp:cNvSpPr/>
      </dsp:nvSpPr>
      <dsp:spPr>
        <a:xfrm>
          <a:off x="549111" y="1621226"/>
          <a:ext cx="7687558" cy="44280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90571" tIns="0" rIns="290571" bIns="0" numCol="1" spcCol="1270" anchor="ctr" anchorCtr="0">
          <a:noAutofit/>
        </a:bodyPr>
        <a:lstStyle/>
        <a:p>
          <a:pPr marL="0" lvl="0" indent="0" algn="l" defTabSz="800100">
            <a:lnSpc>
              <a:spcPct val="90000"/>
            </a:lnSpc>
            <a:spcBef>
              <a:spcPct val="0"/>
            </a:spcBef>
            <a:spcAft>
              <a:spcPct val="35000"/>
            </a:spcAft>
            <a:buNone/>
          </a:pPr>
          <a:r>
            <a:rPr lang="en-US" sz="1800" b="1" kern="1200">
              <a:solidFill>
                <a:schemeClr val="tx1"/>
              </a:solidFill>
            </a:rPr>
            <a:t>What are the 2023 options?</a:t>
          </a:r>
          <a:endParaRPr lang="en-US" sz="1800" kern="1200">
            <a:solidFill>
              <a:schemeClr val="tx1"/>
            </a:solidFill>
          </a:endParaRPr>
        </a:p>
      </dsp:txBody>
      <dsp:txXfrm>
        <a:off x="570727" y="1642842"/>
        <a:ext cx="7644326" cy="3995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24D5B4-386C-4AA6-9EA8-D255ECFD2FE1}">
      <dsp:nvSpPr>
        <dsp:cNvPr id="0" name=""/>
        <dsp:cNvSpPr/>
      </dsp:nvSpPr>
      <dsp:spPr>
        <a:xfrm>
          <a:off x="0" y="341018"/>
          <a:ext cx="11167454" cy="19278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66719" tIns="374904" rIns="866719"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Percentage of patients</a:t>
          </a:r>
          <a:r>
            <a:rPr lang="en-US" sz="1800" b="1" kern="1200" dirty="0"/>
            <a:t> </a:t>
          </a:r>
          <a:r>
            <a:rPr lang="en-US" sz="1800" kern="1200" dirty="0"/>
            <a:t>who are up-to-date on recommended routine vaccines: </a:t>
          </a:r>
        </a:p>
        <a:p>
          <a:pPr marL="342900" lvl="2" indent="-171450" algn="l" defTabSz="800100">
            <a:lnSpc>
              <a:spcPct val="90000"/>
            </a:lnSpc>
            <a:spcBef>
              <a:spcPct val="0"/>
            </a:spcBef>
            <a:spcAft>
              <a:spcPct val="15000"/>
            </a:spcAft>
            <a:buChar char="•"/>
          </a:pPr>
          <a:r>
            <a:rPr lang="en-US" sz="1800" b="1" kern="1200"/>
            <a:t>Influenza</a:t>
          </a:r>
          <a:endParaRPr lang="en-US" sz="1800" kern="1200"/>
        </a:p>
        <a:p>
          <a:pPr marL="342900" lvl="2" indent="-171450" algn="l" defTabSz="800100">
            <a:lnSpc>
              <a:spcPct val="90000"/>
            </a:lnSpc>
            <a:spcBef>
              <a:spcPct val="0"/>
            </a:spcBef>
            <a:spcAft>
              <a:spcPct val="15000"/>
            </a:spcAft>
            <a:buChar char="•"/>
          </a:pPr>
          <a:r>
            <a:rPr lang="en-US" sz="1800" b="1" kern="1200"/>
            <a:t>Pneumococcal</a:t>
          </a:r>
          <a:endParaRPr lang="en-US" sz="1800" kern="1200"/>
        </a:p>
        <a:p>
          <a:pPr marL="342900" lvl="2" indent="-171450" algn="l" defTabSz="800100">
            <a:lnSpc>
              <a:spcPct val="90000"/>
            </a:lnSpc>
            <a:spcBef>
              <a:spcPct val="0"/>
            </a:spcBef>
            <a:spcAft>
              <a:spcPct val="15000"/>
            </a:spcAft>
            <a:buChar char="•"/>
          </a:pPr>
          <a:r>
            <a:rPr lang="en-US" sz="1800" b="1" kern="1200"/>
            <a:t>Zoster</a:t>
          </a:r>
          <a:endParaRPr lang="en-US" sz="1800" kern="1200"/>
        </a:p>
        <a:p>
          <a:pPr marL="342900" lvl="2" indent="-171450" algn="l" defTabSz="800100">
            <a:lnSpc>
              <a:spcPct val="90000"/>
            </a:lnSpc>
            <a:spcBef>
              <a:spcPct val="0"/>
            </a:spcBef>
            <a:spcAft>
              <a:spcPct val="15000"/>
            </a:spcAft>
            <a:buChar char="•"/>
          </a:pPr>
          <a:r>
            <a:rPr lang="en-US" sz="1800" b="1" kern="1200"/>
            <a:t>(Tdap)</a:t>
          </a:r>
          <a:r>
            <a:rPr lang="en-US" sz="1800" kern="1200"/>
            <a:t> or </a:t>
          </a:r>
          <a:r>
            <a:rPr lang="en-US" sz="1800" b="1" kern="1200"/>
            <a:t>(Td); </a:t>
          </a:r>
          <a:r>
            <a:rPr lang="en-US" sz="1800" kern="1200"/>
            <a:t>Tetanus, diptheria and acellular pertussis</a:t>
          </a:r>
        </a:p>
      </dsp:txBody>
      <dsp:txXfrm>
        <a:off x="0" y="341018"/>
        <a:ext cx="11167454" cy="1927800"/>
      </dsp:txXfrm>
    </dsp:sp>
    <dsp:sp modelId="{E37F10A1-CA0F-463C-87E1-24E6A3E2F0F1}">
      <dsp:nvSpPr>
        <dsp:cNvPr id="0" name=""/>
        <dsp:cNvSpPr/>
      </dsp:nvSpPr>
      <dsp:spPr>
        <a:xfrm>
          <a:off x="558372" y="75338"/>
          <a:ext cx="7817217" cy="53136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95472" tIns="0" rIns="295472" bIns="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tx1"/>
              </a:solidFill>
            </a:rPr>
            <a:t>New Quality Measure 493: Adult Immunization Status</a:t>
          </a:r>
          <a:endParaRPr lang="en-US" sz="2000" kern="1200" dirty="0">
            <a:solidFill>
              <a:schemeClr val="tx1"/>
            </a:solidFill>
          </a:endParaRPr>
        </a:p>
      </dsp:txBody>
      <dsp:txXfrm>
        <a:off x="584311" y="101277"/>
        <a:ext cx="7765339" cy="479482"/>
      </dsp:txXfrm>
    </dsp:sp>
    <dsp:sp modelId="{0BC4CECD-226A-4A20-B538-1535FB57CA23}">
      <dsp:nvSpPr>
        <dsp:cNvPr id="0" name=""/>
        <dsp:cNvSpPr/>
      </dsp:nvSpPr>
      <dsp:spPr>
        <a:xfrm>
          <a:off x="0" y="2631699"/>
          <a:ext cx="11167454" cy="16443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66719" tIns="374904" rIns="866719" bIns="128016" numCol="1" spcCol="1270" anchor="t" anchorCtr="0">
          <a:noAutofit/>
        </a:bodyPr>
        <a:lstStyle/>
        <a:p>
          <a:pPr marL="171450" lvl="1" indent="-171450" algn="l" defTabSz="800100">
            <a:lnSpc>
              <a:spcPct val="90000"/>
            </a:lnSpc>
            <a:spcBef>
              <a:spcPct val="0"/>
            </a:spcBef>
            <a:spcAft>
              <a:spcPct val="15000"/>
            </a:spcAft>
            <a:buChar char="•"/>
          </a:pPr>
          <a:r>
            <a:rPr lang="en-US" sz="1800" b="1" kern="1200"/>
            <a:t>Influenza and Pneumococcal Measures</a:t>
          </a:r>
          <a:endParaRPr lang="en-US" sz="1800" kern="1200"/>
        </a:p>
        <a:p>
          <a:pPr marL="342900" lvl="2" indent="-171450" algn="l" defTabSz="800100">
            <a:lnSpc>
              <a:spcPct val="90000"/>
            </a:lnSpc>
            <a:spcBef>
              <a:spcPct val="0"/>
            </a:spcBef>
            <a:spcAft>
              <a:spcPct val="15000"/>
            </a:spcAft>
            <a:buChar char="•"/>
          </a:pPr>
          <a:r>
            <a:rPr lang="en-US" sz="1800" kern="1200"/>
            <a:t>NOT reportable through traditional MIPS</a:t>
          </a:r>
        </a:p>
        <a:p>
          <a:pPr marL="342900" lvl="2" indent="-171450" algn="l" defTabSz="800100">
            <a:lnSpc>
              <a:spcPct val="90000"/>
            </a:lnSpc>
            <a:spcBef>
              <a:spcPct val="0"/>
            </a:spcBef>
            <a:spcAft>
              <a:spcPct val="15000"/>
            </a:spcAft>
            <a:buChar char="•"/>
          </a:pPr>
          <a:r>
            <a:rPr lang="en-US" sz="1800" kern="1200" dirty="0"/>
            <a:t>Individually reported through some MVPs</a:t>
          </a:r>
        </a:p>
        <a:p>
          <a:pPr marL="342900" lvl="2" indent="-171450" algn="l" defTabSz="800100">
            <a:lnSpc>
              <a:spcPct val="90000"/>
            </a:lnSpc>
            <a:spcBef>
              <a:spcPct val="0"/>
            </a:spcBef>
            <a:spcAft>
              <a:spcPct val="15000"/>
            </a:spcAft>
            <a:buChar char="•"/>
          </a:pPr>
          <a:r>
            <a:rPr lang="en-US" sz="1800" kern="1200" dirty="0"/>
            <a:t>110 (Flu) still reported through some ACOs</a:t>
          </a:r>
        </a:p>
      </dsp:txBody>
      <dsp:txXfrm>
        <a:off x="0" y="2631699"/>
        <a:ext cx="11167454" cy="1644300"/>
      </dsp:txXfrm>
    </dsp:sp>
    <dsp:sp modelId="{1F813315-291B-45D6-8935-56C63FFA93D5}">
      <dsp:nvSpPr>
        <dsp:cNvPr id="0" name=""/>
        <dsp:cNvSpPr/>
      </dsp:nvSpPr>
      <dsp:spPr>
        <a:xfrm>
          <a:off x="558372" y="2366018"/>
          <a:ext cx="7817217" cy="53136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95472" tIns="0" rIns="295472" bIns="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tx1"/>
              </a:solidFill>
            </a:rPr>
            <a:t>Changes to Quality Measures 110 &amp; 111</a:t>
          </a:r>
          <a:endParaRPr lang="en-US" sz="2000" kern="1200" dirty="0">
            <a:solidFill>
              <a:schemeClr val="tx1"/>
            </a:solidFill>
          </a:endParaRPr>
        </a:p>
      </dsp:txBody>
      <dsp:txXfrm>
        <a:off x="584311" y="2391957"/>
        <a:ext cx="7765339" cy="4794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8C9313-B7E4-4DF1-B49A-580666B1F7BE}">
      <dsp:nvSpPr>
        <dsp:cNvPr id="0" name=""/>
        <dsp:cNvSpPr/>
      </dsp:nvSpPr>
      <dsp:spPr>
        <a:xfrm>
          <a:off x="0" y="296"/>
          <a:ext cx="10982225" cy="454071"/>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tx1"/>
              </a:solidFill>
            </a:rPr>
            <a:t>Influenza</a:t>
          </a:r>
          <a:r>
            <a:rPr lang="en-US" sz="2000" kern="1200" dirty="0">
              <a:solidFill>
                <a:schemeClr val="tx1"/>
              </a:solidFill>
            </a:rPr>
            <a:t> </a:t>
          </a:r>
        </a:p>
      </dsp:txBody>
      <dsp:txXfrm>
        <a:off x="22166" y="22462"/>
        <a:ext cx="10937893" cy="409739"/>
      </dsp:txXfrm>
    </dsp:sp>
    <dsp:sp modelId="{455FF073-EAA3-4D92-AE35-ECABC2CCB45E}">
      <dsp:nvSpPr>
        <dsp:cNvPr id="0" name=""/>
        <dsp:cNvSpPr/>
      </dsp:nvSpPr>
      <dsp:spPr>
        <a:xfrm>
          <a:off x="0" y="454368"/>
          <a:ext cx="10982225" cy="762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8686"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kern="1200" dirty="0"/>
            <a:t>Percentage of patients (</a:t>
          </a:r>
          <a:r>
            <a:rPr lang="en-US" sz="1800" b="1" kern="1200" dirty="0"/>
            <a:t>19 years of age and older </a:t>
          </a:r>
          <a:r>
            <a:rPr lang="en-US" sz="1800" kern="1200" dirty="0"/>
            <a:t>on the date of the encounter) who received an </a:t>
          </a:r>
          <a:r>
            <a:rPr lang="en-US" sz="1800" b="1" kern="1200" dirty="0"/>
            <a:t>influenza</a:t>
          </a:r>
          <a:r>
            <a:rPr lang="en-US" sz="1800" kern="1200" dirty="0"/>
            <a:t> vaccine on or between July 1 of the year prior to the measurement period and June 30 of the measurement period.</a:t>
          </a:r>
        </a:p>
      </dsp:txBody>
      <dsp:txXfrm>
        <a:off x="0" y="454368"/>
        <a:ext cx="10982225" cy="762160"/>
      </dsp:txXfrm>
    </dsp:sp>
    <dsp:sp modelId="{43A2DCE7-D3F0-4B8E-9972-FEC902FFF270}">
      <dsp:nvSpPr>
        <dsp:cNvPr id="0" name=""/>
        <dsp:cNvSpPr/>
      </dsp:nvSpPr>
      <dsp:spPr>
        <a:xfrm>
          <a:off x="0" y="1216528"/>
          <a:ext cx="10982225" cy="454071"/>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tx1"/>
              </a:solidFill>
            </a:rPr>
            <a:t>Tdap</a:t>
          </a:r>
          <a:r>
            <a:rPr lang="en-US" sz="2000" kern="1200" dirty="0">
              <a:solidFill>
                <a:schemeClr val="tx1"/>
              </a:solidFill>
            </a:rPr>
            <a:t> </a:t>
          </a:r>
        </a:p>
      </dsp:txBody>
      <dsp:txXfrm>
        <a:off x="22166" y="1238694"/>
        <a:ext cx="10937893" cy="409739"/>
      </dsp:txXfrm>
    </dsp:sp>
    <dsp:sp modelId="{77A9ACB9-54CC-43C6-A017-8343B4F831D9}">
      <dsp:nvSpPr>
        <dsp:cNvPr id="0" name=""/>
        <dsp:cNvSpPr/>
      </dsp:nvSpPr>
      <dsp:spPr>
        <a:xfrm>
          <a:off x="0" y="1670600"/>
          <a:ext cx="10982225" cy="762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8686"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kern="1200" dirty="0"/>
            <a:t>Percentage of patients (</a:t>
          </a:r>
          <a:r>
            <a:rPr lang="en-US" sz="1800" b="1" kern="1200" dirty="0"/>
            <a:t>19 years of age and older </a:t>
          </a:r>
          <a:r>
            <a:rPr lang="en-US" sz="1800" kern="1200" dirty="0"/>
            <a:t>on the date of the encounter) who received at least 1 tetanus and diphtheria </a:t>
          </a:r>
          <a:r>
            <a:rPr lang="en-US" sz="1800" b="1" kern="1200" dirty="0"/>
            <a:t>(Td) </a:t>
          </a:r>
          <a:r>
            <a:rPr lang="en-US" sz="1800" kern="1200" dirty="0"/>
            <a:t>vaccine </a:t>
          </a:r>
          <a:r>
            <a:rPr lang="en-US" sz="1800" b="1" kern="1200" dirty="0"/>
            <a:t>or</a:t>
          </a:r>
          <a:r>
            <a:rPr lang="en-US" sz="1800" kern="1200" dirty="0"/>
            <a:t> 1 tetanus, diphtheria, and pertussis </a:t>
          </a:r>
          <a:r>
            <a:rPr lang="en-US" sz="1800" b="1" kern="1200" dirty="0"/>
            <a:t>(Tdap) </a:t>
          </a:r>
          <a:r>
            <a:rPr lang="en-US" sz="1800" kern="1200" dirty="0"/>
            <a:t>vaccine between 9 years prior to the encounter and the end of the measurement period.</a:t>
          </a:r>
        </a:p>
      </dsp:txBody>
      <dsp:txXfrm>
        <a:off x="0" y="1670600"/>
        <a:ext cx="10982225" cy="762160"/>
      </dsp:txXfrm>
    </dsp:sp>
    <dsp:sp modelId="{280921E5-B39E-4346-A29C-A2A4269E1EA8}">
      <dsp:nvSpPr>
        <dsp:cNvPr id="0" name=""/>
        <dsp:cNvSpPr/>
      </dsp:nvSpPr>
      <dsp:spPr>
        <a:xfrm>
          <a:off x="0" y="2432760"/>
          <a:ext cx="10982225" cy="454071"/>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tx1"/>
              </a:solidFill>
            </a:rPr>
            <a:t>Shingles</a:t>
          </a:r>
          <a:endParaRPr lang="en-US" sz="2000" kern="1200" dirty="0">
            <a:solidFill>
              <a:schemeClr val="tx1"/>
            </a:solidFill>
          </a:endParaRPr>
        </a:p>
      </dsp:txBody>
      <dsp:txXfrm>
        <a:off x="22166" y="2454926"/>
        <a:ext cx="10937893" cy="409739"/>
      </dsp:txXfrm>
    </dsp:sp>
    <dsp:sp modelId="{21492AC0-86F8-4572-B307-49AB8BE622A3}">
      <dsp:nvSpPr>
        <dsp:cNvPr id="0" name=""/>
        <dsp:cNvSpPr/>
      </dsp:nvSpPr>
      <dsp:spPr>
        <a:xfrm>
          <a:off x="0" y="2886832"/>
          <a:ext cx="10982225" cy="762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8686"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kern="1200" dirty="0"/>
            <a:t>Percentage of patients (</a:t>
          </a:r>
          <a:r>
            <a:rPr lang="en-US" sz="1800" b="1" kern="1200" dirty="0"/>
            <a:t>50 years of age and older </a:t>
          </a:r>
          <a:r>
            <a:rPr lang="en-US" sz="1800" kern="1200" dirty="0"/>
            <a:t>on the date of the encounter) who received at least 1 dose of the </a:t>
          </a:r>
          <a:r>
            <a:rPr lang="en-US" sz="1800" b="1" kern="1200" dirty="0"/>
            <a:t>herpes zoster </a:t>
          </a:r>
          <a:r>
            <a:rPr lang="en-US" sz="1800" kern="1200" dirty="0"/>
            <a:t>live vaccine or 2 doses of the herpes zoster recombinant vaccine anytime on or after the patients’ 50th birthday.</a:t>
          </a:r>
        </a:p>
      </dsp:txBody>
      <dsp:txXfrm>
        <a:off x="0" y="2886832"/>
        <a:ext cx="10982225" cy="762160"/>
      </dsp:txXfrm>
    </dsp:sp>
    <dsp:sp modelId="{A80E27B8-06AF-4BBC-80DB-50B608BCF0D2}">
      <dsp:nvSpPr>
        <dsp:cNvPr id="0" name=""/>
        <dsp:cNvSpPr/>
      </dsp:nvSpPr>
      <dsp:spPr>
        <a:xfrm>
          <a:off x="0" y="3648992"/>
          <a:ext cx="10982225" cy="454071"/>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tx1"/>
              </a:solidFill>
            </a:rPr>
            <a:t>Pneumococcal</a:t>
          </a:r>
          <a:r>
            <a:rPr lang="en-US" sz="2000" kern="1200" dirty="0">
              <a:solidFill>
                <a:schemeClr val="tx1"/>
              </a:solidFill>
            </a:rPr>
            <a:t> </a:t>
          </a:r>
        </a:p>
      </dsp:txBody>
      <dsp:txXfrm>
        <a:off x="22166" y="3671158"/>
        <a:ext cx="10937893" cy="409739"/>
      </dsp:txXfrm>
    </dsp:sp>
    <dsp:sp modelId="{88D1AD33-FC4A-45B6-83A0-C5C9E15761D4}">
      <dsp:nvSpPr>
        <dsp:cNvPr id="0" name=""/>
        <dsp:cNvSpPr/>
      </dsp:nvSpPr>
      <dsp:spPr>
        <a:xfrm>
          <a:off x="0" y="4103064"/>
          <a:ext cx="10982225" cy="762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8686"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kern="1200" dirty="0"/>
            <a:t>Percentage of patients (</a:t>
          </a:r>
          <a:r>
            <a:rPr lang="en-US" sz="1800" b="1" kern="1200" dirty="0"/>
            <a:t>66 years of age or older </a:t>
          </a:r>
          <a:r>
            <a:rPr lang="en-US" sz="1800" kern="1200" dirty="0"/>
            <a:t>on the date of the encounter) who were administered any </a:t>
          </a:r>
          <a:r>
            <a:rPr lang="en-US" sz="1800" b="1" kern="1200" dirty="0"/>
            <a:t>pneumococcal</a:t>
          </a:r>
          <a:r>
            <a:rPr lang="en-US" sz="1800" kern="1200" dirty="0"/>
            <a:t> conjugate vaccine or polysaccharide vaccine, </a:t>
          </a:r>
          <a:r>
            <a:rPr lang="en-US" sz="1800" u="sng" kern="1200" dirty="0"/>
            <a:t>on or after their 60th birthday </a:t>
          </a:r>
          <a:r>
            <a:rPr lang="en-US" sz="1800" kern="1200" dirty="0"/>
            <a:t>and before the end of the measurement period.</a:t>
          </a:r>
        </a:p>
      </dsp:txBody>
      <dsp:txXfrm>
        <a:off x="0" y="4103064"/>
        <a:ext cx="10982225" cy="7621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0976DF-B7EA-4564-8600-8D76D729B91C}">
      <dsp:nvSpPr>
        <dsp:cNvPr id="0" name=""/>
        <dsp:cNvSpPr/>
      </dsp:nvSpPr>
      <dsp:spPr>
        <a:xfrm>
          <a:off x="0" y="38086"/>
          <a:ext cx="10813064" cy="134880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CDF12F-54EC-4676-86C2-8D5CA518B2B8}">
      <dsp:nvSpPr>
        <dsp:cNvPr id="0" name=""/>
        <dsp:cNvSpPr/>
      </dsp:nvSpPr>
      <dsp:spPr>
        <a:xfrm>
          <a:off x="408013" y="304057"/>
          <a:ext cx="741842" cy="74184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01AC057-AAD2-4F5A-9BBD-D846ACB62604}">
      <dsp:nvSpPr>
        <dsp:cNvPr id="0" name=""/>
        <dsp:cNvSpPr/>
      </dsp:nvSpPr>
      <dsp:spPr>
        <a:xfrm>
          <a:off x="1557868" y="576"/>
          <a:ext cx="9255195" cy="13488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748" tIns="142748" rIns="142748" bIns="142748" numCol="1" spcCol="1270" anchor="ctr" anchorCtr="0">
          <a:noAutofit/>
        </a:bodyPr>
        <a:lstStyle/>
        <a:p>
          <a:pPr marL="0" lvl="0" indent="0" algn="l" defTabSz="889000">
            <a:lnSpc>
              <a:spcPct val="100000"/>
            </a:lnSpc>
            <a:spcBef>
              <a:spcPct val="0"/>
            </a:spcBef>
            <a:spcAft>
              <a:spcPct val="35000"/>
            </a:spcAft>
            <a:buNone/>
          </a:pPr>
          <a:r>
            <a:rPr lang="en-US" sz="2000" b="1" kern="1200" dirty="0"/>
            <a:t>NOTE: </a:t>
          </a:r>
          <a:r>
            <a:rPr lang="en-US" sz="2000" kern="1200" dirty="0"/>
            <a:t>Submission of all 4 performance rates is required for this measure.</a:t>
          </a:r>
        </a:p>
      </dsp:txBody>
      <dsp:txXfrm>
        <a:off x="1557868" y="576"/>
        <a:ext cx="9255195" cy="1348803"/>
      </dsp:txXfrm>
    </dsp:sp>
    <dsp:sp modelId="{8EEA6E65-7831-4524-AD13-18FB40335D48}">
      <dsp:nvSpPr>
        <dsp:cNvPr id="0" name=""/>
        <dsp:cNvSpPr/>
      </dsp:nvSpPr>
      <dsp:spPr>
        <a:xfrm>
          <a:off x="0" y="1686581"/>
          <a:ext cx="10813064" cy="134880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D1DB1D-703D-4E7F-A6C4-6A9DE8A6C001}">
      <dsp:nvSpPr>
        <dsp:cNvPr id="0" name=""/>
        <dsp:cNvSpPr/>
      </dsp:nvSpPr>
      <dsp:spPr>
        <a:xfrm>
          <a:off x="408013" y="1990061"/>
          <a:ext cx="741842" cy="74184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9347E90-C8B3-4F70-B3F1-77B1720E9127}">
      <dsp:nvSpPr>
        <dsp:cNvPr id="0" name=""/>
        <dsp:cNvSpPr/>
      </dsp:nvSpPr>
      <dsp:spPr>
        <a:xfrm>
          <a:off x="1557868" y="1686581"/>
          <a:ext cx="9255195" cy="13488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748" tIns="142748" rIns="142748" bIns="142748" numCol="1" spcCol="1270" anchor="ctr" anchorCtr="0">
          <a:noAutofit/>
        </a:bodyPr>
        <a:lstStyle/>
        <a:p>
          <a:pPr marL="0" lvl="0" indent="0" algn="l" defTabSz="889000">
            <a:lnSpc>
              <a:spcPct val="100000"/>
            </a:lnSpc>
            <a:spcBef>
              <a:spcPct val="0"/>
            </a:spcBef>
            <a:spcAft>
              <a:spcPct val="35000"/>
            </a:spcAft>
            <a:buNone/>
          </a:pPr>
          <a:r>
            <a:rPr lang="en-US" sz="2000" b="1" kern="1200" dirty="0"/>
            <a:t>A weighted average</a:t>
          </a:r>
          <a:r>
            <a:rPr lang="en-US" sz="2000" kern="1200" dirty="0"/>
            <a:t>, which is the sum of the performance numerator values divided by the sum of performance denominator values, </a:t>
          </a:r>
          <a:r>
            <a:rPr lang="en-US" sz="2000" b="1" kern="1200" dirty="0"/>
            <a:t>will be used for performance</a:t>
          </a:r>
          <a:r>
            <a:rPr lang="en-US" sz="2000" kern="1200" dirty="0"/>
            <a:t>.</a:t>
          </a:r>
        </a:p>
      </dsp:txBody>
      <dsp:txXfrm>
        <a:off x="1557868" y="1686581"/>
        <a:ext cx="9255195" cy="1348803"/>
      </dsp:txXfrm>
    </dsp:sp>
    <dsp:sp modelId="{95453A7C-410B-4800-A6CE-0FBA97D784DC}">
      <dsp:nvSpPr>
        <dsp:cNvPr id="0" name=""/>
        <dsp:cNvSpPr/>
      </dsp:nvSpPr>
      <dsp:spPr>
        <a:xfrm>
          <a:off x="0" y="3373162"/>
          <a:ext cx="10813064" cy="134880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5EE575E-F0BD-47F6-8F18-473727C2E725}">
      <dsp:nvSpPr>
        <dsp:cNvPr id="0" name=""/>
        <dsp:cNvSpPr/>
      </dsp:nvSpPr>
      <dsp:spPr>
        <a:xfrm>
          <a:off x="408013" y="3676066"/>
          <a:ext cx="741842" cy="741842"/>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EE7A62-8B05-490D-A450-78885E407D08}">
      <dsp:nvSpPr>
        <dsp:cNvPr id="0" name=""/>
        <dsp:cNvSpPr/>
      </dsp:nvSpPr>
      <dsp:spPr>
        <a:xfrm>
          <a:off x="1557868" y="3372585"/>
          <a:ext cx="9255195" cy="13488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748" tIns="142748" rIns="142748" bIns="142748" numCol="1" spcCol="1270" anchor="ctr" anchorCtr="0">
          <a:noAutofit/>
        </a:bodyPr>
        <a:lstStyle/>
        <a:p>
          <a:pPr marL="0" lvl="0" indent="0" algn="l" defTabSz="800100">
            <a:lnSpc>
              <a:spcPct val="100000"/>
            </a:lnSpc>
            <a:spcBef>
              <a:spcPct val="0"/>
            </a:spcBef>
            <a:spcAft>
              <a:spcPct val="35000"/>
            </a:spcAft>
            <a:buNone/>
          </a:pPr>
          <a:r>
            <a:rPr lang="en-US" sz="1800" b="1" kern="1200" dirty="0"/>
            <a:t>Performance Met</a:t>
          </a:r>
          <a:r>
            <a:rPr lang="en-US" sz="1800" kern="1200" dirty="0"/>
            <a:t>: Patient Received the Vaccine </a:t>
          </a:r>
        </a:p>
        <a:p>
          <a:pPr marL="0" lvl="0" indent="0" algn="l" defTabSz="800100">
            <a:lnSpc>
              <a:spcPct val="100000"/>
            </a:lnSpc>
            <a:spcBef>
              <a:spcPct val="0"/>
            </a:spcBef>
            <a:spcAft>
              <a:spcPct val="35000"/>
            </a:spcAft>
            <a:buNone/>
          </a:pPr>
          <a:r>
            <a:rPr lang="en-US" sz="1800" b="1" kern="1200" dirty="0"/>
            <a:t>Performance Not Met</a:t>
          </a:r>
          <a:r>
            <a:rPr lang="en-US" sz="1800" kern="1200" dirty="0"/>
            <a:t>: Patient Did Not Receive Vaccine</a:t>
          </a:r>
        </a:p>
        <a:p>
          <a:pPr marL="0" lvl="0" indent="0" algn="l" defTabSz="800100">
            <a:lnSpc>
              <a:spcPct val="100000"/>
            </a:lnSpc>
            <a:spcBef>
              <a:spcPct val="0"/>
            </a:spcBef>
            <a:spcAft>
              <a:spcPct val="35000"/>
            </a:spcAft>
            <a:buNone/>
          </a:pPr>
          <a:r>
            <a:rPr lang="en-US" sz="1800" b="1" kern="1200" dirty="0"/>
            <a:t>Denominator Exception</a:t>
          </a:r>
          <a:r>
            <a:rPr lang="en-US" sz="1800" kern="1200" dirty="0"/>
            <a:t>: Documented medical reason for not administering</a:t>
          </a:r>
        </a:p>
      </dsp:txBody>
      <dsp:txXfrm>
        <a:off x="1557868" y="3372585"/>
        <a:ext cx="9255195" cy="134880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6DE8CB-A6A2-49DB-99FF-D7AE48406D01}">
      <dsp:nvSpPr>
        <dsp:cNvPr id="0" name=""/>
        <dsp:cNvSpPr/>
      </dsp:nvSpPr>
      <dsp:spPr>
        <a:xfrm>
          <a:off x="0" y="2629"/>
          <a:ext cx="10982225" cy="122949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A98B14B-C735-46DD-9B73-B12C140A853F}">
      <dsp:nvSpPr>
        <dsp:cNvPr id="0" name=""/>
        <dsp:cNvSpPr/>
      </dsp:nvSpPr>
      <dsp:spPr>
        <a:xfrm>
          <a:off x="843421" y="1926245"/>
          <a:ext cx="676219" cy="67621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67DC440-FBA0-43C4-9E6D-3C48027E6D47}">
      <dsp:nvSpPr>
        <dsp:cNvPr id="0" name=""/>
        <dsp:cNvSpPr/>
      </dsp:nvSpPr>
      <dsp:spPr>
        <a:xfrm>
          <a:off x="1420061" y="2629"/>
          <a:ext cx="4942001" cy="1229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121" tIns="130121" rIns="130121" bIns="130121" numCol="1" spcCol="1270" anchor="ctr" anchorCtr="0">
          <a:noAutofit/>
        </a:bodyPr>
        <a:lstStyle/>
        <a:p>
          <a:pPr marL="0" lvl="0" indent="0" algn="l" defTabSz="844550">
            <a:lnSpc>
              <a:spcPct val="90000"/>
            </a:lnSpc>
            <a:spcBef>
              <a:spcPct val="0"/>
            </a:spcBef>
            <a:spcAft>
              <a:spcPct val="35000"/>
            </a:spcAft>
            <a:buNone/>
          </a:pPr>
          <a:r>
            <a:rPr lang="en-US" sz="1900" kern="1200" dirty="0"/>
            <a:t>Health Care providers can routinely assess patients’ vaccination history</a:t>
          </a:r>
        </a:p>
      </dsp:txBody>
      <dsp:txXfrm>
        <a:off x="1420061" y="2629"/>
        <a:ext cx="4942001" cy="1229490"/>
      </dsp:txXfrm>
    </dsp:sp>
    <dsp:sp modelId="{6EDAC885-E40C-4C48-A11B-5574716AD6BD}">
      <dsp:nvSpPr>
        <dsp:cNvPr id="0" name=""/>
        <dsp:cNvSpPr/>
      </dsp:nvSpPr>
      <dsp:spPr>
        <a:xfrm>
          <a:off x="6362063" y="2629"/>
          <a:ext cx="4618774" cy="1229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121" tIns="130121" rIns="130121" bIns="130121" numCol="1" spcCol="1270" anchor="ctr" anchorCtr="0">
          <a:noAutofit/>
        </a:bodyPr>
        <a:lstStyle/>
        <a:p>
          <a:pPr marL="0" lvl="0" indent="0" algn="l" defTabSz="711200">
            <a:lnSpc>
              <a:spcPct val="90000"/>
            </a:lnSpc>
            <a:spcBef>
              <a:spcPct val="0"/>
            </a:spcBef>
            <a:spcAft>
              <a:spcPct val="35000"/>
            </a:spcAft>
            <a:buFont typeface="Arial" panose="020B0604020202020204" pitchFamily="34" charset="0"/>
            <a:buNone/>
          </a:pPr>
          <a:r>
            <a:rPr lang="en-US" sz="1600" kern="1200" dirty="0"/>
            <a:t>Implement reminder-recall systems</a:t>
          </a:r>
        </a:p>
        <a:p>
          <a:pPr marL="0" lvl="0" indent="0" algn="l" defTabSz="711200">
            <a:lnSpc>
              <a:spcPct val="90000"/>
            </a:lnSpc>
            <a:spcBef>
              <a:spcPct val="0"/>
            </a:spcBef>
            <a:spcAft>
              <a:spcPct val="35000"/>
            </a:spcAft>
            <a:buFont typeface="Arial" panose="020B0604020202020204" pitchFamily="34" charset="0"/>
            <a:buNone/>
          </a:pPr>
          <a:r>
            <a:rPr lang="en-US" sz="1600" kern="1200" dirty="0"/>
            <a:t>Use standing order programs</a:t>
          </a:r>
        </a:p>
        <a:p>
          <a:pPr marL="0" lvl="0" indent="0" algn="l" defTabSz="711200">
            <a:lnSpc>
              <a:spcPct val="90000"/>
            </a:lnSpc>
            <a:spcBef>
              <a:spcPct val="0"/>
            </a:spcBef>
            <a:spcAft>
              <a:spcPct val="35000"/>
            </a:spcAft>
            <a:buFont typeface="Arial" panose="020B0604020202020204" pitchFamily="34" charset="0"/>
            <a:buNone/>
          </a:pPr>
          <a:r>
            <a:rPr lang="en-US" sz="1600" kern="1200" dirty="0"/>
            <a:t>Analyze practice or provider specific vaccination rates</a:t>
          </a:r>
        </a:p>
      </dsp:txBody>
      <dsp:txXfrm>
        <a:off x="6362063" y="2629"/>
        <a:ext cx="4618774" cy="1229490"/>
      </dsp:txXfrm>
    </dsp:sp>
    <dsp:sp modelId="{79B16F77-25F2-4499-8465-1652711448BC}">
      <dsp:nvSpPr>
        <dsp:cNvPr id="0" name=""/>
        <dsp:cNvSpPr/>
      </dsp:nvSpPr>
      <dsp:spPr>
        <a:xfrm>
          <a:off x="0" y="1539492"/>
          <a:ext cx="10982225" cy="122949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BFD35B9-308F-4783-9AE2-7AFC2323DDE5}">
      <dsp:nvSpPr>
        <dsp:cNvPr id="0" name=""/>
        <dsp:cNvSpPr/>
      </dsp:nvSpPr>
      <dsp:spPr>
        <a:xfrm>
          <a:off x="358011" y="269329"/>
          <a:ext cx="676219" cy="67621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57A5700-BE34-4F3E-995C-B2F66BABCE83}">
      <dsp:nvSpPr>
        <dsp:cNvPr id="0" name=""/>
        <dsp:cNvSpPr/>
      </dsp:nvSpPr>
      <dsp:spPr>
        <a:xfrm>
          <a:off x="1420061" y="1539492"/>
          <a:ext cx="4942001" cy="1229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121" tIns="130121" rIns="130121" bIns="130121" numCol="1" spcCol="1270" anchor="ctr" anchorCtr="0">
          <a:noAutofit/>
        </a:bodyPr>
        <a:lstStyle/>
        <a:p>
          <a:pPr marL="0" lvl="0" indent="0" algn="l" defTabSz="844550">
            <a:lnSpc>
              <a:spcPct val="90000"/>
            </a:lnSpc>
            <a:spcBef>
              <a:spcPct val="0"/>
            </a:spcBef>
            <a:spcAft>
              <a:spcPct val="35000"/>
            </a:spcAft>
            <a:buNone/>
          </a:pPr>
          <a:r>
            <a:rPr lang="en-US" sz="1900" kern="1200"/>
            <a:t>Provide easy access for adult vaccinations</a:t>
          </a:r>
        </a:p>
      </dsp:txBody>
      <dsp:txXfrm>
        <a:off x="1420061" y="1539492"/>
        <a:ext cx="4942001" cy="1229490"/>
      </dsp:txXfrm>
    </dsp:sp>
    <dsp:sp modelId="{67A30DB0-A0EF-426C-BB31-FBD354F4FF07}">
      <dsp:nvSpPr>
        <dsp:cNvPr id="0" name=""/>
        <dsp:cNvSpPr/>
      </dsp:nvSpPr>
      <dsp:spPr>
        <a:xfrm>
          <a:off x="6362063" y="1539492"/>
          <a:ext cx="4618774" cy="1229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121" tIns="130121" rIns="130121" bIns="130121" numCol="1" spcCol="1270" anchor="ctr" anchorCtr="0">
          <a:noAutofit/>
        </a:bodyPr>
        <a:lstStyle/>
        <a:p>
          <a:pPr marL="0" lvl="0" indent="0" algn="l" defTabSz="800100">
            <a:lnSpc>
              <a:spcPct val="90000"/>
            </a:lnSpc>
            <a:spcBef>
              <a:spcPct val="0"/>
            </a:spcBef>
            <a:spcAft>
              <a:spcPct val="35000"/>
            </a:spcAft>
            <a:buFont typeface="Arial" panose="020B0604020202020204" pitchFamily="34" charset="0"/>
            <a:buNone/>
          </a:pPr>
          <a:r>
            <a:rPr lang="en-US" sz="1800" kern="1200" dirty="0"/>
            <a:t>Walk-in visits  </a:t>
          </a:r>
        </a:p>
        <a:p>
          <a:pPr marL="0" lvl="0" indent="0" algn="l" defTabSz="800100">
            <a:lnSpc>
              <a:spcPct val="90000"/>
            </a:lnSpc>
            <a:spcBef>
              <a:spcPct val="0"/>
            </a:spcBef>
            <a:spcAft>
              <a:spcPct val="35000"/>
            </a:spcAft>
            <a:buFont typeface="Arial" panose="020B0604020202020204" pitchFamily="34" charset="0"/>
            <a:buNone/>
          </a:pPr>
          <a:r>
            <a:rPr lang="en-US" sz="1800" kern="1200" dirty="0"/>
            <a:t>Extended hours</a:t>
          </a:r>
        </a:p>
      </dsp:txBody>
      <dsp:txXfrm>
        <a:off x="6362063" y="1539492"/>
        <a:ext cx="4618774" cy="1229490"/>
      </dsp:txXfrm>
    </dsp:sp>
    <dsp:sp modelId="{C79313B4-CC55-4153-B342-E6D3872F3D27}">
      <dsp:nvSpPr>
        <dsp:cNvPr id="0" name=""/>
        <dsp:cNvSpPr/>
      </dsp:nvSpPr>
      <dsp:spPr>
        <a:xfrm>
          <a:off x="0" y="3076355"/>
          <a:ext cx="10982225" cy="122949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65FC8C6-EE62-432B-A5CF-27B3CBDDE6BA}">
      <dsp:nvSpPr>
        <dsp:cNvPr id="0" name=""/>
        <dsp:cNvSpPr/>
      </dsp:nvSpPr>
      <dsp:spPr>
        <a:xfrm>
          <a:off x="371920" y="3352990"/>
          <a:ext cx="676219" cy="676219"/>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4D249B1-EE77-43B0-A860-AAC0F7D777C0}">
      <dsp:nvSpPr>
        <dsp:cNvPr id="0" name=""/>
        <dsp:cNvSpPr/>
      </dsp:nvSpPr>
      <dsp:spPr>
        <a:xfrm>
          <a:off x="1420061" y="3076355"/>
          <a:ext cx="9560776" cy="1229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121" tIns="130121" rIns="130121" bIns="130121" numCol="1" spcCol="1270" anchor="ctr" anchorCtr="0">
          <a:noAutofit/>
        </a:bodyPr>
        <a:lstStyle/>
        <a:p>
          <a:pPr marL="0" lvl="0" indent="0" algn="l" defTabSz="844550">
            <a:lnSpc>
              <a:spcPct val="90000"/>
            </a:lnSpc>
            <a:spcBef>
              <a:spcPct val="0"/>
            </a:spcBef>
            <a:spcAft>
              <a:spcPct val="35000"/>
            </a:spcAft>
            <a:buNone/>
          </a:pPr>
          <a:r>
            <a:rPr lang="en-US" sz="1900" b="0" i="0" kern="1200" baseline="0" dirty="0"/>
            <a:t>Leveraging health information technology to share immunization data among patients, providers, pharmacies, retail clinics and public health agencies and registries is also a key strategy for tracking patients’ immunization history and keeping them up to date on vaccines.</a:t>
          </a:r>
          <a:endParaRPr lang="en-US" sz="1900" kern="1200" dirty="0"/>
        </a:p>
      </dsp:txBody>
      <dsp:txXfrm>
        <a:off x="1420061" y="3076355"/>
        <a:ext cx="9560776" cy="122949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FF09DB-2B6A-4503-ADC1-2B88C148095B}" type="datetimeFigureOut">
              <a:rPr lang="en-US" smtClean="0"/>
              <a:t>8/4/2023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F45FD2-01E1-4734-9EFF-DC84541D692A}" type="slidenum">
              <a:rPr lang="en-US" smtClean="0"/>
              <a:t>‹#›</a:t>
            </a:fld>
            <a:endParaRPr lang="en-US"/>
          </a:p>
        </p:txBody>
      </p:sp>
    </p:spTree>
    <p:extLst>
      <p:ext uri="{BB962C8B-B14F-4D97-AF65-F5344CB8AC3E}">
        <p14:creationId xmlns:p14="http://schemas.microsoft.com/office/powerpoint/2010/main" val="40504594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am not a Medicare billing expert, I am not a coding expert. I am a quality improvement consultant who used to support clinicians through their quality reporting and improvement activities. Now  I am working across our 6-state region to support activities improving adult vaccine rates for Medicare beneficiaries. </a:t>
            </a:r>
          </a:p>
        </p:txBody>
      </p:sp>
      <p:sp>
        <p:nvSpPr>
          <p:cNvPr id="4" name="Slide Number Placeholder 3"/>
          <p:cNvSpPr>
            <a:spLocks noGrp="1"/>
          </p:cNvSpPr>
          <p:nvPr>
            <p:ph type="sldNum" sz="quarter" idx="5"/>
          </p:nvPr>
        </p:nvSpPr>
        <p:spPr/>
        <p:txBody>
          <a:bodyPr/>
          <a:lstStyle/>
          <a:p>
            <a:fld id="{2BF45FD2-01E1-4734-9EFF-DC84541D692A}" type="slidenum">
              <a:rPr lang="en-US" smtClean="0"/>
              <a:t>1</a:t>
            </a:fld>
            <a:endParaRPr lang="en-US"/>
          </a:p>
        </p:txBody>
      </p:sp>
    </p:spTree>
    <p:extLst>
      <p:ext uri="{BB962C8B-B14F-4D97-AF65-F5344CB8AC3E}">
        <p14:creationId xmlns:p14="http://schemas.microsoft.com/office/powerpoint/2010/main" val="14475735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Submission of all four performance rates is required for this measure, and a 70% data completeness is needed for each.</a:t>
            </a:r>
          </a:p>
        </p:txBody>
      </p:sp>
      <p:sp>
        <p:nvSpPr>
          <p:cNvPr id="4" name="Slide Number Placeholder 3"/>
          <p:cNvSpPr>
            <a:spLocks noGrp="1"/>
          </p:cNvSpPr>
          <p:nvPr>
            <p:ph type="sldNum" sz="quarter" idx="5"/>
          </p:nvPr>
        </p:nvSpPr>
        <p:spPr/>
        <p:txBody>
          <a:bodyPr/>
          <a:lstStyle/>
          <a:p>
            <a:fld id="{2BF45FD2-01E1-4734-9EFF-DC84541D692A}" type="slidenum">
              <a:rPr lang="en-US" smtClean="0"/>
              <a:t>13</a:t>
            </a:fld>
            <a:endParaRPr lang="en-US"/>
          </a:p>
        </p:txBody>
      </p:sp>
    </p:spTree>
    <p:extLst>
      <p:ext uri="{BB962C8B-B14F-4D97-AF65-F5344CB8AC3E}">
        <p14:creationId xmlns:p14="http://schemas.microsoft.com/office/powerpoint/2010/main" val="633856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Denominator Exception: </a:t>
            </a:r>
            <a:r>
              <a:rPr lang="en-US" sz="1800" b="0" i="0" u="none" strike="noStrike" baseline="0" dirty="0">
                <a:solidFill>
                  <a:srgbClr val="000000"/>
                </a:solidFill>
                <a:latin typeface="Arial Narrow" panose="020B0606020202030204" pitchFamily="34" charset="0"/>
              </a:rPr>
              <a:t>Documentation of medical reason(s) for not administering influenza vaccine (e.g., prior anaphylaxis due to the vaccine </a:t>
            </a:r>
            <a:endParaRPr lang="en-US" dirty="0"/>
          </a:p>
        </p:txBody>
      </p:sp>
      <p:sp>
        <p:nvSpPr>
          <p:cNvPr id="4" name="Slide Number Placeholder 3"/>
          <p:cNvSpPr>
            <a:spLocks noGrp="1"/>
          </p:cNvSpPr>
          <p:nvPr>
            <p:ph type="sldNum" sz="quarter" idx="5"/>
          </p:nvPr>
        </p:nvSpPr>
        <p:spPr/>
        <p:txBody>
          <a:bodyPr/>
          <a:lstStyle/>
          <a:p>
            <a:fld id="{2BF45FD2-01E1-4734-9EFF-DC84541D692A}" type="slidenum">
              <a:rPr lang="en-US" smtClean="0"/>
              <a:t>14</a:t>
            </a:fld>
            <a:endParaRPr lang="en-US"/>
          </a:p>
        </p:txBody>
      </p:sp>
    </p:spTree>
    <p:extLst>
      <p:ext uri="{BB962C8B-B14F-4D97-AF65-F5344CB8AC3E}">
        <p14:creationId xmlns:p14="http://schemas.microsoft.com/office/powerpoint/2010/main" val="15048468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Denominator Exception: </a:t>
            </a:r>
            <a:r>
              <a:rPr lang="en-US" sz="1800" b="0" i="0" u="none" strike="noStrike" baseline="0" dirty="0">
                <a:solidFill>
                  <a:srgbClr val="000000"/>
                </a:solidFill>
                <a:latin typeface="Arial Narrow" panose="020B0606020202030204" pitchFamily="34" charset="0"/>
              </a:rPr>
              <a:t>Documentation of medical reason(s) for not administering the Tdap vaccine (e.g., prior anaphylaxis due to the vaccine </a:t>
            </a:r>
            <a:endParaRPr lang="en-US" dirty="0"/>
          </a:p>
        </p:txBody>
      </p:sp>
      <p:sp>
        <p:nvSpPr>
          <p:cNvPr id="4" name="Slide Number Placeholder 3"/>
          <p:cNvSpPr>
            <a:spLocks noGrp="1"/>
          </p:cNvSpPr>
          <p:nvPr>
            <p:ph type="sldNum" sz="quarter" idx="5"/>
          </p:nvPr>
        </p:nvSpPr>
        <p:spPr/>
        <p:txBody>
          <a:bodyPr/>
          <a:lstStyle/>
          <a:p>
            <a:fld id="{2BF45FD2-01E1-4734-9EFF-DC84541D692A}" type="slidenum">
              <a:rPr lang="en-US" smtClean="0"/>
              <a:t>15</a:t>
            </a:fld>
            <a:endParaRPr lang="en-US"/>
          </a:p>
        </p:txBody>
      </p:sp>
    </p:spTree>
    <p:extLst>
      <p:ext uri="{BB962C8B-B14F-4D97-AF65-F5344CB8AC3E}">
        <p14:creationId xmlns:p14="http://schemas.microsoft.com/office/powerpoint/2010/main" val="27538334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Denominator Exception: </a:t>
            </a:r>
            <a:r>
              <a:rPr lang="en-US" sz="1800" b="0" i="0" u="none" strike="noStrike" baseline="0" dirty="0">
                <a:solidFill>
                  <a:srgbClr val="000000"/>
                </a:solidFill>
                <a:latin typeface="Arial Narrow" panose="020B0606020202030204" pitchFamily="34" charset="0"/>
              </a:rPr>
              <a:t>Documentation of medical reason(s) for not administering pneumococcal vaccine (e.g., prior anaphylaxis due to the pneumococcal vaccine </a:t>
            </a:r>
            <a:endParaRPr lang="en-US" dirty="0"/>
          </a:p>
        </p:txBody>
      </p:sp>
      <p:sp>
        <p:nvSpPr>
          <p:cNvPr id="4" name="Slide Number Placeholder 3"/>
          <p:cNvSpPr>
            <a:spLocks noGrp="1"/>
          </p:cNvSpPr>
          <p:nvPr>
            <p:ph type="sldNum" sz="quarter" idx="5"/>
          </p:nvPr>
        </p:nvSpPr>
        <p:spPr/>
        <p:txBody>
          <a:bodyPr/>
          <a:lstStyle/>
          <a:p>
            <a:fld id="{2BF45FD2-01E1-4734-9EFF-DC84541D692A}" type="slidenum">
              <a:rPr lang="en-US" smtClean="0"/>
              <a:t>16</a:t>
            </a:fld>
            <a:endParaRPr lang="en-US"/>
          </a:p>
        </p:txBody>
      </p:sp>
    </p:spTree>
    <p:extLst>
      <p:ext uri="{BB962C8B-B14F-4D97-AF65-F5344CB8AC3E}">
        <p14:creationId xmlns:p14="http://schemas.microsoft.com/office/powerpoint/2010/main" val="6821071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Denominator Exception: </a:t>
            </a:r>
            <a:r>
              <a:rPr lang="en-US" sz="1800" b="0" i="0" u="none" strike="noStrike" baseline="0" dirty="0">
                <a:solidFill>
                  <a:srgbClr val="000000"/>
                </a:solidFill>
                <a:latin typeface="Arial Narrow" panose="020B0606020202030204" pitchFamily="34" charset="0"/>
              </a:rPr>
              <a:t>Documentation of medical reason(s) for not administering pneumococcal vaccine (e.g., prior anaphylaxis due to the pneumococcal vaccine </a:t>
            </a:r>
            <a:endParaRPr lang="en-US" dirty="0"/>
          </a:p>
        </p:txBody>
      </p:sp>
      <p:sp>
        <p:nvSpPr>
          <p:cNvPr id="4" name="Slide Number Placeholder 3"/>
          <p:cNvSpPr>
            <a:spLocks noGrp="1"/>
          </p:cNvSpPr>
          <p:nvPr>
            <p:ph type="sldNum" sz="quarter" idx="5"/>
          </p:nvPr>
        </p:nvSpPr>
        <p:spPr/>
        <p:txBody>
          <a:bodyPr/>
          <a:lstStyle/>
          <a:p>
            <a:fld id="{2BF45FD2-01E1-4734-9EFF-DC84541D692A}" type="slidenum">
              <a:rPr lang="en-US" smtClean="0"/>
              <a:t>17</a:t>
            </a:fld>
            <a:endParaRPr lang="en-US"/>
          </a:p>
        </p:txBody>
      </p:sp>
    </p:spTree>
    <p:extLst>
      <p:ext uri="{BB962C8B-B14F-4D97-AF65-F5344CB8AC3E}">
        <p14:creationId xmlns:p14="http://schemas.microsoft.com/office/powerpoint/2010/main" val="1326281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BF45FD2-01E1-4734-9EFF-DC84541D692A}" type="slidenum">
              <a:rPr lang="en-US" smtClean="0"/>
              <a:t>20</a:t>
            </a:fld>
            <a:endParaRPr lang="en-US"/>
          </a:p>
        </p:txBody>
      </p:sp>
    </p:spTree>
    <p:extLst>
      <p:ext uri="{BB962C8B-B14F-4D97-AF65-F5344CB8AC3E}">
        <p14:creationId xmlns:p14="http://schemas.microsoft.com/office/powerpoint/2010/main" val="26234775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BF45FD2-01E1-4734-9EFF-DC84541D692A}" type="slidenum">
              <a:rPr lang="en-US" smtClean="0"/>
              <a:t>21</a:t>
            </a:fld>
            <a:endParaRPr lang="en-US"/>
          </a:p>
        </p:txBody>
      </p:sp>
    </p:spTree>
    <p:extLst>
      <p:ext uri="{BB962C8B-B14F-4D97-AF65-F5344CB8AC3E}">
        <p14:creationId xmlns:p14="http://schemas.microsoft.com/office/powerpoint/2010/main" val="30486274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none">
                <a:cs typeface="Calibri"/>
              </a:rPr>
              <a:t>**Include another plea to fill out survey**</a:t>
            </a:r>
          </a:p>
        </p:txBody>
      </p:sp>
      <p:sp>
        <p:nvSpPr>
          <p:cNvPr id="4" name="Slide Number Placeholder 3"/>
          <p:cNvSpPr>
            <a:spLocks noGrp="1"/>
          </p:cNvSpPr>
          <p:nvPr>
            <p:ph type="sldNum" sz="quarter" idx="5"/>
          </p:nvPr>
        </p:nvSpPr>
        <p:spPr/>
        <p:txBody>
          <a:bodyPr/>
          <a:lstStyle/>
          <a:p>
            <a:fld id="{A4B02712-92FE-4493-845A-6ABB06AD79CB}" type="slidenum">
              <a:t>25</a:t>
            </a:fld>
            <a:endParaRPr lang="en-US"/>
          </a:p>
        </p:txBody>
      </p:sp>
    </p:spTree>
    <p:extLst>
      <p:ext uri="{BB962C8B-B14F-4D97-AF65-F5344CB8AC3E}">
        <p14:creationId xmlns:p14="http://schemas.microsoft.com/office/powerpoint/2010/main" val="39490270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work for Comagine Health, we are a non-profit healthcare consulting firm. We are the Quality Innovation Network-Quality Improvement Organization for Idaho, Nevada, New Mexico, Oregon, Utah, and Washington funded by Medicare to focus on improving the health outcomes for Medicare beneficiaries.</a:t>
            </a:r>
          </a:p>
        </p:txBody>
      </p:sp>
      <p:sp>
        <p:nvSpPr>
          <p:cNvPr id="4" name="Slide Number Placeholder 3"/>
          <p:cNvSpPr>
            <a:spLocks noGrp="1"/>
          </p:cNvSpPr>
          <p:nvPr>
            <p:ph type="sldNum" sz="quarter" idx="5"/>
          </p:nvPr>
        </p:nvSpPr>
        <p:spPr/>
        <p:txBody>
          <a:bodyPr/>
          <a:lstStyle/>
          <a:p>
            <a:fld id="{2BF45FD2-01E1-4734-9EFF-DC84541D692A}" type="slidenum">
              <a:rPr lang="en-US" smtClean="0"/>
              <a:t>2</a:t>
            </a:fld>
            <a:endParaRPr lang="en-US"/>
          </a:p>
        </p:txBody>
      </p:sp>
    </p:spTree>
    <p:extLst>
      <p:ext uri="{BB962C8B-B14F-4D97-AF65-F5344CB8AC3E}">
        <p14:creationId xmlns:p14="http://schemas.microsoft.com/office/powerpoint/2010/main" val="4726248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early in the morning, why are we here talking about this? Why does this even matter?</a:t>
            </a:r>
          </a:p>
          <a:p>
            <a:r>
              <a:rPr lang="en-US" dirty="0"/>
              <a:t>This measure change could affect your reimbursement rate from Medicare, if you have been using the influenza and pneumococcal measures as part of your quality reporting measures. You need to submit a minimum of 6 measures to report and Medicare combined those two into one for 2023, so you will need both an additional measure to report on and a closer look at your adult immunizations documentation process</a:t>
            </a:r>
          </a:p>
        </p:txBody>
      </p:sp>
      <p:sp>
        <p:nvSpPr>
          <p:cNvPr id="4" name="Slide Number Placeholder 3"/>
          <p:cNvSpPr>
            <a:spLocks noGrp="1"/>
          </p:cNvSpPr>
          <p:nvPr>
            <p:ph type="sldNum" sz="quarter" idx="5"/>
          </p:nvPr>
        </p:nvSpPr>
        <p:spPr/>
        <p:txBody>
          <a:bodyPr/>
          <a:lstStyle/>
          <a:p>
            <a:fld id="{2BF45FD2-01E1-4734-9EFF-DC84541D692A}" type="slidenum">
              <a:rPr lang="en-US" smtClean="0"/>
              <a:t>3</a:t>
            </a:fld>
            <a:endParaRPr lang="en-US"/>
          </a:p>
        </p:txBody>
      </p:sp>
    </p:spTree>
    <p:extLst>
      <p:ext uri="{BB962C8B-B14F-4D97-AF65-F5344CB8AC3E}">
        <p14:creationId xmlns:p14="http://schemas.microsoft.com/office/powerpoint/2010/main" val="22570062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Quality Payment Program was </a:t>
            </a:r>
          </a:p>
        </p:txBody>
      </p:sp>
      <p:sp>
        <p:nvSpPr>
          <p:cNvPr id="4" name="Slide Number Placeholder 3"/>
          <p:cNvSpPr>
            <a:spLocks noGrp="1"/>
          </p:cNvSpPr>
          <p:nvPr>
            <p:ph type="sldNum" sz="quarter" idx="5"/>
          </p:nvPr>
        </p:nvSpPr>
        <p:spPr/>
        <p:txBody>
          <a:bodyPr/>
          <a:lstStyle/>
          <a:p>
            <a:fld id="{2BF45FD2-01E1-4734-9EFF-DC84541D692A}" type="slidenum">
              <a:rPr lang="en-US" smtClean="0"/>
              <a:t>4</a:t>
            </a:fld>
            <a:endParaRPr lang="en-US"/>
          </a:p>
        </p:txBody>
      </p:sp>
    </p:spTree>
    <p:extLst>
      <p:ext uri="{BB962C8B-B14F-4D97-AF65-F5344CB8AC3E}">
        <p14:creationId xmlns:p14="http://schemas.microsoft.com/office/powerpoint/2010/main" val="35051929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Traditionally The Quality Payment Program had two options for how clinicians could participate.</a:t>
            </a:r>
          </a:p>
          <a:p>
            <a:r>
              <a:rPr lang="en-US" dirty="0"/>
              <a:t>Through Traditional MIPS- The Merit Based Incentive Payment System or through an Advanced Alternative Payment Model like an Accountable Care Organization or ACO. I’m going to keep this a really high level overview today and assume that most of you know</a:t>
            </a:r>
          </a:p>
        </p:txBody>
      </p:sp>
      <p:sp>
        <p:nvSpPr>
          <p:cNvPr id="4" name="Slide Number Placeholder 3"/>
          <p:cNvSpPr>
            <a:spLocks noGrp="1"/>
          </p:cNvSpPr>
          <p:nvPr>
            <p:ph type="sldNum" sz="quarter" idx="5"/>
          </p:nvPr>
        </p:nvSpPr>
        <p:spPr/>
        <p:txBody>
          <a:bodyPr/>
          <a:lstStyle/>
          <a:p>
            <a:fld id="{2BF45FD2-01E1-4734-9EFF-DC84541D692A}" type="slidenum">
              <a:rPr lang="en-US" smtClean="0"/>
              <a:t>5</a:t>
            </a:fld>
            <a:endParaRPr lang="en-US"/>
          </a:p>
        </p:txBody>
      </p:sp>
    </p:spTree>
    <p:extLst>
      <p:ext uri="{BB962C8B-B14F-4D97-AF65-F5344CB8AC3E}">
        <p14:creationId xmlns:p14="http://schemas.microsoft.com/office/powerpoint/2010/main" val="26778131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MIPS Value Pathways are the newest way to fulfill MIPS reporting requirements. MVPs include a subset of</a:t>
            </a:r>
          </a:p>
          <a:p>
            <a:r>
              <a:rPr lang="en-US" dirty="0"/>
              <a:t>measures and activities that are related to a given specialty or medical condition. MVPs offer reduced reporting</a:t>
            </a:r>
          </a:p>
          <a:p>
            <a:r>
              <a:rPr lang="en-US" dirty="0"/>
              <a:t>requirements, allowing MVP participants to report on a smaller, more cohesive subset of measures and activities</a:t>
            </a:r>
          </a:p>
          <a:p>
            <a:r>
              <a:rPr lang="en-US" dirty="0"/>
              <a:t>There are 12 MVPs available to report for the 2023</a:t>
            </a:r>
          </a:p>
          <a:p>
            <a:r>
              <a:rPr lang="en-US" dirty="0"/>
              <a:t>performance year.</a:t>
            </a:r>
          </a:p>
          <a:p>
            <a:pPr lvl="2"/>
            <a:r>
              <a:rPr lang="en-US" dirty="0"/>
              <a:t>3 of which include individual immunization measures</a:t>
            </a:r>
          </a:p>
          <a:p>
            <a:endParaRPr lang="en-US" dirty="0"/>
          </a:p>
        </p:txBody>
      </p:sp>
      <p:sp>
        <p:nvSpPr>
          <p:cNvPr id="4" name="Slide Number Placeholder 3"/>
          <p:cNvSpPr>
            <a:spLocks noGrp="1"/>
          </p:cNvSpPr>
          <p:nvPr>
            <p:ph type="sldNum" sz="quarter" idx="5"/>
          </p:nvPr>
        </p:nvSpPr>
        <p:spPr/>
        <p:txBody>
          <a:bodyPr/>
          <a:lstStyle/>
          <a:p>
            <a:fld id="{2BF45FD2-01E1-4734-9EFF-DC84541D692A}" type="slidenum">
              <a:rPr lang="en-US" smtClean="0"/>
              <a:t>6</a:t>
            </a:fld>
            <a:endParaRPr lang="en-US"/>
          </a:p>
        </p:txBody>
      </p:sp>
    </p:spTree>
    <p:extLst>
      <p:ext uri="{BB962C8B-B14F-4D97-AF65-F5344CB8AC3E}">
        <p14:creationId xmlns:p14="http://schemas.microsoft.com/office/powerpoint/2010/main" val="17492561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CMS conducts two determination periods each year to calculate if a clinician has exceeded the low volume threshold, meaning they bill more than $90,000, see more than 200 Medicare beneficiaries and provide more than 200 Medicare part b services.</a:t>
            </a:r>
          </a:p>
        </p:txBody>
      </p:sp>
      <p:sp>
        <p:nvSpPr>
          <p:cNvPr id="4" name="Slide Number Placeholder 3"/>
          <p:cNvSpPr>
            <a:spLocks noGrp="1"/>
          </p:cNvSpPr>
          <p:nvPr>
            <p:ph type="sldNum" sz="quarter" idx="5"/>
          </p:nvPr>
        </p:nvSpPr>
        <p:spPr/>
        <p:txBody>
          <a:bodyPr/>
          <a:lstStyle/>
          <a:p>
            <a:fld id="{2BF45FD2-01E1-4734-9EFF-DC84541D692A}" type="slidenum">
              <a:rPr lang="en-US" smtClean="0"/>
              <a:t>7</a:t>
            </a:fld>
            <a:endParaRPr lang="en-US"/>
          </a:p>
        </p:txBody>
      </p:sp>
    </p:spTree>
    <p:extLst>
      <p:ext uri="{BB962C8B-B14F-4D97-AF65-F5344CB8AC3E}">
        <p14:creationId xmlns:p14="http://schemas.microsoft.com/office/powerpoint/2010/main" val="29650133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payment adjustment a clinician receives will be two years after the data is collected.</a:t>
            </a:r>
          </a:p>
        </p:txBody>
      </p:sp>
      <p:sp>
        <p:nvSpPr>
          <p:cNvPr id="4" name="Slide Number Placeholder 3"/>
          <p:cNvSpPr>
            <a:spLocks noGrp="1"/>
          </p:cNvSpPr>
          <p:nvPr>
            <p:ph type="sldNum" sz="quarter" idx="5"/>
          </p:nvPr>
        </p:nvSpPr>
        <p:spPr/>
        <p:txBody>
          <a:bodyPr/>
          <a:lstStyle/>
          <a:p>
            <a:fld id="{2BF45FD2-01E1-4734-9EFF-DC84541D692A}" type="slidenum">
              <a:rPr lang="en-US" smtClean="0"/>
              <a:t>8</a:t>
            </a:fld>
            <a:endParaRPr lang="en-US"/>
          </a:p>
        </p:txBody>
      </p:sp>
    </p:spTree>
    <p:extLst>
      <p:ext uri="{BB962C8B-B14F-4D97-AF65-F5344CB8AC3E}">
        <p14:creationId xmlns:p14="http://schemas.microsoft.com/office/powerpoint/2010/main" val="2588897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 performance across the MIPS performance categories, each with a</a:t>
            </a:r>
          </a:p>
          <a:p>
            <a:r>
              <a:rPr lang="en-US" dirty="0"/>
              <a:t>specific weight, will result in a MIPS final score of 0 to 100 points.</a:t>
            </a:r>
          </a:p>
          <a:p>
            <a:r>
              <a:rPr lang="en-US" dirty="0"/>
              <a:t>• Your MIPS final score will determine whether you receive a negative,</a:t>
            </a:r>
          </a:p>
          <a:p>
            <a:r>
              <a:rPr lang="en-US" dirty="0"/>
              <a:t>neutral, or positive MIPS payment adjustment.</a:t>
            </a:r>
          </a:p>
          <a:p>
            <a:r>
              <a:rPr lang="en-US" dirty="0"/>
              <a:t>o Positive payment adjustment for clinicians with a 2023 final score</a:t>
            </a:r>
          </a:p>
          <a:p>
            <a:r>
              <a:rPr lang="en-US" dirty="0"/>
              <a:t>above 75.</a:t>
            </a:r>
          </a:p>
          <a:p>
            <a:r>
              <a:rPr lang="en-US" dirty="0"/>
              <a:t>o Neutral payment adjustment for clinicians with a 2023 final score of</a:t>
            </a:r>
          </a:p>
          <a:p>
            <a:r>
              <a:rPr lang="en-US" dirty="0"/>
              <a:t>75.</a:t>
            </a:r>
          </a:p>
          <a:p>
            <a:r>
              <a:rPr lang="en-US" dirty="0"/>
              <a:t>o Negative payment adjustment for clinicians with a 2023 final score</a:t>
            </a:r>
          </a:p>
          <a:p>
            <a:r>
              <a:rPr lang="en-US" dirty="0"/>
              <a:t>below 75.</a:t>
            </a:r>
          </a:p>
          <a:p>
            <a:r>
              <a:rPr lang="en-US" dirty="0"/>
              <a:t>• Your MIPS payment adjustment is based on your performance during</a:t>
            </a:r>
          </a:p>
          <a:p>
            <a:r>
              <a:rPr lang="en-US" dirty="0"/>
              <a:t>the 2023 performance year and applied to payments for your Medicare</a:t>
            </a:r>
          </a:p>
          <a:p>
            <a:r>
              <a:rPr lang="en-US" dirty="0"/>
              <a:t>Part B-covered professional services beginning on January 1, 2025</a:t>
            </a:r>
          </a:p>
        </p:txBody>
      </p:sp>
      <p:sp>
        <p:nvSpPr>
          <p:cNvPr id="4" name="Slide Number Placeholder 3"/>
          <p:cNvSpPr>
            <a:spLocks noGrp="1"/>
          </p:cNvSpPr>
          <p:nvPr>
            <p:ph type="sldNum" sz="quarter" idx="5"/>
          </p:nvPr>
        </p:nvSpPr>
        <p:spPr/>
        <p:txBody>
          <a:bodyPr/>
          <a:lstStyle/>
          <a:p>
            <a:fld id="{2BF45FD2-01E1-4734-9EFF-DC84541D692A}" type="slidenum">
              <a:rPr lang="en-US" smtClean="0"/>
              <a:t>9</a:t>
            </a:fld>
            <a:endParaRPr lang="en-US"/>
          </a:p>
        </p:txBody>
      </p:sp>
    </p:spTree>
    <p:extLst>
      <p:ext uri="{BB962C8B-B14F-4D97-AF65-F5344CB8AC3E}">
        <p14:creationId xmlns:p14="http://schemas.microsoft.com/office/powerpoint/2010/main" val="18126669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814CC-2D50-41E6-B172-7002444E5D56}"/>
              </a:ext>
            </a:extLst>
          </p:cNvPr>
          <p:cNvSpPr>
            <a:spLocks noGrp="1"/>
          </p:cNvSpPr>
          <p:nvPr>
            <p:ph type="ctrTitle" hasCustomPrompt="1"/>
          </p:nvPr>
        </p:nvSpPr>
        <p:spPr>
          <a:xfrm>
            <a:off x="619026" y="1600200"/>
            <a:ext cx="11018791" cy="2387600"/>
          </a:xfrm>
        </p:spPr>
        <p:txBody>
          <a:bodyPr anchor="b">
            <a:normAutofit/>
          </a:bodyPr>
          <a:lstStyle>
            <a:lvl1pPr algn="l">
              <a:defRPr sz="5500" b="1">
                <a:solidFill>
                  <a:schemeClr val="bg1"/>
                </a:solidFill>
                <a:latin typeface="+mj-lt"/>
              </a:defRPr>
            </a:lvl1pPr>
          </a:lstStyle>
          <a:p>
            <a:r>
              <a:rPr lang="en-US" dirty="0"/>
              <a:t>Presentation Title</a:t>
            </a:r>
            <a:br>
              <a:rPr lang="en-US" dirty="0"/>
            </a:br>
            <a:r>
              <a:rPr lang="en-US" dirty="0"/>
              <a:t>Goes Here</a:t>
            </a:r>
          </a:p>
        </p:txBody>
      </p:sp>
      <p:sp>
        <p:nvSpPr>
          <p:cNvPr id="3" name="Subtitle 2">
            <a:extLst>
              <a:ext uri="{FF2B5EF4-FFF2-40B4-BE49-F238E27FC236}">
                <a16:creationId xmlns:a16="http://schemas.microsoft.com/office/drawing/2014/main" id="{DA34E8C8-A34D-4060-B040-4844862BB5F4}"/>
              </a:ext>
            </a:extLst>
          </p:cNvPr>
          <p:cNvSpPr>
            <a:spLocks noGrp="1"/>
          </p:cNvSpPr>
          <p:nvPr>
            <p:ph type="subTitle" idx="1" hasCustomPrompt="1"/>
          </p:nvPr>
        </p:nvSpPr>
        <p:spPr>
          <a:xfrm>
            <a:off x="619026" y="4224207"/>
            <a:ext cx="11018791" cy="1655762"/>
          </a:xfrm>
        </p:spPr>
        <p:txBody>
          <a:bodyPr/>
          <a:lstStyle>
            <a:lvl1pPr marL="0" indent="0" algn="l">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and Title</a:t>
            </a:r>
          </a:p>
          <a:p>
            <a:r>
              <a:rPr lang="en-US" dirty="0"/>
              <a:t>Click to edit Master subtitle style</a:t>
            </a:r>
          </a:p>
        </p:txBody>
      </p:sp>
      <p:pic>
        <p:nvPicPr>
          <p:cNvPr id="5" name="Picture 4" descr="A close up of a logo&#10;&#10;Description automatically generated">
            <a:extLst>
              <a:ext uri="{FF2B5EF4-FFF2-40B4-BE49-F238E27FC236}">
                <a16:creationId xmlns:a16="http://schemas.microsoft.com/office/drawing/2014/main" id="{58C296B4-D9C4-490A-B27A-14C5AADE9E3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9026" y="6116376"/>
            <a:ext cx="3029412" cy="398546"/>
          </a:xfrm>
          <a:prstGeom prst="rect">
            <a:avLst/>
          </a:prstGeom>
        </p:spPr>
      </p:pic>
    </p:spTree>
    <p:extLst>
      <p:ext uri="{BB962C8B-B14F-4D97-AF65-F5344CB8AC3E}">
        <p14:creationId xmlns:p14="http://schemas.microsoft.com/office/powerpoint/2010/main" val="1175439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cover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36F87-263B-41D7-8C2F-2417AB9DB0A5}"/>
              </a:ext>
            </a:extLst>
          </p:cNvPr>
          <p:cNvSpPr>
            <a:spLocks noGrp="1"/>
          </p:cNvSpPr>
          <p:nvPr>
            <p:ph type="title" hasCustomPrompt="1"/>
          </p:nvPr>
        </p:nvSpPr>
        <p:spPr>
          <a:xfrm>
            <a:off x="619026" y="2514437"/>
            <a:ext cx="10734774" cy="1325563"/>
          </a:xfrm>
          <a:noFill/>
        </p:spPr>
        <p:txBody>
          <a:bodyPr>
            <a:noAutofit/>
          </a:bodyPr>
          <a:lstStyle>
            <a:lvl1pPr algn="l">
              <a:defRPr sz="4500">
                <a:solidFill>
                  <a:schemeClr val="bg1"/>
                </a:solidFill>
              </a:defRPr>
            </a:lvl1pPr>
          </a:lstStyle>
          <a:p>
            <a:r>
              <a:rPr lang="en-US" dirty="0"/>
              <a:t>Section Title</a:t>
            </a:r>
            <a:br>
              <a:rPr lang="en-US" dirty="0"/>
            </a:br>
            <a:r>
              <a:rPr lang="en-US" dirty="0"/>
              <a:t>Goes Here</a:t>
            </a:r>
          </a:p>
        </p:txBody>
      </p:sp>
      <p:pic>
        <p:nvPicPr>
          <p:cNvPr id="5" name="Picture 4" descr="A close up of a logo&#10;&#10;Description automatically generated">
            <a:extLst>
              <a:ext uri="{FF2B5EF4-FFF2-40B4-BE49-F238E27FC236}">
                <a16:creationId xmlns:a16="http://schemas.microsoft.com/office/drawing/2014/main" id="{52FDA1EC-8AF4-4BFB-B50F-F59FD0EF950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9026" y="6116376"/>
            <a:ext cx="3029412" cy="398546"/>
          </a:xfrm>
          <a:prstGeom prst="rect">
            <a:avLst/>
          </a:prstGeom>
        </p:spPr>
      </p:pic>
      <p:sp>
        <p:nvSpPr>
          <p:cNvPr id="6" name="Slide Number Placeholder 5">
            <a:extLst>
              <a:ext uri="{FF2B5EF4-FFF2-40B4-BE49-F238E27FC236}">
                <a16:creationId xmlns:a16="http://schemas.microsoft.com/office/drawing/2014/main" id="{39443116-CD90-4FAC-A127-DE9B30FE3AA3}"/>
              </a:ext>
            </a:extLst>
          </p:cNvPr>
          <p:cNvSpPr txBox="1">
            <a:spLocks/>
          </p:cNvSpPr>
          <p:nvPr userDrawn="1"/>
        </p:nvSpPr>
        <p:spPr>
          <a:xfrm>
            <a:off x="8823034" y="6356350"/>
            <a:ext cx="2759273"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91D4CEE-C63C-4374-A593-9D57455F2797}" type="slidenum">
              <a:rPr lang="en-US" smtClean="0">
                <a:solidFill>
                  <a:schemeClr val="tx1"/>
                </a:solidFill>
              </a:rPr>
              <a:pPr/>
              <a:t>‹#›</a:t>
            </a:fld>
            <a:endParaRPr lang="en-US" dirty="0">
              <a:solidFill>
                <a:schemeClr val="tx1"/>
              </a:solidFill>
            </a:endParaRPr>
          </a:p>
        </p:txBody>
      </p:sp>
    </p:spTree>
    <p:extLst>
      <p:ext uri="{BB962C8B-B14F-4D97-AF65-F5344CB8AC3E}">
        <p14:creationId xmlns:p14="http://schemas.microsoft.com/office/powerpoint/2010/main" val="2719450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1CB5B-4486-4304-AED0-E26E407C15CD}"/>
              </a:ext>
            </a:extLst>
          </p:cNvPr>
          <p:cNvSpPr>
            <a:spLocks noGrp="1"/>
          </p:cNvSpPr>
          <p:nvPr>
            <p:ph type="title" hasCustomPrompt="1"/>
          </p:nvPr>
        </p:nvSpPr>
        <p:spPr>
          <a:xfrm>
            <a:off x="612741" y="365125"/>
            <a:ext cx="10982227" cy="1325563"/>
          </a:xfrm>
        </p:spPr>
        <p:txBody>
          <a:bodyPr>
            <a:normAutofit/>
          </a:bodyPr>
          <a:lstStyle>
            <a:lvl1pPr algn="l">
              <a:defRPr sz="3400">
                <a:solidFill>
                  <a:schemeClr val="tx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D5DBD8-C9D2-497D-91D2-0FB145E97FC8}"/>
              </a:ext>
            </a:extLst>
          </p:cNvPr>
          <p:cNvSpPr>
            <a:spLocks noGrp="1"/>
          </p:cNvSpPr>
          <p:nvPr>
            <p:ph idx="1" hasCustomPrompt="1"/>
          </p:nvPr>
        </p:nvSpPr>
        <p:spPr>
          <a:xfrm>
            <a:off x="612742" y="1825625"/>
            <a:ext cx="10982226" cy="4351338"/>
          </a:xfrm>
        </p:spPr>
        <p:txBody>
          <a:bodyPr/>
          <a:lstStyle>
            <a:lvl1pPr>
              <a:buClr>
                <a:srgbClr val="69BE46"/>
              </a:buClr>
              <a:defRPr>
                <a:solidFill>
                  <a:schemeClr val="tx1"/>
                </a:solidFill>
              </a:defRPr>
            </a:lvl1pPr>
            <a:lvl2pPr marL="685800" indent="-228600">
              <a:buClr>
                <a:srgbClr val="69BE46"/>
              </a:buClr>
              <a:buSzPct val="80000"/>
              <a:buFont typeface="Courier New" panose="02070309020205020404" pitchFamily="49" charset="0"/>
              <a:buChar char="o"/>
              <a:defRPr sz="2400">
                <a:solidFill>
                  <a:schemeClr val="tx1"/>
                </a:solidFill>
              </a:defRPr>
            </a:lvl2pPr>
            <a:lvl3pPr marL="1143000" indent="-228600">
              <a:buClr>
                <a:srgbClr val="69BE46"/>
              </a:buClr>
              <a:buFont typeface="Wingdings" panose="05000000000000000000" pitchFamily="2" charset="2"/>
              <a:buChar char="§"/>
              <a:defRPr sz="2000">
                <a:solidFill>
                  <a:schemeClr val="tx1"/>
                </a:solidFill>
              </a:defRPr>
            </a:lvl3pPr>
            <a:lvl4pPr>
              <a:buClr>
                <a:srgbClr val="69BE46"/>
              </a:buClr>
              <a:defRPr>
                <a:solidFill>
                  <a:schemeClr val="tx1"/>
                </a:solidFill>
              </a:defRPr>
            </a:lvl4pPr>
            <a:lvl5pPr>
              <a:buClr>
                <a:srgbClr val="69BE46"/>
              </a:buClr>
              <a:defRPr>
                <a:solidFill>
                  <a:schemeClr val="tx1"/>
                </a:solidFill>
              </a:defRPr>
            </a:lvl5pPr>
          </a:lstStyle>
          <a:p>
            <a:pPr lvl="0"/>
            <a:r>
              <a:rPr lang="en-US" dirty="0"/>
              <a:t>Edit Master text styles</a:t>
            </a:r>
          </a:p>
          <a:p>
            <a:pPr lvl="1"/>
            <a:r>
              <a:rPr lang="en-US" dirty="0"/>
              <a:t>Second level</a:t>
            </a:r>
          </a:p>
          <a:p>
            <a:pPr lvl="2"/>
            <a:r>
              <a:rPr lang="en-US" dirty="0"/>
              <a:t>Third level</a:t>
            </a:r>
          </a:p>
        </p:txBody>
      </p:sp>
      <p:sp>
        <p:nvSpPr>
          <p:cNvPr id="7" name="Rectangle 6">
            <a:extLst>
              <a:ext uri="{FF2B5EF4-FFF2-40B4-BE49-F238E27FC236}">
                <a16:creationId xmlns:a16="http://schemas.microsoft.com/office/drawing/2014/main" id="{C257B8D2-0B9A-4FF0-B9EF-99F4B5E724A2}"/>
              </a:ext>
            </a:extLst>
          </p:cNvPr>
          <p:cNvSpPr/>
          <p:nvPr userDrawn="1"/>
        </p:nvSpPr>
        <p:spPr>
          <a:xfrm>
            <a:off x="0" y="0"/>
            <a:ext cx="12192000" cy="185738"/>
          </a:xfrm>
          <a:prstGeom prst="rect">
            <a:avLst/>
          </a:prstGeom>
          <a:solidFill>
            <a:srgbClr val="69BE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4465B1A-E515-45BA-B3AF-749DBB9CBA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0105" y="6189149"/>
            <a:ext cx="3378905" cy="442292"/>
          </a:xfrm>
          <a:prstGeom prst="rect">
            <a:avLst/>
          </a:prstGeom>
        </p:spPr>
      </p:pic>
      <p:sp>
        <p:nvSpPr>
          <p:cNvPr id="9" name="Slide Number Placeholder 5">
            <a:extLst>
              <a:ext uri="{FF2B5EF4-FFF2-40B4-BE49-F238E27FC236}">
                <a16:creationId xmlns:a16="http://schemas.microsoft.com/office/drawing/2014/main" id="{0758F189-A806-421D-A0EC-98A87BFB5572}"/>
              </a:ext>
            </a:extLst>
          </p:cNvPr>
          <p:cNvSpPr txBox="1">
            <a:spLocks/>
          </p:cNvSpPr>
          <p:nvPr userDrawn="1"/>
        </p:nvSpPr>
        <p:spPr>
          <a:xfrm>
            <a:off x="8823034" y="6356350"/>
            <a:ext cx="2759273"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91D4CEE-C63C-4374-A593-9D57455F2797}" type="slidenum">
              <a:rPr lang="en-US" smtClean="0">
                <a:solidFill>
                  <a:schemeClr val="tx1"/>
                </a:solidFill>
              </a:rPr>
              <a:pPr/>
              <a:t>‹#›</a:t>
            </a:fld>
            <a:endParaRPr lang="en-US" dirty="0">
              <a:solidFill>
                <a:schemeClr val="tx1"/>
              </a:solidFill>
            </a:endParaRPr>
          </a:p>
        </p:txBody>
      </p:sp>
    </p:spTree>
    <p:extLst>
      <p:ext uri="{BB962C8B-B14F-4D97-AF65-F5344CB8AC3E}">
        <p14:creationId xmlns:p14="http://schemas.microsoft.com/office/powerpoint/2010/main" val="735579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2 - no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1CB5B-4486-4304-AED0-E26E407C15CD}"/>
              </a:ext>
            </a:extLst>
          </p:cNvPr>
          <p:cNvSpPr>
            <a:spLocks noGrp="1"/>
          </p:cNvSpPr>
          <p:nvPr>
            <p:ph type="title" hasCustomPrompt="1"/>
          </p:nvPr>
        </p:nvSpPr>
        <p:spPr>
          <a:xfrm>
            <a:off x="612741" y="365125"/>
            <a:ext cx="10982227" cy="1325563"/>
          </a:xfrm>
        </p:spPr>
        <p:txBody>
          <a:bodyPr>
            <a:normAutofit/>
          </a:bodyPr>
          <a:lstStyle>
            <a:lvl1pPr algn="l">
              <a:defRPr sz="3400">
                <a:solidFill>
                  <a:schemeClr val="tx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D5DBD8-C9D2-497D-91D2-0FB145E97FC8}"/>
              </a:ext>
            </a:extLst>
          </p:cNvPr>
          <p:cNvSpPr>
            <a:spLocks noGrp="1"/>
          </p:cNvSpPr>
          <p:nvPr>
            <p:ph idx="1" hasCustomPrompt="1"/>
          </p:nvPr>
        </p:nvSpPr>
        <p:spPr>
          <a:xfrm>
            <a:off x="612742" y="1825625"/>
            <a:ext cx="10982226" cy="4351338"/>
          </a:xfrm>
        </p:spPr>
        <p:txBody>
          <a:bodyPr/>
          <a:lstStyle>
            <a:lvl1pPr>
              <a:buClr>
                <a:srgbClr val="69BE46"/>
              </a:buClr>
              <a:defRPr>
                <a:solidFill>
                  <a:schemeClr val="tx1"/>
                </a:solidFill>
              </a:defRPr>
            </a:lvl1pPr>
            <a:lvl2pPr>
              <a:buClr>
                <a:srgbClr val="69BE46"/>
              </a:buClr>
              <a:defRPr>
                <a:solidFill>
                  <a:schemeClr val="tx1"/>
                </a:solidFill>
              </a:defRPr>
            </a:lvl2pPr>
            <a:lvl3pPr>
              <a:buClr>
                <a:srgbClr val="69BE46"/>
              </a:buClr>
              <a:defRPr>
                <a:solidFill>
                  <a:schemeClr val="tx1"/>
                </a:solidFill>
              </a:defRPr>
            </a:lvl3pPr>
            <a:lvl4pPr>
              <a:buClr>
                <a:srgbClr val="69BE46"/>
              </a:buClr>
              <a:defRPr>
                <a:solidFill>
                  <a:srgbClr val="414141"/>
                </a:solidFill>
              </a:defRPr>
            </a:lvl4pPr>
            <a:lvl5pPr>
              <a:buClr>
                <a:srgbClr val="69BE46"/>
              </a:buClr>
              <a:defRPr>
                <a:solidFill>
                  <a:srgbClr val="414141"/>
                </a:solidFill>
              </a:defRPr>
            </a:lvl5pPr>
          </a:lstStyle>
          <a:p>
            <a:pPr lvl="0"/>
            <a:r>
              <a:rPr lang="en-US" dirty="0"/>
              <a:t>Edit Master text styles</a:t>
            </a:r>
          </a:p>
          <a:p>
            <a:pPr lvl="1"/>
            <a:r>
              <a:rPr lang="en-US" dirty="0"/>
              <a:t>Second level</a:t>
            </a:r>
          </a:p>
          <a:p>
            <a:pPr lvl="2"/>
            <a:r>
              <a:rPr lang="en-US" dirty="0"/>
              <a:t>Third level</a:t>
            </a:r>
          </a:p>
        </p:txBody>
      </p:sp>
      <p:sp>
        <p:nvSpPr>
          <p:cNvPr id="7" name="Rectangle 6">
            <a:extLst>
              <a:ext uri="{FF2B5EF4-FFF2-40B4-BE49-F238E27FC236}">
                <a16:creationId xmlns:a16="http://schemas.microsoft.com/office/drawing/2014/main" id="{C257B8D2-0B9A-4FF0-B9EF-99F4B5E724A2}"/>
              </a:ext>
            </a:extLst>
          </p:cNvPr>
          <p:cNvSpPr/>
          <p:nvPr userDrawn="1"/>
        </p:nvSpPr>
        <p:spPr>
          <a:xfrm>
            <a:off x="0" y="0"/>
            <a:ext cx="12192000" cy="185738"/>
          </a:xfrm>
          <a:prstGeom prst="rect">
            <a:avLst/>
          </a:prstGeom>
          <a:solidFill>
            <a:srgbClr val="69BE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a:extLst>
              <a:ext uri="{FF2B5EF4-FFF2-40B4-BE49-F238E27FC236}">
                <a16:creationId xmlns:a16="http://schemas.microsoft.com/office/drawing/2014/main" id="{7CAB3320-FCEC-413C-BE3A-1050283E5368}"/>
              </a:ext>
            </a:extLst>
          </p:cNvPr>
          <p:cNvSpPr txBox="1">
            <a:spLocks/>
          </p:cNvSpPr>
          <p:nvPr userDrawn="1"/>
        </p:nvSpPr>
        <p:spPr>
          <a:xfrm>
            <a:off x="8823034" y="6356350"/>
            <a:ext cx="2759273"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91D4CEE-C63C-4374-A593-9D57455F2797}" type="slidenum">
              <a:rPr lang="en-US" smtClean="0">
                <a:solidFill>
                  <a:schemeClr val="tx1"/>
                </a:solidFill>
              </a:rPr>
              <a:pPr/>
              <a:t>‹#›</a:t>
            </a:fld>
            <a:endParaRPr lang="en-US" dirty="0">
              <a:solidFill>
                <a:schemeClr val="tx1"/>
              </a:solidFill>
            </a:endParaRPr>
          </a:p>
        </p:txBody>
      </p:sp>
    </p:spTree>
    <p:extLst>
      <p:ext uri="{BB962C8B-B14F-4D97-AF65-F5344CB8AC3E}">
        <p14:creationId xmlns:p14="http://schemas.microsoft.com/office/powerpoint/2010/main" val="1740808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1603A-F398-480D-984C-6C64D23605FE}"/>
              </a:ext>
            </a:extLst>
          </p:cNvPr>
          <p:cNvSpPr>
            <a:spLocks noGrp="1"/>
          </p:cNvSpPr>
          <p:nvPr>
            <p:ph type="title" hasCustomPrompt="1"/>
          </p:nvPr>
        </p:nvSpPr>
        <p:spPr>
          <a:xfrm>
            <a:off x="640105" y="365125"/>
            <a:ext cx="10942201" cy="1325563"/>
          </a:xfrm>
        </p:spPr>
        <p:txBody>
          <a:bodyPr/>
          <a:lstStyle>
            <a:lvl1pPr>
              <a:defRPr>
                <a:solidFill>
                  <a:schemeClr val="tx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637AF271-7607-4E46-9484-3D3C14232190}"/>
              </a:ext>
            </a:extLst>
          </p:cNvPr>
          <p:cNvSpPr>
            <a:spLocks noGrp="1"/>
          </p:cNvSpPr>
          <p:nvPr>
            <p:ph sz="half" idx="1" hasCustomPrompt="1"/>
          </p:nvPr>
        </p:nvSpPr>
        <p:spPr>
          <a:xfrm>
            <a:off x="640105" y="1825625"/>
            <a:ext cx="5379695" cy="4351338"/>
          </a:xfrm>
        </p:spPr>
        <p:txBody>
          <a:bodyPr/>
          <a:lstStyle>
            <a:lvl1pPr>
              <a:buClr>
                <a:srgbClr val="69BE46"/>
              </a:buClr>
              <a:defRPr>
                <a:solidFill>
                  <a:schemeClr val="tx1"/>
                </a:solidFill>
              </a:defRPr>
            </a:lvl1pPr>
            <a:lvl2pPr>
              <a:buClr>
                <a:srgbClr val="69BE46"/>
              </a:buClr>
              <a:defRPr>
                <a:solidFill>
                  <a:schemeClr val="tx1"/>
                </a:solidFill>
              </a:defRPr>
            </a:lvl2pPr>
            <a:lvl3pPr>
              <a:buClr>
                <a:srgbClr val="69BE46"/>
              </a:buClr>
              <a:defRPr>
                <a:solidFill>
                  <a:schemeClr val="tx1"/>
                </a:solidFill>
              </a:defRPr>
            </a:lvl3pPr>
            <a:lvl4pPr>
              <a:buClr>
                <a:srgbClr val="69BE46"/>
              </a:buClr>
              <a:defRPr>
                <a:solidFill>
                  <a:srgbClr val="414141"/>
                </a:solidFill>
              </a:defRPr>
            </a:lvl4pPr>
            <a:lvl5pPr>
              <a:buClr>
                <a:srgbClr val="69BE46"/>
              </a:buClr>
              <a:defRPr>
                <a:solidFill>
                  <a:srgbClr val="414141"/>
                </a:solidFill>
              </a:defRPr>
            </a:lvl5pPr>
          </a:lstStyle>
          <a:p>
            <a:pPr lvl="0"/>
            <a:r>
              <a:rPr lang="en-US" dirty="0"/>
              <a:t>Edit Master text styles</a:t>
            </a:r>
          </a:p>
          <a:p>
            <a:pPr lvl="1"/>
            <a:r>
              <a:rPr lang="en-US" dirty="0"/>
              <a:t>Second level</a:t>
            </a:r>
          </a:p>
          <a:p>
            <a:pPr lvl="2"/>
            <a:r>
              <a:rPr lang="en-US" dirty="0"/>
              <a:t>Third level</a:t>
            </a:r>
          </a:p>
        </p:txBody>
      </p:sp>
      <p:sp>
        <p:nvSpPr>
          <p:cNvPr id="4" name="Content Placeholder 3">
            <a:extLst>
              <a:ext uri="{FF2B5EF4-FFF2-40B4-BE49-F238E27FC236}">
                <a16:creationId xmlns:a16="http://schemas.microsoft.com/office/drawing/2014/main" id="{3BCEC944-087F-4780-9576-0134352F7147}"/>
              </a:ext>
            </a:extLst>
          </p:cNvPr>
          <p:cNvSpPr>
            <a:spLocks noGrp="1"/>
          </p:cNvSpPr>
          <p:nvPr>
            <p:ph sz="half" idx="2" hasCustomPrompt="1"/>
          </p:nvPr>
        </p:nvSpPr>
        <p:spPr>
          <a:xfrm>
            <a:off x="6172199" y="1825625"/>
            <a:ext cx="5410107" cy="4351338"/>
          </a:xfrm>
        </p:spPr>
        <p:txBody>
          <a:bodyPr/>
          <a:lstStyle>
            <a:lvl1pPr>
              <a:buClr>
                <a:srgbClr val="69BE46"/>
              </a:buClr>
              <a:defRPr>
                <a:solidFill>
                  <a:schemeClr val="tx1"/>
                </a:solidFill>
              </a:defRPr>
            </a:lvl1pPr>
            <a:lvl2pPr>
              <a:buClr>
                <a:srgbClr val="69BE46"/>
              </a:buClr>
              <a:defRPr>
                <a:solidFill>
                  <a:schemeClr val="tx1"/>
                </a:solidFill>
              </a:defRPr>
            </a:lvl2pPr>
            <a:lvl3pPr>
              <a:buClr>
                <a:srgbClr val="69BE46"/>
              </a:buClr>
              <a:defRPr>
                <a:solidFill>
                  <a:schemeClr val="tx1"/>
                </a:solidFill>
              </a:defRPr>
            </a:lvl3pPr>
            <a:lvl4pPr>
              <a:buClr>
                <a:srgbClr val="69BE46"/>
              </a:buClr>
              <a:defRPr>
                <a:solidFill>
                  <a:srgbClr val="414141"/>
                </a:solidFill>
              </a:defRPr>
            </a:lvl4pPr>
            <a:lvl5pPr>
              <a:buClr>
                <a:srgbClr val="69BE46"/>
              </a:buClr>
              <a:defRPr>
                <a:solidFill>
                  <a:srgbClr val="414141"/>
                </a:solidFill>
              </a:defRPr>
            </a:lvl5pPr>
          </a:lstStyle>
          <a:p>
            <a:pPr lvl="0"/>
            <a:r>
              <a:rPr lang="en-US" dirty="0"/>
              <a:t>Edit Master text styles</a:t>
            </a:r>
          </a:p>
          <a:p>
            <a:pPr lvl="1"/>
            <a:r>
              <a:rPr lang="en-US" dirty="0"/>
              <a:t>Second level</a:t>
            </a:r>
          </a:p>
          <a:p>
            <a:pPr lvl="2"/>
            <a:r>
              <a:rPr lang="en-US" dirty="0"/>
              <a:t>Third level</a:t>
            </a:r>
          </a:p>
        </p:txBody>
      </p:sp>
      <p:sp>
        <p:nvSpPr>
          <p:cNvPr id="8" name="Rectangle 7">
            <a:extLst>
              <a:ext uri="{FF2B5EF4-FFF2-40B4-BE49-F238E27FC236}">
                <a16:creationId xmlns:a16="http://schemas.microsoft.com/office/drawing/2014/main" id="{D63B6B92-E907-4CCA-9D7A-1E351CC9CE2F}"/>
              </a:ext>
            </a:extLst>
          </p:cNvPr>
          <p:cNvSpPr/>
          <p:nvPr userDrawn="1"/>
        </p:nvSpPr>
        <p:spPr>
          <a:xfrm>
            <a:off x="0" y="0"/>
            <a:ext cx="12192000" cy="185738"/>
          </a:xfrm>
          <a:prstGeom prst="rect">
            <a:avLst/>
          </a:prstGeom>
          <a:solidFill>
            <a:srgbClr val="69BE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close up of a sign&#10;&#10;Description automatically generated">
            <a:extLst>
              <a:ext uri="{FF2B5EF4-FFF2-40B4-BE49-F238E27FC236}">
                <a16:creationId xmlns:a16="http://schemas.microsoft.com/office/drawing/2014/main" id="{B793D939-ADA7-421B-9428-2151866AD7A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0105" y="6189149"/>
            <a:ext cx="3378905" cy="442292"/>
          </a:xfrm>
          <a:prstGeom prst="rect">
            <a:avLst/>
          </a:prstGeom>
        </p:spPr>
      </p:pic>
      <p:sp>
        <p:nvSpPr>
          <p:cNvPr id="10" name="Slide Number Placeholder 5">
            <a:extLst>
              <a:ext uri="{FF2B5EF4-FFF2-40B4-BE49-F238E27FC236}">
                <a16:creationId xmlns:a16="http://schemas.microsoft.com/office/drawing/2014/main" id="{86420D0C-6AB7-4049-9784-7EFAB3DD0B76}"/>
              </a:ext>
            </a:extLst>
          </p:cNvPr>
          <p:cNvSpPr txBox="1">
            <a:spLocks/>
          </p:cNvSpPr>
          <p:nvPr userDrawn="1"/>
        </p:nvSpPr>
        <p:spPr>
          <a:xfrm>
            <a:off x="8823034" y="6356350"/>
            <a:ext cx="2759273"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91D4CEE-C63C-4374-A593-9D57455F2797}" type="slidenum">
              <a:rPr lang="en-US" smtClean="0">
                <a:solidFill>
                  <a:schemeClr val="tx1"/>
                </a:solidFill>
              </a:rPr>
              <a:pPr/>
              <a:t>‹#›</a:t>
            </a:fld>
            <a:endParaRPr lang="en-US" dirty="0">
              <a:solidFill>
                <a:schemeClr val="tx1"/>
              </a:solidFill>
            </a:endParaRPr>
          </a:p>
        </p:txBody>
      </p:sp>
    </p:spTree>
    <p:extLst>
      <p:ext uri="{BB962C8B-B14F-4D97-AF65-F5344CB8AC3E}">
        <p14:creationId xmlns:p14="http://schemas.microsoft.com/office/powerpoint/2010/main" val="7833280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losing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94402C2C-C869-46BC-833F-DB5C72900B6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9026" y="6116376"/>
            <a:ext cx="3029412" cy="398546"/>
          </a:xfrm>
          <a:prstGeom prst="rect">
            <a:avLst/>
          </a:prstGeom>
        </p:spPr>
      </p:pic>
    </p:spTree>
    <p:extLst>
      <p:ext uri="{BB962C8B-B14F-4D97-AF65-F5344CB8AC3E}">
        <p14:creationId xmlns:p14="http://schemas.microsoft.com/office/powerpoint/2010/main" val="1136616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400" b="1" i="0">
                <a:solidFill>
                  <a:schemeClr val="tx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8/4/2023</a:t>
            </a:fld>
            <a:endParaRPr lang="en-US"/>
          </a:p>
        </p:txBody>
      </p:sp>
      <p:sp>
        <p:nvSpPr>
          <p:cNvPr id="5" name="Holder 5"/>
          <p:cNvSpPr>
            <a:spLocks noGrp="1"/>
          </p:cNvSpPr>
          <p:nvPr>
            <p:ph type="sldNum" sz="quarter" idx="7"/>
          </p:nvPr>
        </p:nvSpPr>
        <p:spPr/>
        <p:txBody>
          <a:bodyPr lIns="0" tIns="0" rIns="0" bIns="0"/>
          <a:lstStyle>
            <a:lvl1pPr>
              <a:defRPr sz="1200" b="0" i="0">
                <a:solidFill>
                  <a:schemeClr val="tx1"/>
                </a:solidFill>
                <a:latin typeface="Calibri"/>
                <a:cs typeface="Calibri"/>
              </a:defRPr>
            </a:lvl1pPr>
          </a:lstStyle>
          <a:p>
            <a:pPr marL="100330">
              <a:lnSpc>
                <a:spcPts val="955"/>
              </a:lnSpc>
            </a:pPr>
            <a:fld id="{81D60167-4931-47E6-BA6A-407CBD079E47}" type="slidenum">
              <a:rPr sz="900" spc="-25" dirty="0"/>
              <a:t>‹#›</a:t>
            </a:fld>
            <a:endParaRPr sz="900"/>
          </a:p>
        </p:txBody>
      </p:sp>
    </p:spTree>
    <p:extLst>
      <p:ext uri="{BB962C8B-B14F-4D97-AF65-F5344CB8AC3E}">
        <p14:creationId xmlns:p14="http://schemas.microsoft.com/office/powerpoint/2010/main" val="10350223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417F730-D132-4666-B3AA-8BCA7CA5C9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C3AA328-D6AF-4442-BA40-482F84AE32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051088601"/>
      </p:ext>
    </p:extLst>
  </p:cSld>
  <p:clrMap bg1="lt1" tx1="dk1" bg2="lt2" tx2="dk2" accent1="accent1" accent2="accent2" accent3="accent3" accent4="accent4" accent5="accent5" accent6="accent6" hlink="hlink" folHlink="folHlink"/>
  <p:sldLayoutIdLst>
    <p:sldLayoutId id="2147483660" r:id="rId1"/>
    <p:sldLayoutId id="2147483662" r:id="rId2"/>
    <p:sldLayoutId id="2147483650" r:id="rId3"/>
    <p:sldLayoutId id="2147483665" r:id="rId4"/>
    <p:sldLayoutId id="2147483652" r:id="rId5"/>
    <p:sldLayoutId id="2147483664" r:id="rId6"/>
    <p:sldLayoutId id="2147483666" r:id="rId7"/>
  </p:sldLayoutIdLst>
  <p:txStyles>
    <p:titleStyle>
      <a:lvl1pPr algn="l" defTabSz="914400" rtl="0" eaLnBrk="1" latinLnBrk="0" hangingPunct="1">
        <a:lnSpc>
          <a:spcPct val="90000"/>
        </a:lnSpc>
        <a:spcBef>
          <a:spcPct val="0"/>
        </a:spcBef>
        <a:buNone/>
        <a:defRPr sz="3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hyperlink" Target="https://qpp.cms.gov/mips/explore-measures" TargetMode="Externa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image" Target="../media/image19.svg"/></Relationships>
</file>

<file path=ppt/slides/_rels/slide21.xml.rels><?xml version="1.0" encoding="UTF-8" standalone="yes"?>
<Relationships xmlns="http://schemas.openxmlformats.org/package/2006/relationships"><Relationship Id="rId3" Type="http://schemas.openxmlformats.org/officeDocument/2006/relationships/hyperlink" Target="https://comagine.org/program/partnership/immunizations#irp"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comagine.org/program/partnership/immunizations" TargetMode="External"/><Relationship Id="rId2" Type="http://schemas.openxmlformats.org/officeDocument/2006/relationships/hyperlink" Target="https://comagine.org/resource/2208" TargetMode="Externa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comaginehealth.zoom.us/meeting/register/tJYucO6ppz0rE9K_BfgNtmLiEDLbWFzT9KfA#/registration" TargetMode="Externa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microsoft.com/office/2018/10/relationships/comments" Target="../comments/modernComment_14E_1620EF52.xm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18/10/relationships/comments" Target="../comments/modernComment_10E_9150D283.xm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2CEB6-8967-4EEF-B6BD-369147C5C3C9}"/>
              </a:ext>
            </a:extLst>
          </p:cNvPr>
          <p:cNvSpPr>
            <a:spLocks noGrp="1"/>
          </p:cNvSpPr>
          <p:nvPr>
            <p:ph type="ctrTitle"/>
          </p:nvPr>
        </p:nvSpPr>
        <p:spPr/>
        <p:txBody>
          <a:bodyPr/>
          <a:lstStyle/>
          <a:p>
            <a:r>
              <a:rPr lang="en-US" dirty="0"/>
              <a:t>Clinical Considerations for Reporting on Adult Immunizations for Medicare</a:t>
            </a:r>
          </a:p>
        </p:txBody>
      </p:sp>
      <p:sp>
        <p:nvSpPr>
          <p:cNvPr id="3" name="Subtitle 2">
            <a:extLst>
              <a:ext uri="{FF2B5EF4-FFF2-40B4-BE49-F238E27FC236}">
                <a16:creationId xmlns:a16="http://schemas.microsoft.com/office/drawing/2014/main" id="{4921EACB-C7AE-43BB-9B1B-EA78F6BC5B3F}"/>
              </a:ext>
            </a:extLst>
          </p:cNvPr>
          <p:cNvSpPr>
            <a:spLocks noGrp="1"/>
          </p:cNvSpPr>
          <p:nvPr>
            <p:ph type="subTitle" idx="1"/>
          </p:nvPr>
        </p:nvSpPr>
        <p:spPr/>
        <p:txBody>
          <a:bodyPr/>
          <a:lstStyle/>
          <a:p>
            <a:r>
              <a:rPr lang="en-US" dirty="0"/>
              <a:t>London Manor-Petersen </a:t>
            </a:r>
          </a:p>
          <a:p>
            <a:r>
              <a:rPr lang="en-US" dirty="0"/>
              <a:t>Manager, Population Health</a:t>
            </a:r>
          </a:p>
        </p:txBody>
      </p:sp>
    </p:spTree>
    <p:extLst>
      <p:ext uri="{BB962C8B-B14F-4D97-AF65-F5344CB8AC3E}">
        <p14:creationId xmlns:p14="http://schemas.microsoft.com/office/powerpoint/2010/main" val="32083737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CDEC0-9AD4-8EBD-07A3-A27D5C36246A}"/>
              </a:ext>
            </a:extLst>
          </p:cNvPr>
          <p:cNvSpPr>
            <a:spLocks noGrp="1"/>
          </p:cNvSpPr>
          <p:nvPr>
            <p:ph type="title"/>
          </p:nvPr>
        </p:nvSpPr>
        <p:spPr>
          <a:xfrm>
            <a:off x="612741" y="365125"/>
            <a:ext cx="10982227" cy="994443"/>
          </a:xfrm>
        </p:spPr>
        <p:txBody>
          <a:bodyPr/>
          <a:lstStyle/>
          <a:p>
            <a:r>
              <a:rPr lang="en-US" dirty="0"/>
              <a:t>Quality Reporting</a:t>
            </a:r>
          </a:p>
        </p:txBody>
      </p:sp>
      <p:pic>
        <p:nvPicPr>
          <p:cNvPr id="5" name="Content Placeholder 4">
            <a:extLst>
              <a:ext uri="{FF2B5EF4-FFF2-40B4-BE49-F238E27FC236}">
                <a16:creationId xmlns:a16="http://schemas.microsoft.com/office/drawing/2014/main" id="{4C32B12F-2356-7E37-68F4-156E3898F04E}"/>
              </a:ext>
            </a:extLst>
          </p:cNvPr>
          <p:cNvPicPr>
            <a:picLocks noGrp="1" noChangeAspect="1"/>
          </p:cNvPicPr>
          <p:nvPr>
            <p:ph idx="1"/>
          </p:nvPr>
        </p:nvPicPr>
        <p:blipFill>
          <a:blip r:embed="rId2"/>
          <a:stretch>
            <a:fillRect/>
          </a:stretch>
        </p:blipFill>
        <p:spPr>
          <a:xfrm>
            <a:off x="597032" y="1257332"/>
            <a:ext cx="6621915" cy="2207305"/>
          </a:xfrm>
        </p:spPr>
      </p:pic>
      <p:sp>
        <p:nvSpPr>
          <p:cNvPr id="11" name="TextBox 10">
            <a:extLst>
              <a:ext uri="{FF2B5EF4-FFF2-40B4-BE49-F238E27FC236}">
                <a16:creationId xmlns:a16="http://schemas.microsoft.com/office/drawing/2014/main" id="{A2A2486A-A332-8B5C-C38F-391A5EF434DF}"/>
              </a:ext>
            </a:extLst>
          </p:cNvPr>
          <p:cNvSpPr txBox="1"/>
          <p:nvPr/>
        </p:nvSpPr>
        <p:spPr>
          <a:xfrm>
            <a:off x="612741" y="5177950"/>
            <a:ext cx="10320897" cy="830997"/>
          </a:xfrm>
          <a:prstGeom prst="rect">
            <a:avLst/>
          </a:prstGeom>
          <a:noFill/>
        </p:spPr>
        <p:txBody>
          <a:bodyPr wrap="square">
            <a:spAutoFit/>
          </a:bodyPr>
          <a:lstStyle/>
          <a:p>
            <a:r>
              <a:rPr lang="en-US" sz="1600" dirty="0"/>
              <a:t>Submit data yourself or with the help of a third-party intermediary, such as a Qualified Clinical Data Registry (QCDR) or Qualified Registry, between January 2 and April 1, 2024. (Note: Medicare Part B claims quality measures are submitted throughout the performance year.)</a:t>
            </a:r>
          </a:p>
        </p:txBody>
      </p:sp>
      <p:sp>
        <p:nvSpPr>
          <p:cNvPr id="13" name="TextBox 12">
            <a:extLst>
              <a:ext uri="{FF2B5EF4-FFF2-40B4-BE49-F238E27FC236}">
                <a16:creationId xmlns:a16="http://schemas.microsoft.com/office/drawing/2014/main" id="{3F8D2302-740A-DE4D-AC98-3655190B5301}"/>
              </a:ext>
            </a:extLst>
          </p:cNvPr>
          <p:cNvSpPr txBox="1"/>
          <p:nvPr/>
        </p:nvSpPr>
        <p:spPr>
          <a:xfrm>
            <a:off x="2327342" y="3855137"/>
            <a:ext cx="7828334" cy="1200329"/>
          </a:xfrm>
          <a:prstGeom prst="rect">
            <a:avLst/>
          </a:prstGeom>
          <a:noFill/>
        </p:spPr>
        <p:txBody>
          <a:bodyPr wrap="square">
            <a:spAutoFit/>
          </a:bodyPr>
          <a:lstStyle/>
          <a:p>
            <a:pPr marL="285750" indent="-285750">
              <a:buFont typeface="Arial" panose="020B0604020202020204" pitchFamily="34" charset="0"/>
              <a:buChar char="•"/>
            </a:pPr>
            <a:r>
              <a:rPr lang="en-US" dirty="0"/>
              <a:t>Sign in to the QPP website and upload a file of your quality measure data.</a:t>
            </a:r>
          </a:p>
          <a:p>
            <a:pPr marL="285750" indent="-285750">
              <a:buFont typeface="Arial" panose="020B0604020202020204" pitchFamily="34" charset="0"/>
              <a:buChar char="•"/>
            </a:pPr>
            <a:r>
              <a:rPr lang="en-US" dirty="0"/>
              <a:t>Work with a third-party intermediary to submit data on your behalf.</a:t>
            </a:r>
          </a:p>
          <a:p>
            <a:pPr marL="285750" indent="-285750">
              <a:buFont typeface="Arial" panose="020B0604020202020204" pitchFamily="34" charset="0"/>
              <a:buChar char="•"/>
            </a:pPr>
            <a:r>
              <a:rPr lang="en-US" dirty="0"/>
              <a:t>Report quality measures via Medicare Part B claims throughout the performance year (small practices only)</a:t>
            </a:r>
          </a:p>
        </p:txBody>
      </p:sp>
      <p:pic>
        <p:nvPicPr>
          <p:cNvPr id="15" name="Picture 14">
            <a:extLst>
              <a:ext uri="{FF2B5EF4-FFF2-40B4-BE49-F238E27FC236}">
                <a16:creationId xmlns:a16="http://schemas.microsoft.com/office/drawing/2014/main" id="{555BF45B-43D6-202E-0DB9-6109953D64F4}"/>
              </a:ext>
            </a:extLst>
          </p:cNvPr>
          <p:cNvPicPr>
            <a:picLocks noChangeAspect="1"/>
          </p:cNvPicPr>
          <p:nvPr/>
        </p:nvPicPr>
        <p:blipFill>
          <a:blip r:embed="rId3"/>
          <a:stretch>
            <a:fillRect/>
          </a:stretch>
        </p:blipFill>
        <p:spPr>
          <a:xfrm>
            <a:off x="778011" y="3574205"/>
            <a:ext cx="2114550" cy="390525"/>
          </a:xfrm>
          <a:prstGeom prst="rect">
            <a:avLst/>
          </a:prstGeom>
        </p:spPr>
      </p:pic>
    </p:spTree>
    <p:extLst>
      <p:ext uri="{BB962C8B-B14F-4D97-AF65-F5344CB8AC3E}">
        <p14:creationId xmlns:p14="http://schemas.microsoft.com/office/powerpoint/2010/main" val="15152285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66301-BD67-605D-B15F-74B7EA63C446}"/>
              </a:ext>
            </a:extLst>
          </p:cNvPr>
          <p:cNvSpPr>
            <a:spLocks noGrp="1"/>
          </p:cNvSpPr>
          <p:nvPr>
            <p:ph type="title"/>
          </p:nvPr>
        </p:nvSpPr>
        <p:spPr>
          <a:xfrm>
            <a:off x="612741" y="365125"/>
            <a:ext cx="10982227" cy="1325563"/>
          </a:xfrm>
        </p:spPr>
        <p:txBody>
          <a:bodyPr anchor="ctr">
            <a:normAutofit/>
          </a:bodyPr>
          <a:lstStyle/>
          <a:p>
            <a:r>
              <a:rPr lang="en-US" dirty="0"/>
              <a:t>Changes to Immunizations Quality Measures in 2023</a:t>
            </a:r>
          </a:p>
        </p:txBody>
      </p:sp>
      <p:graphicFrame>
        <p:nvGraphicFramePr>
          <p:cNvPr id="5" name="Content Placeholder 2">
            <a:extLst>
              <a:ext uri="{FF2B5EF4-FFF2-40B4-BE49-F238E27FC236}">
                <a16:creationId xmlns:a16="http://schemas.microsoft.com/office/drawing/2014/main" id="{FB2C480D-F251-068E-1668-AE2F9658BC7D}"/>
              </a:ext>
            </a:extLst>
          </p:cNvPr>
          <p:cNvGraphicFramePr>
            <a:graphicFrameLocks noGrp="1"/>
          </p:cNvGraphicFramePr>
          <p:nvPr>
            <p:ph idx="1"/>
            <p:extLst>
              <p:ext uri="{D42A27DB-BD31-4B8C-83A1-F6EECF244321}">
                <p14:modId xmlns:p14="http://schemas.microsoft.com/office/powerpoint/2010/main" val="298016646"/>
              </p:ext>
            </p:extLst>
          </p:nvPr>
        </p:nvGraphicFramePr>
        <p:xfrm>
          <a:off x="612742" y="1825625"/>
          <a:ext cx="11167454"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435975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F2A25-6488-E900-9A76-BC57B42A58E8}"/>
              </a:ext>
            </a:extLst>
          </p:cNvPr>
          <p:cNvSpPr>
            <a:spLocks noGrp="1"/>
          </p:cNvSpPr>
          <p:nvPr>
            <p:ph type="title"/>
          </p:nvPr>
        </p:nvSpPr>
        <p:spPr>
          <a:xfrm>
            <a:off x="612741" y="365125"/>
            <a:ext cx="10982227" cy="1325563"/>
          </a:xfrm>
        </p:spPr>
        <p:txBody>
          <a:bodyPr anchor="ctr">
            <a:normAutofit/>
          </a:bodyPr>
          <a:lstStyle/>
          <a:p>
            <a:r>
              <a:rPr lang="en-US" dirty="0"/>
              <a:t>Measure 493: calculated by 4 performance rates</a:t>
            </a:r>
          </a:p>
        </p:txBody>
      </p:sp>
      <p:graphicFrame>
        <p:nvGraphicFramePr>
          <p:cNvPr id="5" name="Content Placeholder 2">
            <a:extLst>
              <a:ext uri="{FF2B5EF4-FFF2-40B4-BE49-F238E27FC236}">
                <a16:creationId xmlns:a16="http://schemas.microsoft.com/office/drawing/2014/main" id="{FE966A10-2BC7-BF76-21AF-600B7F856976}"/>
              </a:ext>
            </a:extLst>
          </p:cNvPr>
          <p:cNvGraphicFramePr>
            <a:graphicFrameLocks noGrp="1"/>
          </p:cNvGraphicFramePr>
          <p:nvPr>
            <p:ph idx="1"/>
            <p:extLst>
              <p:ext uri="{D42A27DB-BD31-4B8C-83A1-F6EECF244321}">
                <p14:modId xmlns:p14="http://schemas.microsoft.com/office/powerpoint/2010/main" val="2890229752"/>
              </p:ext>
            </p:extLst>
          </p:nvPr>
        </p:nvGraphicFramePr>
        <p:xfrm>
          <a:off x="612742" y="1311442"/>
          <a:ext cx="10982226" cy="48655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933326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AA10A-23B9-BF2E-8F34-D14350DAE9A8}"/>
              </a:ext>
            </a:extLst>
          </p:cNvPr>
          <p:cNvSpPr>
            <a:spLocks noGrp="1"/>
          </p:cNvSpPr>
          <p:nvPr>
            <p:ph type="title"/>
          </p:nvPr>
        </p:nvSpPr>
        <p:spPr>
          <a:xfrm>
            <a:off x="612741" y="365125"/>
            <a:ext cx="10982227" cy="1325563"/>
          </a:xfrm>
        </p:spPr>
        <p:txBody>
          <a:bodyPr anchor="ctr">
            <a:normAutofit/>
          </a:bodyPr>
          <a:lstStyle/>
          <a:p>
            <a:r>
              <a:rPr lang="en-US" dirty="0"/>
              <a:t>Measure 493: Adult Immunization Status</a:t>
            </a:r>
          </a:p>
        </p:txBody>
      </p:sp>
      <p:graphicFrame>
        <p:nvGraphicFramePr>
          <p:cNvPr id="5" name="Content Placeholder 2">
            <a:extLst>
              <a:ext uri="{FF2B5EF4-FFF2-40B4-BE49-F238E27FC236}">
                <a16:creationId xmlns:a16="http://schemas.microsoft.com/office/drawing/2014/main" id="{5CEEDF3E-7F15-E697-1B75-6174A9B72446}"/>
              </a:ext>
            </a:extLst>
          </p:cNvPr>
          <p:cNvGraphicFramePr>
            <a:graphicFrameLocks noGrp="1"/>
          </p:cNvGraphicFramePr>
          <p:nvPr>
            <p:ph idx="1"/>
            <p:extLst>
              <p:ext uri="{D42A27DB-BD31-4B8C-83A1-F6EECF244321}">
                <p14:modId xmlns:p14="http://schemas.microsoft.com/office/powerpoint/2010/main" val="619831928"/>
              </p:ext>
            </p:extLst>
          </p:nvPr>
        </p:nvGraphicFramePr>
        <p:xfrm>
          <a:off x="612742" y="1381125"/>
          <a:ext cx="10813064" cy="47219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853357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F9161-19BE-4510-F7F3-385207970A73}"/>
              </a:ext>
            </a:extLst>
          </p:cNvPr>
          <p:cNvSpPr>
            <a:spLocks noGrp="1"/>
          </p:cNvSpPr>
          <p:nvPr>
            <p:ph type="title"/>
          </p:nvPr>
        </p:nvSpPr>
        <p:spPr/>
        <p:txBody>
          <a:bodyPr/>
          <a:lstStyle/>
          <a:p>
            <a:r>
              <a:rPr lang="en-US" dirty="0"/>
              <a:t>Submission Criteria 1 </a:t>
            </a:r>
            <a:r>
              <a:rPr lang="en-US" dirty="0">
                <a:solidFill>
                  <a:srgbClr val="69BE46"/>
                </a:solidFill>
              </a:rPr>
              <a:t>(Influenza)</a:t>
            </a:r>
          </a:p>
        </p:txBody>
      </p:sp>
      <p:sp>
        <p:nvSpPr>
          <p:cNvPr id="3" name="Content Placeholder 2">
            <a:extLst>
              <a:ext uri="{FF2B5EF4-FFF2-40B4-BE49-F238E27FC236}">
                <a16:creationId xmlns:a16="http://schemas.microsoft.com/office/drawing/2014/main" id="{50AB7831-8BF7-0BEB-5D7F-B2239E934C62}"/>
              </a:ext>
            </a:extLst>
          </p:cNvPr>
          <p:cNvSpPr>
            <a:spLocks noGrp="1"/>
          </p:cNvSpPr>
          <p:nvPr>
            <p:ph idx="1"/>
          </p:nvPr>
        </p:nvSpPr>
        <p:spPr/>
        <p:txBody>
          <a:bodyPr>
            <a:normAutofit lnSpcReduction="10000"/>
          </a:bodyPr>
          <a:lstStyle/>
          <a:p>
            <a:r>
              <a:rPr lang="en-US" b="1" dirty="0"/>
              <a:t>Denominator</a:t>
            </a:r>
          </a:p>
          <a:p>
            <a:pPr lvl="1"/>
            <a:r>
              <a:rPr lang="en-US" dirty="0"/>
              <a:t>Patients 19 years of age or older on date of the encounter with a visit during the measurement period.</a:t>
            </a:r>
          </a:p>
          <a:p>
            <a:r>
              <a:rPr lang="en-US" b="1" dirty="0"/>
              <a:t>Numerator</a:t>
            </a:r>
          </a:p>
          <a:p>
            <a:pPr lvl="1"/>
            <a:r>
              <a:rPr lang="en-US" dirty="0"/>
              <a:t>Patients in Denominator 1 who received an influenza vaccine on or between July of the year prior to the measurement period and June 30 of the measurement period.</a:t>
            </a:r>
          </a:p>
          <a:p>
            <a:pPr lvl="2"/>
            <a:r>
              <a:rPr lang="en-US" dirty="0"/>
              <a:t>Note: Patient reported vaccine receipt, when recorded in the medical record, is acceptable for meeting the numerator.</a:t>
            </a:r>
          </a:p>
          <a:p>
            <a:pPr lvl="1"/>
            <a:r>
              <a:rPr lang="en-US" b="1" dirty="0"/>
              <a:t>Performance Met </a:t>
            </a:r>
            <a:r>
              <a:rPr lang="en-US" dirty="0"/>
              <a:t>(M1168)</a:t>
            </a:r>
          </a:p>
          <a:p>
            <a:pPr lvl="1"/>
            <a:r>
              <a:rPr lang="en-US" b="1" dirty="0"/>
              <a:t>Denominator Exception </a:t>
            </a:r>
            <a:r>
              <a:rPr lang="en-US" dirty="0"/>
              <a:t>(M1169) </a:t>
            </a:r>
          </a:p>
          <a:p>
            <a:pPr lvl="1"/>
            <a:r>
              <a:rPr lang="en-US" b="1" dirty="0"/>
              <a:t>Performance not Met </a:t>
            </a:r>
            <a:r>
              <a:rPr lang="en-US" dirty="0"/>
              <a:t>(M1170)</a:t>
            </a:r>
          </a:p>
        </p:txBody>
      </p:sp>
    </p:spTree>
    <p:extLst>
      <p:ext uri="{BB962C8B-B14F-4D97-AF65-F5344CB8AC3E}">
        <p14:creationId xmlns:p14="http://schemas.microsoft.com/office/powerpoint/2010/main" val="9661818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F9161-19BE-4510-F7F3-385207970A73}"/>
              </a:ext>
            </a:extLst>
          </p:cNvPr>
          <p:cNvSpPr>
            <a:spLocks noGrp="1"/>
          </p:cNvSpPr>
          <p:nvPr>
            <p:ph type="title"/>
          </p:nvPr>
        </p:nvSpPr>
        <p:spPr/>
        <p:txBody>
          <a:bodyPr/>
          <a:lstStyle/>
          <a:p>
            <a:r>
              <a:rPr lang="en-US" dirty="0"/>
              <a:t>Submission Criteria 2 </a:t>
            </a:r>
            <a:r>
              <a:rPr lang="en-US" dirty="0">
                <a:solidFill>
                  <a:srgbClr val="69BE46"/>
                </a:solidFill>
              </a:rPr>
              <a:t>(Tdap)</a:t>
            </a:r>
          </a:p>
        </p:txBody>
      </p:sp>
      <p:sp>
        <p:nvSpPr>
          <p:cNvPr id="3" name="Content Placeholder 2">
            <a:extLst>
              <a:ext uri="{FF2B5EF4-FFF2-40B4-BE49-F238E27FC236}">
                <a16:creationId xmlns:a16="http://schemas.microsoft.com/office/drawing/2014/main" id="{50AB7831-8BF7-0BEB-5D7F-B2239E934C62}"/>
              </a:ext>
            </a:extLst>
          </p:cNvPr>
          <p:cNvSpPr>
            <a:spLocks noGrp="1"/>
          </p:cNvSpPr>
          <p:nvPr>
            <p:ph idx="1"/>
          </p:nvPr>
        </p:nvSpPr>
        <p:spPr/>
        <p:txBody>
          <a:bodyPr/>
          <a:lstStyle/>
          <a:p>
            <a:r>
              <a:rPr lang="en-US" b="1" dirty="0"/>
              <a:t>Denominator</a:t>
            </a:r>
          </a:p>
          <a:p>
            <a:pPr lvl="1"/>
            <a:r>
              <a:rPr lang="en-US" dirty="0"/>
              <a:t>Patients 19 years of age or older on date of the encounter.</a:t>
            </a:r>
          </a:p>
          <a:p>
            <a:r>
              <a:rPr lang="en-US" b="1" dirty="0"/>
              <a:t>Numerator</a:t>
            </a:r>
          </a:p>
          <a:p>
            <a:pPr lvl="1"/>
            <a:r>
              <a:rPr lang="en-US" dirty="0"/>
              <a:t>Patients in Denominator 2 who received at least one Td vaccine or 1 Tdap vaccine between nine years prior to the encounter and the end of the measurement period.</a:t>
            </a:r>
          </a:p>
          <a:p>
            <a:pPr lvl="2"/>
            <a:r>
              <a:rPr lang="en-US" dirty="0"/>
              <a:t>Note: Patient reported vaccine receipt, when recorded in the medical record, is acceptable for meeting the numerator.</a:t>
            </a:r>
          </a:p>
          <a:p>
            <a:pPr lvl="1"/>
            <a:r>
              <a:rPr lang="en-US" b="1" dirty="0"/>
              <a:t>Performance Met </a:t>
            </a:r>
            <a:r>
              <a:rPr lang="en-US" dirty="0"/>
              <a:t>(M1171)</a:t>
            </a:r>
          </a:p>
          <a:p>
            <a:pPr lvl="1"/>
            <a:r>
              <a:rPr lang="en-US" b="1" dirty="0"/>
              <a:t>Denominator Exception </a:t>
            </a:r>
            <a:r>
              <a:rPr lang="en-US" dirty="0"/>
              <a:t>(M1172) </a:t>
            </a:r>
          </a:p>
          <a:p>
            <a:pPr lvl="1"/>
            <a:r>
              <a:rPr lang="en-US" b="1" dirty="0"/>
              <a:t>Performance not Met</a:t>
            </a:r>
            <a:r>
              <a:rPr lang="en-US" dirty="0"/>
              <a:t> (M1173)</a:t>
            </a:r>
          </a:p>
        </p:txBody>
      </p:sp>
    </p:spTree>
    <p:extLst>
      <p:ext uri="{BB962C8B-B14F-4D97-AF65-F5344CB8AC3E}">
        <p14:creationId xmlns:p14="http://schemas.microsoft.com/office/powerpoint/2010/main" val="33866410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F9161-19BE-4510-F7F3-385207970A73}"/>
              </a:ext>
            </a:extLst>
          </p:cNvPr>
          <p:cNvSpPr>
            <a:spLocks noGrp="1"/>
          </p:cNvSpPr>
          <p:nvPr>
            <p:ph type="title"/>
          </p:nvPr>
        </p:nvSpPr>
        <p:spPr/>
        <p:txBody>
          <a:bodyPr/>
          <a:lstStyle/>
          <a:p>
            <a:r>
              <a:rPr lang="en-US" dirty="0"/>
              <a:t>Submission Criteria 3 </a:t>
            </a:r>
            <a:r>
              <a:rPr lang="en-US" dirty="0">
                <a:solidFill>
                  <a:srgbClr val="69BE46"/>
                </a:solidFill>
              </a:rPr>
              <a:t>(Shingles)</a:t>
            </a:r>
          </a:p>
        </p:txBody>
      </p:sp>
      <p:sp>
        <p:nvSpPr>
          <p:cNvPr id="3" name="Content Placeholder 2">
            <a:extLst>
              <a:ext uri="{FF2B5EF4-FFF2-40B4-BE49-F238E27FC236}">
                <a16:creationId xmlns:a16="http://schemas.microsoft.com/office/drawing/2014/main" id="{50AB7831-8BF7-0BEB-5D7F-B2239E934C62}"/>
              </a:ext>
            </a:extLst>
          </p:cNvPr>
          <p:cNvSpPr>
            <a:spLocks noGrp="1"/>
          </p:cNvSpPr>
          <p:nvPr>
            <p:ph idx="1"/>
          </p:nvPr>
        </p:nvSpPr>
        <p:spPr/>
        <p:txBody>
          <a:bodyPr/>
          <a:lstStyle/>
          <a:p>
            <a:r>
              <a:rPr lang="en-US" b="1" dirty="0"/>
              <a:t>Denominator</a:t>
            </a:r>
          </a:p>
          <a:p>
            <a:pPr lvl="1"/>
            <a:r>
              <a:rPr lang="en-US" dirty="0"/>
              <a:t>Patients 50 years of age or older on date of the encounter.</a:t>
            </a:r>
          </a:p>
          <a:p>
            <a:r>
              <a:rPr lang="en-US" b="1" dirty="0"/>
              <a:t>Numerator</a:t>
            </a:r>
          </a:p>
          <a:p>
            <a:pPr lvl="1"/>
            <a:r>
              <a:rPr lang="en-US" dirty="0"/>
              <a:t>Patients in Denominator 3 who received at least one dose of the herpes zoster live vaccine or 2 doses of the herpes zoster recombinant vaccine anytime after the patient’s 50</a:t>
            </a:r>
            <a:r>
              <a:rPr lang="en-US" baseline="30000" dirty="0"/>
              <a:t>th</a:t>
            </a:r>
            <a:r>
              <a:rPr lang="en-US" dirty="0"/>
              <a:t> birthday.</a:t>
            </a:r>
          </a:p>
          <a:p>
            <a:pPr lvl="2"/>
            <a:r>
              <a:rPr lang="en-US" dirty="0"/>
              <a:t>Note: Patient reported vaccine receipt, when recorded in the medical record, is acceptable for meeting the numerator.</a:t>
            </a:r>
          </a:p>
          <a:p>
            <a:pPr lvl="1"/>
            <a:r>
              <a:rPr lang="en-US" b="1" dirty="0"/>
              <a:t>Performance Met </a:t>
            </a:r>
            <a:r>
              <a:rPr lang="en-US" dirty="0"/>
              <a:t>(M1174)</a:t>
            </a:r>
          </a:p>
          <a:p>
            <a:pPr lvl="1"/>
            <a:r>
              <a:rPr lang="en-US" b="1" dirty="0"/>
              <a:t>Denominator Exception </a:t>
            </a:r>
            <a:r>
              <a:rPr lang="en-US" dirty="0"/>
              <a:t>(M1175) </a:t>
            </a:r>
          </a:p>
          <a:p>
            <a:pPr lvl="1"/>
            <a:r>
              <a:rPr lang="en-US" b="1" dirty="0"/>
              <a:t>Performance not Met </a:t>
            </a:r>
            <a:r>
              <a:rPr lang="en-US" dirty="0"/>
              <a:t>(M1176)</a:t>
            </a:r>
          </a:p>
        </p:txBody>
      </p:sp>
    </p:spTree>
    <p:extLst>
      <p:ext uri="{BB962C8B-B14F-4D97-AF65-F5344CB8AC3E}">
        <p14:creationId xmlns:p14="http://schemas.microsoft.com/office/powerpoint/2010/main" val="10081237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F9161-19BE-4510-F7F3-385207970A73}"/>
              </a:ext>
            </a:extLst>
          </p:cNvPr>
          <p:cNvSpPr>
            <a:spLocks noGrp="1"/>
          </p:cNvSpPr>
          <p:nvPr>
            <p:ph type="title"/>
          </p:nvPr>
        </p:nvSpPr>
        <p:spPr/>
        <p:txBody>
          <a:bodyPr/>
          <a:lstStyle/>
          <a:p>
            <a:r>
              <a:rPr lang="en-US" dirty="0"/>
              <a:t>Submission Criteria 4 </a:t>
            </a:r>
            <a:r>
              <a:rPr lang="en-US" dirty="0">
                <a:solidFill>
                  <a:srgbClr val="69BE46"/>
                </a:solidFill>
              </a:rPr>
              <a:t>(Pneumococcal)</a:t>
            </a:r>
          </a:p>
        </p:txBody>
      </p:sp>
      <p:sp>
        <p:nvSpPr>
          <p:cNvPr id="3" name="Content Placeholder 2">
            <a:extLst>
              <a:ext uri="{FF2B5EF4-FFF2-40B4-BE49-F238E27FC236}">
                <a16:creationId xmlns:a16="http://schemas.microsoft.com/office/drawing/2014/main" id="{50AB7831-8BF7-0BEB-5D7F-B2239E934C62}"/>
              </a:ext>
            </a:extLst>
          </p:cNvPr>
          <p:cNvSpPr>
            <a:spLocks noGrp="1"/>
          </p:cNvSpPr>
          <p:nvPr>
            <p:ph idx="1"/>
          </p:nvPr>
        </p:nvSpPr>
        <p:spPr/>
        <p:txBody>
          <a:bodyPr/>
          <a:lstStyle/>
          <a:p>
            <a:r>
              <a:rPr lang="en-US" b="1" dirty="0"/>
              <a:t>Denominator</a:t>
            </a:r>
          </a:p>
          <a:p>
            <a:pPr lvl="1"/>
            <a:r>
              <a:rPr lang="en-US" dirty="0"/>
              <a:t>Patients 66 years of age or older on date of the encounter.</a:t>
            </a:r>
          </a:p>
          <a:p>
            <a:r>
              <a:rPr lang="en-US" b="1" dirty="0"/>
              <a:t>Numerator</a:t>
            </a:r>
          </a:p>
          <a:p>
            <a:pPr lvl="1"/>
            <a:r>
              <a:rPr lang="en-US" dirty="0"/>
              <a:t>Patients in Denominator 4 who were administered any pneumococcal conjugate vaccine or polysaccharide vaccine, on of after their 60</a:t>
            </a:r>
            <a:r>
              <a:rPr lang="en-US" baseline="30000" dirty="0"/>
              <a:t>th</a:t>
            </a:r>
            <a:r>
              <a:rPr lang="en-US" dirty="0"/>
              <a:t> birthday.</a:t>
            </a:r>
          </a:p>
          <a:p>
            <a:pPr lvl="2"/>
            <a:r>
              <a:rPr lang="en-US" dirty="0"/>
              <a:t>Note: Patient reported vaccine receipt, when recorded in the medical record, is acceptable for meeting the numerator.</a:t>
            </a:r>
          </a:p>
          <a:p>
            <a:pPr lvl="1"/>
            <a:r>
              <a:rPr lang="en-US" b="1" dirty="0"/>
              <a:t>Performance Met</a:t>
            </a:r>
            <a:r>
              <a:rPr lang="en-US" sz="2000" dirty="0"/>
              <a:t> </a:t>
            </a:r>
            <a:r>
              <a:rPr lang="en-US" dirty="0"/>
              <a:t>(M1177)</a:t>
            </a:r>
          </a:p>
          <a:p>
            <a:pPr lvl="1"/>
            <a:r>
              <a:rPr lang="en-US" b="1" dirty="0"/>
              <a:t>Denominator Exception </a:t>
            </a:r>
            <a:r>
              <a:rPr lang="en-US" dirty="0"/>
              <a:t>(M1178)</a:t>
            </a:r>
          </a:p>
          <a:p>
            <a:pPr lvl="1"/>
            <a:r>
              <a:rPr lang="en-US" b="1" dirty="0"/>
              <a:t>Performance not Met </a:t>
            </a:r>
            <a:r>
              <a:rPr lang="en-US" dirty="0"/>
              <a:t>(M1179)</a:t>
            </a:r>
          </a:p>
        </p:txBody>
      </p:sp>
    </p:spTree>
    <p:extLst>
      <p:ext uri="{BB962C8B-B14F-4D97-AF65-F5344CB8AC3E}">
        <p14:creationId xmlns:p14="http://schemas.microsoft.com/office/powerpoint/2010/main" val="322670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8E98E-E24D-6376-B851-7B308354B205}"/>
              </a:ext>
            </a:extLst>
          </p:cNvPr>
          <p:cNvSpPr>
            <a:spLocks noGrp="1"/>
          </p:cNvSpPr>
          <p:nvPr>
            <p:ph type="title"/>
          </p:nvPr>
        </p:nvSpPr>
        <p:spPr/>
        <p:txBody>
          <a:bodyPr/>
          <a:lstStyle/>
          <a:p>
            <a:r>
              <a:rPr lang="en-US" dirty="0"/>
              <a:t>Denominator Exclusions</a:t>
            </a:r>
          </a:p>
        </p:txBody>
      </p:sp>
      <p:sp>
        <p:nvSpPr>
          <p:cNvPr id="3" name="Content Placeholder 2">
            <a:extLst>
              <a:ext uri="{FF2B5EF4-FFF2-40B4-BE49-F238E27FC236}">
                <a16:creationId xmlns:a16="http://schemas.microsoft.com/office/drawing/2014/main" id="{89F60C40-D169-D486-B7C4-BFDD05AF7DAD}"/>
              </a:ext>
            </a:extLst>
          </p:cNvPr>
          <p:cNvSpPr>
            <a:spLocks noGrp="1"/>
          </p:cNvSpPr>
          <p:nvPr>
            <p:ph idx="1"/>
          </p:nvPr>
        </p:nvSpPr>
        <p:spPr>
          <a:xfrm>
            <a:off x="612742" y="1514475"/>
            <a:ext cx="10982226" cy="4662488"/>
          </a:xfrm>
        </p:spPr>
        <p:txBody>
          <a:bodyPr>
            <a:normAutofit/>
          </a:bodyPr>
          <a:lstStyle/>
          <a:p>
            <a:pPr marL="0" indent="0">
              <a:buNone/>
            </a:pPr>
            <a:r>
              <a:rPr lang="en-US" dirty="0"/>
              <a:t>Patients during the measurement period who have had:</a:t>
            </a:r>
          </a:p>
          <a:p>
            <a:r>
              <a:rPr lang="en-US" dirty="0"/>
              <a:t>Active Chemotherapy</a:t>
            </a:r>
          </a:p>
          <a:p>
            <a:r>
              <a:rPr lang="en-US" dirty="0"/>
              <a:t>Bone Marrow transplant</a:t>
            </a:r>
          </a:p>
          <a:p>
            <a:r>
              <a:rPr lang="en-US" dirty="0"/>
              <a:t>History of immunocompromising conditions</a:t>
            </a:r>
          </a:p>
          <a:p>
            <a:pPr lvl="1"/>
            <a:r>
              <a:rPr lang="en-US" dirty="0"/>
              <a:t>Cochlear implants, anatomic or functional asplenia, sickle cell anemia &amp; HB-S disease or cerebrospinal fluid leaks any time during a patient’s history</a:t>
            </a:r>
          </a:p>
          <a:p>
            <a:r>
              <a:rPr lang="en-US" dirty="0"/>
              <a:t>In Hospice or using hospice services</a:t>
            </a:r>
          </a:p>
          <a:p>
            <a:pPr lvl="1"/>
            <a:r>
              <a:rPr lang="en-US" dirty="0"/>
              <a:t>Full measure specification available here: </a:t>
            </a:r>
            <a:r>
              <a:rPr lang="en-US" sz="2000" dirty="0">
                <a:hlinkClick r:id="rId2"/>
              </a:rPr>
              <a:t>https://qpp.cms.gov/mips/explore-measures</a:t>
            </a:r>
            <a:endParaRPr lang="en-US" sz="2000" dirty="0"/>
          </a:p>
          <a:p>
            <a:pPr lvl="1"/>
            <a:endParaRPr lang="en-US" dirty="0"/>
          </a:p>
        </p:txBody>
      </p:sp>
    </p:spTree>
    <p:extLst>
      <p:ext uri="{BB962C8B-B14F-4D97-AF65-F5344CB8AC3E}">
        <p14:creationId xmlns:p14="http://schemas.microsoft.com/office/powerpoint/2010/main" val="29061508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753BA-ECC2-FE93-2286-BDD7D4D6A00D}"/>
              </a:ext>
            </a:extLst>
          </p:cNvPr>
          <p:cNvSpPr>
            <a:spLocks noGrp="1"/>
          </p:cNvSpPr>
          <p:nvPr>
            <p:ph type="title"/>
          </p:nvPr>
        </p:nvSpPr>
        <p:spPr/>
        <p:txBody>
          <a:bodyPr/>
          <a:lstStyle/>
          <a:p>
            <a:r>
              <a:rPr lang="en-US" dirty="0"/>
              <a:t>Reporting Methods for Measure 493</a:t>
            </a:r>
          </a:p>
        </p:txBody>
      </p:sp>
      <p:sp>
        <p:nvSpPr>
          <p:cNvPr id="3" name="Content Placeholder 2">
            <a:extLst>
              <a:ext uri="{FF2B5EF4-FFF2-40B4-BE49-F238E27FC236}">
                <a16:creationId xmlns:a16="http://schemas.microsoft.com/office/drawing/2014/main" id="{7AF4FCA2-4E51-D82F-E49D-618DCE46E670}"/>
              </a:ext>
            </a:extLst>
          </p:cNvPr>
          <p:cNvSpPr>
            <a:spLocks noGrp="1"/>
          </p:cNvSpPr>
          <p:nvPr>
            <p:ph idx="1"/>
          </p:nvPr>
        </p:nvSpPr>
        <p:spPr/>
        <p:txBody>
          <a:bodyPr/>
          <a:lstStyle/>
          <a:p>
            <a:r>
              <a:rPr lang="en-US" sz="3200" b="1" dirty="0"/>
              <a:t>MIPS Clinical Quality Measure</a:t>
            </a:r>
          </a:p>
          <a:p>
            <a:pPr lvl="1"/>
            <a:r>
              <a:rPr lang="en-US" sz="2800" dirty="0"/>
              <a:t>Submitted through EHR</a:t>
            </a:r>
          </a:p>
          <a:p>
            <a:pPr lvl="1"/>
            <a:r>
              <a:rPr lang="en-US" sz="2800" dirty="0"/>
              <a:t>Submitted through Registry</a:t>
            </a:r>
          </a:p>
          <a:p>
            <a:pPr lvl="1"/>
            <a:endParaRPr lang="en-US" dirty="0"/>
          </a:p>
          <a:p>
            <a:pPr algn="ctr"/>
            <a:r>
              <a:rPr lang="en-US" dirty="0"/>
              <a:t>Not reportable through claims</a:t>
            </a:r>
          </a:p>
          <a:p>
            <a:pPr algn="ctr"/>
            <a:r>
              <a:rPr lang="en-US" dirty="0"/>
              <a:t>Not reportable through APMs</a:t>
            </a:r>
          </a:p>
        </p:txBody>
      </p:sp>
    </p:spTree>
    <p:extLst>
      <p:ext uri="{BB962C8B-B14F-4D97-AF65-F5344CB8AC3E}">
        <p14:creationId xmlns:p14="http://schemas.microsoft.com/office/powerpoint/2010/main" val="11219272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BDA388A-C98B-4376-1DD4-0BAAB382A1C5}"/>
              </a:ext>
            </a:extLst>
          </p:cNvPr>
          <p:cNvSpPr txBox="1"/>
          <p:nvPr/>
        </p:nvSpPr>
        <p:spPr>
          <a:xfrm>
            <a:off x="431181" y="1629937"/>
            <a:ext cx="11329637" cy="30469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solidFill>
                  <a:srgbClr val="FFFFFF"/>
                </a:solidFill>
                <a:cs typeface="Calibri"/>
              </a:rPr>
              <a:t>Comagine Health is a national, nonprofit health care consulting firm.</a:t>
            </a:r>
            <a:br>
              <a:rPr lang="en-US" sz="3200">
                <a:solidFill>
                  <a:srgbClr val="FFFFFF"/>
                </a:solidFill>
                <a:cs typeface="Calibri"/>
              </a:rPr>
            </a:br>
            <a:br>
              <a:rPr lang="en-US" sz="3200">
                <a:solidFill>
                  <a:srgbClr val="FFFFFF"/>
                </a:solidFill>
                <a:cs typeface="Calibri"/>
              </a:rPr>
            </a:br>
            <a:r>
              <a:rPr lang="en-US" sz="3200">
                <a:solidFill>
                  <a:srgbClr val="FFFFFF"/>
                </a:solidFill>
                <a:cs typeface="Calibri"/>
              </a:rPr>
              <a:t>We work collaboratively with patients, providers, payers and other stakeholders to reimagine, redesign and implement sustainable improvements in the health care system.</a:t>
            </a:r>
            <a:endParaRPr lang="en-US"/>
          </a:p>
        </p:txBody>
      </p:sp>
    </p:spTree>
    <p:extLst>
      <p:ext uri="{BB962C8B-B14F-4D97-AF65-F5344CB8AC3E}">
        <p14:creationId xmlns:p14="http://schemas.microsoft.com/office/powerpoint/2010/main" val="25677497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B35BD-2C5D-B22C-6E77-A84DA3A4A398}"/>
              </a:ext>
            </a:extLst>
          </p:cNvPr>
          <p:cNvSpPr>
            <a:spLocks noGrp="1"/>
          </p:cNvSpPr>
          <p:nvPr>
            <p:ph type="title"/>
          </p:nvPr>
        </p:nvSpPr>
        <p:spPr>
          <a:xfrm>
            <a:off x="612741" y="365125"/>
            <a:ext cx="10982227" cy="1325563"/>
          </a:xfrm>
        </p:spPr>
        <p:txBody>
          <a:bodyPr anchor="ctr">
            <a:normAutofit/>
          </a:bodyPr>
          <a:lstStyle/>
          <a:p>
            <a:r>
              <a:rPr lang="en-US" dirty="0"/>
              <a:t>Evidence Based Best Practices </a:t>
            </a:r>
            <a:br>
              <a:rPr lang="en-US" dirty="0"/>
            </a:br>
            <a:r>
              <a:rPr lang="en-US" dirty="0"/>
              <a:t>for Improving Adult Immunization Rates</a:t>
            </a:r>
          </a:p>
        </p:txBody>
      </p:sp>
      <p:graphicFrame>
        <p:nvGraphicFramePr>
          <p:cNvPr id="5" name="Content Placeholder 2">
            <a:extLst>
              <a:ext uri="{FF2B5EF4-FFF2-40B4-BE49-F238E27FC236}">
                <a16:creationId xmlns:a16="http://schemas.microsoft.com/office/drawing/2014/main" id="{01F07A50-0C53-769C-5484-03A4CFA90667}"/>
              </a:ext>
            </a:extLst>
          </p:cNvPr>
          <p:cNvGraphicFramePr>
            <a:graphicFrameLocks noGrp="1"/>
          </p:cNvGraphicFramePr>
          <p:nvPr>
            <p:ph idx="1"/>
            <p:extLst>
              <p:ext uri="{D42A27DB-BD31-4B8C-83A1-F6EECF244321}">
                <p14:modId xmlns:p14="http://schemas.microsoft.com/office/powerpoint/2010/main" val="1318478883"/>
              </p:ext>
            </p:extLst>
          </p:nvPr>
        </p:nvGraphicFramePr>
        <p:xfrm>
          <a:off x="612742" y="1690688"/>
          <a:ext cx="10982226" cy="43084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descr="Needle">
            <a:extLst>
              <a:ext uri="{FF2B5EF4-FFF2-40B4-BE49-F238E27FC236}">
                <a16:creationId xmlns:a16="http://schemas.microsoft.com/office/drawing/2014/main" id="{6238BED9-B5F6-A2B6-7174-071097212014}"/>
              </a:ext>
            </a:extLst>
          </p:cNvPr>
          <p:cNvSpPr/>
          <p:nvPr/>
        </p:nvSpPr>
        <p:spPr>
          <a:xfrm>
            <a:off x="997367" y="3659487"/>
            <a:ext cx="683614" cy="683614"/>
          </a:xfrm>
          <a:prstGeom prst="rect">
            <a:avLst/>
          </a:prstGeom>
          <a: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Tree>
    <p:extLst>
      <p:ext uri="{BB962C8B-B14F-4D97-AF65-F5344CB8AC3E}">
        <p14:creationId xmlns:p14="http://schemas.microsoft.com/office/powerpoint/2010/main" val="25011013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9305D-AD10-F5BD-4C14-99265DFF8AF9}"/>
              </a:ext>
            </a:extLst>
          </p:cNvPr>
          <p:cNvSpPr>
            <a:spLocks noGrp="1"/>
          </p:cNvSpPr>
          <p:nvPr>
            <p:ph type="title"/>
          </p:nvPr>
        </p:nvSpPr>
        <p:spPr>
          <a:xfrm>
            <a:off x="612741" y="365125"/>
            <a:ext cx="10982227" cy="968375"/>
          </a:xfrm>
        </p:spPr>
        <p:txBody>
          <a:bodyPr/>
          <a:lstStyle/>
          <a:p>
            <a:r>
              <a:rPr lang="en-US" dirty="0"/>
              <a:t>Adult Immunizations Protocols for Your Clinic</a:t>
            </a:r>
          </a:p>
        </p:txBody>
      </p:sp>
      <p:sp>
        <p:nvSpPr>
          <p:cNvPr id="3" name="Content Placeholder 2">
            <a:extLst>
              <a:ext uri="{FF2B5EF4-FFF2-40B4-BE49-F238E27FC236}">
                <a16:creationId xmlns:a16="http://schemas.microsoft.com/office/drawing/2014/main" id="{FF045FE0-29F9-F168-2623-233E9368004B}"/>
              </a:ext>
            </a:extLst>
          </p:cNvPr>
          <p:cNvSpPr>
            <a:spLocks noGrp="1"/>
          </p:cNvSpPr>
          <p:nvPr>
            <p:ph idx="1"/>
          </p:nvPr>
        </p:nvSpPr>
        <p:spPr>
          <a:xfrm>
            <a:off x="612742" y="1428749"/>
            <a:ext cx="10982226" cy="4748213"/>
          </a:xfrm>
        </p:spPr>
        <p:txBody>
          <a:bodyPr>
            <a:normAutofit fontScale="92500" lnSpcReduction="20000"/>
          </a:bodyPr>
          <a:lstStyle/>
          <a:p>
            <a:r>
              <a:rPr lang="en-US" dirty="0"/>
              <a:t>Train Staff</a:t>
            </a:r>
          </a:p>
          <a:p>
            <a:endParaRPr lang="en-US" dirty="0"/>
          </a:p>
          <a:p>
            <a:r>
              <a:rPr lang="en-US" dirty="0"/>
              <a:t>Check with your State Immunizations Registry</a:t>
            </a:r>
          </a:p>
          <a:p>
            <a:pPr lvl="1"/>
            <a:r>
              <a:rPr lang="en-US" dirty="0">
                <a:hlinkClick r:id="rId3"/>
              </a:rPr>
              <a:t>https://comagine.org/program/partnership/immunizations#irp</a:t>
            </a:r>
            <a:endParaRPr lang="en-US" dirty="0"/>
          </a:p>
          <a:p>
            <a:pPr lvl="1"/>
            <a:endParaRPr lang="en-US" dirty="0"/>
          </a:p>
          <a:p>
            <a:r>
              <a:rPr lang="en-US" dirty="0"/>
              <a:t>Update patient records</a:t>
            </a:r>
          </a:p>
          <a:p>
            <a:endParaRPr lang="en-US" dirty="0"/>
          </a:p>
          <a:p>
            <a:r>
              <a:rPr lang="en-US" dirty="0"/>
              <a:t>Identify patients overdue for vaccines</a:t>
            </a:r>
          </a:p>
          <a:p>
            <a:pPr marL="0" indent="0">
              <a:buNone/>
            </a:pPr>
            <a:endParaRPr lang="en-US" dirty="0"/>
          </a:p>
          <a:p>
            <a:r>
              <a:rPr lang="en-US" dirty="0"/>
              <a:t>Get them in for a visit and a shot (or two) </a:t>
            </a:r>
          </a:p>
          <a:p>
            <a:endParaRPr lang="en-US" dirty="0"/>
          </a:p>
          <a:p>
            <a:r>
              <a:rPr lang="en-US" dirty="0"/>
              <a:t>No Missed Opportunities</a:t>
            </a:r>
          </a:p>
          <a:p>
            <a:endParaRPr lang="en-US" dirty="0"/>
          </a:p>
          <a:p>
            <a:endParaRPr lang="en-US" dirty="0"/>
          </a:p>
          <a:p>
            <a:pPr lvl="1"/>
            <a:endParaRPr lang="en-US" dirty="0"/>
          </a:p>
        </p:txBody>
      </p:sp>
    </p:spTree>
    <p:extLst>
      <p:ext uri="{BB962C8B-B14F-4D97-AF65-F5344CB8AC3E}">
        <p14:creationId xmlns:p14="http://schemas.microsoft.com/office/powerpoint/2010/main" val="17090361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37600-7D4F-C972-96D0-0E106B11B992}"/>
              </a:ext>
            </a:extLst>
          </p:cNvPr>
          <p:cNvSpPr>
            <a:spLocks noGrp="1"/>
          </p:cNvSpPr>
          <p:nvPr>
            <p:ph type="title"/>
          </p:nvPr>
        </p:nvSpPr>
        <p:spPr/>
        <p:txBody>
          <a:bodyPr/>
          <a:lstStyle/>
          <a:p>
            <a:r>
              <a:rPr lang="en-US" dirty="0"/>
              <a:t>Comagine Resources</a:t>
            </a:r>
          </a:p>
        </p:txBody>
      </p:sp>
      <p:sp>
        <p:nvSpPr>
          <p:cNvPr id="3" name="Content Placeholder 2">
            <a:extLst>
              <a:ext uri="{FF2B5EF4-FFF2-40B4-BE49-F238E27FC236}">
                <a16:creationId xmlns:a16="http://schemas.microsoft.com/office/drawing/2014/main" id="{9EB4A2C9-6841-B7B0-FD4E-F72F5CE37FEA}"/>
              </a:ext>
            </a:extLst>
          </p:cNvPr>
          <p:cNvSpPr>
            <a:spLocks noGrp="1"/>
          </p:cNvSpPr>
          <p:nvPr>
            <p:ph idx="1"/>
          </p:nvPr>
        </p:nvSpPr>
        <p:spPr/>
        <p:txBody>
          <a:bodyPr/>
          <a:lstStyle/>
          <a:p>
            <a:endParaRPr lang="en-US" dirty="0"/>
          </a:p>
          <a:p>
            <a:r>
              <a:rPr lang="en-US" b="1" dirty="0"/>
              <a:t>1:1 Technical Assistance</a:t>
            </a:r>
          </a:p>
          <a:p>
            <a:pPr marL="0" indent="0">
              <a:buNone/>
            </a:pPr>
            <a:endParaRPr lang="en-US" dirty="0"/>
          </a:p>
          <a:p>
            <a:r>
              <a:rPr lang="en-US" dirty="0">
                <a:hlinkClick r:id="rId2"/>
              </a:rPr>
              <a:t>Adult Immunizations Toolkit</a:t>
            </a:r>
            <a:endParaRPr lang="en-US" dirty="0"/>
          </a:p>
          <a:p>
            <a:endParaRPr lang="en-US" dirty="0"/>
          </a:p>
          <a:p>
            <a:r>
              <a:rPr lang="en-US" dirty="0"/>
              <a:t>More Resources On Our </a:t>
            </a:r>
            <a:r>
              <a:rPr lang="en-US" dirty="0">
                <a:hlinkClick r:id="rId3"/>
              </a:rPr>
              <a:t>Page</a:t>
            </a:r>
            <a:endParaRPr lang="en-US" dirty="0"/>
          </a:p>
          <a:p>
            <a:endParaRPr lang="en-US" dirty="0"/>
          </a:p>
          <a:p>
            <a:pPr marL="0" indent="0">
              <a:buNone/>
            </a:pPr>
            <a:endParaRPr lang="en-US" dirty="0"/>
          </a:p>
          <a:p>
            <a:endParaRPr lang="en-US" dirty="0"/>
          </a:p>
          <a:p>
            <a:endParaRPr lang="en-US" dirty="0"/>
          </a:p>
          <a:p>
            <a:endParaRPr lang="en-US" dirty="0"/>
          </a:p>
        </p:txBody>
      </p:sp>
      <p:pic>
        <p:nvPicPr>
          <p:cNvPr id="5" name="Picture 4">
            <a:extLst>
              <a:ext uri="{FF2B5EF4-FFF2-40B4-BE49-F238E27FC236}">
                <a16:creationId xmlns:a16="http://schemas.microsoft.com/office/drawing/2014/main" id="{7E7D7E9B-AD9E-B57A-B5DE-AEB1D5050F93}"/>
              </a:ext>
            </a:extLst>
          </p:cNvPr>
          <p:cNvPicPr>
            <a:picLocks noChangeAspect="1"/>
          </p:cNvPicPr>
          <p:nvPr/>
        </p:nvPicPr>
        <p:blipFill>
          <a:blip r:embed="rId4"/>
          <a:stretch>
            <a:fillRect/>
          </a:stretch>
        </p:blipFill>
        <p:spPr>
          <a:xfrm>
            <a:off x="5692904" y="1140640"/>
            <a:ext cx="6224361" cy="3878371"/>
          </a:xfrm>
          <a:prstGeom prst="rect">
            <a:avLst/>
          </a:prstGeom>
          <a:effectLst>
            <a:innerShdw blurRad="63500" dist="50800">
              <a:prstClr val="black">
                <a:alpha val="50000"/>
              </a:prstClr>
            </a:innerShdw>
          </a:effectLst>
        </p:spPr>
      </p:pic>
    </p:spTree>
    <p:extLst>
      <p:ext uri="{BB962C8B-B14F-4D97-AF65-F5344CB8AC3E}">
        <p14:creationId xmlns:p14="http://schemas.microsoft.com/office/powerpoint/2010/main" val="12193816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1F453-8373-EEDB-A293-EF7682B33A8B}"/>
              </a:ext>
            </a:extLst>
          </p:cNvPr>
          <p:cNvSpPr>
            <a:spLocks noGrp="1"/>
          </p:cNvSpPr>
          <p:nvPr>
            <p:ph type="title"/>
          </p:nvPr>
        </p:nvSpPr>
        <p:spPr/>
        <p:txBody>
          <a:bodyPr/>
          <a:lstStyle/>
          <a:p>
            <a:r>
              <a:rPr lang="en-US" dirty="0"/>
              <a:t>Vaccination Station 2.0</a:t>
            </a:r>
          </a:p>
        </p:txBody>
      </p:sp>
      <p:sp>
        <p:nvSpPr>
          <p:cNvPr id="3" name="Content Placeholder 2">
            <a:extLst>
              <a:ext uri="{FF2B5EF4-FFF2-40B4-BE49-F238E27FC236}">
                <a16:creationId xmlns:a16="http://schemas.microsoft.com/office/drawing/2014/main" id="{B80AD6E5-2C07-598C-3DDE-953A930E2563}"/>
              </a:ext>
            </a:extLst>
          </p:cNvPr>
          <p:cNvSpPr>
            <a:spLocks noGrp="1"/>
          </p:cNvSpPr>
          <p:nvPr>
            <p:ph idx="1"/>
          </p:nvPr>
        </p:nvSpPr>
        <p:spPr>
          <a:xfrm>
            <a:off x="612742" y="1565753"/>
            <a:ext cx="10982226" cy="4661314"/>
          </a:xfrm>
        </p:spPr>
        <p:txBody>
          <a:bodyPr/>
          <a:lstStyle/>
          <a:p>
            <a:r>
              <a:rPr lang="en-US" dirty="0"/>
              <a:t>Monthly workshop series for implementing  vaccination campaigns</a:t>
            </a:r>
          </a:p>
          <a:p>
            <a:pPr lvl="1"/>
            <a:r>
              <a:rPr lang="en-US" dirty="0"/>
              <a:t>Second Tuesdays of the month</a:t>
            </a:r>
          </a:p>
          <a:p>
            <a:pPr lvl="1"/>
            <a:endParaRPr lang="en-US" dirty="0"/>
          </a:p>
          <a:p>
            <a:r>
              <a:rPr lang="en-US" dirty="0"/>
              <a:t>Monthly office hours for immunization questions</a:t>
            </a:r>
          </a:p>
          <a:p>
            <a:pPr lvl="1"/>
            <a:r>
              <a:rPr lang="en-US" dirty="0"/>
              <a:t>Third Thursdays of the month</a:t>
            </a:r>
          </a:p>
          <a:p>
            <a:pPr lvl="1"/>
            <a:endParaRPr lang="en-US" dirty="0"/>
          </a:p>
          <a:p>
            <a:pPr lvl="1"/>
            <a:r>
              <a:rPr lang="en-US" dirty="0">
                <a:hlinkClick r:id="rId2"/>
              </a:rPr>
              <a:t>Registration Link</a:t>
            </a:r>
            <a:endParaRPr lang="en-US" dirty="0"/>
          </a:p>
          <a:p>
            <a:pPr lvl="1"/>
            <a:r>
              <a:rPr lang="en-US" dirty="0"/>
              <a:t>For more information contact</a:t>
            </a:r>
          </a:p>
          <a:p>
            <a:pPr lvl="2"/>
            <a:r>
              <a:rPr lang="en-US" dirty="0"/>
              <a:t> partnership@comagine.org</a:t>
            </a:r>
          </a:p>
        </p:txBody>
      </p:sp>
      <p:pic>
        <p:nvPicPr>
          <p:cNvPr id="6" name="Picture 5">
            <a:extLst>
              <a:ext uri="{FF2B5EF4-FFF2-40B4-BE49-F238E27FC236}">
                <a16:creationId xmlns:a16="http://schemas.microsoft.com/office/drawing/2014/main" id="{DF7A6A91-1954-55CE-962F-63A6DC2C2197}"/>
              </a:ext>
            </a:extLst>
          </p:cNvPr>
          <p:cNvPicPr>
            <a:picLocks noChangeAspect="1"/>
          </p:cNvPicPr>
          <p:nvPr/>
        </p:nvPicPr>
        <p:blipFill>
          <a:blip r:embed="rId3"/>
          <a:stretch>
            <a:fillRect/>
          </a:stretch>
        </p:blipFill>
        <p:spPr>
          <a:xfrm>
            <a:off x="6190549" y="3734485"/>
            <a:ext cx="2085975" cy="2286000"/>
          </a:xfrm>
          <a:prstGeom prst="rect">
            <a:avLst/>
          </a:prstGeom>
        </p:spPr>
      </p:pic>
      <p:pic>
        <p:nvPicPr>
          <p:cNvPr id="1026" name="Picture 2">
            <a:extLst>
              <a:ext uri="{FF2B5EF4-FFF2-40B4-BE49-F238E27FC236}">
                <a16:creationId xmlns:a16="http://schemas.microsoft.com/office/drawing/2014/main" id="{420CC69F-61FB-12BB-F0BB-3DA8B66E21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06996" y="2109787"/>
            <a:ext cx="2857500" cy="2638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91549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dirty="0"/>
              <a:t>Questions?</a:t>
            </a:r>
            <a:r>
              <a:rPr spc="-165" dirty="0"/>
              <a:t> </a:t>
            </a:r>
            <a:r>
              <a:rPr spc="-10" dirty="0"/>
              <a:t>Comments?</a:t>
            </a:r>
          </a:p>
        </p:txBody>
      </p:sp>
      <p:sp>
        <p:nvSpPr>
          <p:cNvPr id="6" name="Content Placeholder 5">
            <a:extLst>
              <a:ext uri="{FF2B5EF4-FFF2-40B4-BE49-F238E27FC236}">
                <a16:creationId xmlns:a16="http://schemas.microsoft.com/office/drawing/2014/main" id="{0C2A1E4E-F668-D09D-2FA0-8DC2EFDB9147}"/>
              </a:ext>
            </a:extLst>
          </p:cNvPr>
          <p:cNvSpPr>
            <a:spLocks noGrp="1"/>
          </p:cNvSpPr>
          <p:nvPr>
            <p:ph idx="1"/>
          </p:nvPr>
        </p:nvSpPr>
        <p:spPr/>
        <p:txBody>
          <a:bodyPr/>
          <a:lstStyle/>
          <a:p>
            <a:pPr marL="0" indent="0">
              <a:buNone/>
            </a:pPr>
            <a:r>
              <a:rPr lang="en-US" dirty="0"/>
              <a:t> </a:t>
            </a:r>
          </a:p>
        </p:txBody>
      </p:sp>
      <p:pic>
        <p:nvPicPr>
          <p:cNvPr id="3" name="object 3"/>
          <p:cNvPicPr/>
          <p:nvPr/>
        </p:nvPicPr>
        <p:blipFill>
          <a:blip r:embed="rId2" cstate="print"/>
          <a:stretch>
            <a:fillRect/>
          </a:stretch>
        </p:blipFill>
        <p:spPr>
          <a:xfrm>
            <a:off x="3919728" y="1446275"/>
            <a:ext cx="4352544" cy="4352544"/>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7118E-746B-48A7-9652-8308B27BDE03}"/>
              </a:ext>
            </a:extLst>
          </p:cNvPr>
          <p:cNvSpPr>
            <a:spLocks noGrp="1"/>
          </p:cNvSpPr>
          <p:nvPr>
            <p:ph type="title"/>
          </p:nvPr>
        </p:nvSpPr>
        <p:spPr/>
        <p:txBody>
          <a:bodyPr/>
          <a:lstStyle/>
          <a:p>
            <a:r>
              <a:rPr lang="en-US">
                <a:latin typeface="Arial"/>
                <a:cs typeface="Arial"/>
              </a:rPr>
              <a:t>Contact us!</a:t>
            </a:r>
            <a:endParaRPr lang="en-US"/>
          </a:p>
        </p:txBody>
      </p:sp>
      <p:sp>
        <p:nvSpPr>
          <p:cNvPr id="4" name="Content Placeholder 2">
            <a:extLst>
              <a:ext uri="{FF2B5EF4-FFF2-40B4-BE49-F238E27FC236}">
                <a16:creationId xmlns:a16="http://schemas.microsoft.com/office/drawing/2014/main" id="{44ACFF76-7CC5-11DA-8A37-73DC3C5E0DD9}"/>
              </a:ext>
            </a:extLst>
          </p:cNvPr>
          <p:cNvSpPr>
            <a:spLocks noGrp="1"/>
          </p:cNvSpPr>
          <p:nvPr>
            <p:ph idx="1"/>
          </p:nvPr>
        </p:nvSpPr>
        <p:spPr>
          <a:xfrm>
            <a:off x="612741" y="1845775"/>
            <a:ext cx="8863876" cy="4351338"/>
          </a:xfrm>
        </p:spPr>
        <p:txBody>
          <a:bodyPr vert="horz" lIns="91440" tIns="45720" rIns="91440" bIns="45720" rtlCol="0" anchor="t">
            <a:normAutofit/>
          </a:bodyPr>
          <a:lstStyle/>
          <a:p>
            <a:pPr marL="0" indent="0">
              <a:buNone/>
            </a:pPr>
            <a:r>
              <a:rPr lang="en-US" sz="2400" b="1" dirty="0"/>
              <a:t>London Manor-Petersen </a:t>
            </a:r>
            <a:r>
              <a:rPr lang="en-US" sz="2000" dirty="0"/>
              <a:t>(OR)</a:t>
            </a:r>
            <a:r>
              <a:rPr lang="en-US" sz="2400" b="1" dirty="0"/>
              <a:t>		</a:t>
            </a:r>
            <a:r>
              <a:rPr lang="en-US" sz="2400" dirty="0"/>
              <a:t>lmanor-petersen@comagine.org</a:t>
            </a:r>
            <a:endParaRPr lang="en-US" sz="2400" b="1" dirty="0"/>
          </a:p>
          <a:p>
            <a:pPr marL="0" indent="0">
              <a:buNone/>
            </a:pPr>
            <a:r>
              <a:rPr lang="en-US" sz="2400" b="1" dirty="0"/>
              <a:t>Carolyn Brill </a:t>
            </a:r>
            <a:r>
              <a:rPr lang="en-US" sz="2000" dirty="0"/>
              <a:t>(WA)</a:t>
            </a:r>
            <a:r>
              <a:rPr lang="en-US" sz="2400" dirty="0"/>
              <a:t>	</a:t>
            </a:r>
            <a:r>
              <a:rPr lang="en-US" sz="2400" b="1" dirty="0"/>
              <a:t>		</a:t>
            </a:r>
            <a:r>
              <a:rPr lang="en-US" sz="2400" dirty="0"/>
              <a:t>cbrill@comagine.org</a:t>
            </a:r>
          </a:p>
          <a:p>
            <a:pPr marL="0" indent="0">
              <a:buNone/>
            </a:pPr>
            <a:r>
              <a:rPr lang="en-US" sz="2400" b="1" dirty="0"/>
              <a:t>Jenny Lingle </a:t>
            </a:r>
            <a:r>
              <a:rPr lang="en-US" sz="2000" dirty="0"/>
              <a:t>(ID)</a:t>
            </a:r>
            <a:r>
              <a:rPr lang="en-US" sz="2400" dirty="0"/>
              <a:t>	</a:t>
            </a:r>
            <a:r>
              <a:rPr lang="en-US" sz="2400" b="1" dirty="0"/>
              <a:t>		</a:t>
            </a:r>
            <a:r>
              <a:rPr lang="en-US" sz="2400" dirty="0"/>
              <a:t>jlingle@comagine.org</a:t>
            </a:r>
          </a:p>
          <a:p>
            <a:pPr marL="0" indent="0">
              <a:buNone/>
            </a:pPr>
            <a:r>
              <a:rPr lang="en-US" sz="2400" b="1" dirty="0"/>
              <a:t>Lilly Mazmanyan </a:t>
            </a:r>
            <a:r>
              <a:rPr lang="en-US" sz="2000" dirty="0"/>
              <a:t>(NV)</a:t>
            </a:r>
            <a:r>
              <a:rPr lang="en-US" sz="2000" b="1" dirty="0"/>
              <a:t>	</a:t>
            </a:r>
            <a:r>
              <a:rPr lang="en-US" sz="2400" b="1" dirty="0"/>
              <a:t>		</a:t>
            </a:r>
            <a:r>
              <a:rPr lang="en-US" sz="2400" dirty="0"/>
              <a:t>lmazmanyan@comagine.org</a:t>
            </a:r>
          </a:p>
          <a:p>
            <a:pPr marL="0" indent="0">
              <a:buNone/>
            </a:pPr>
            <a:r>
              <a:rPr lang="en-US" sz="2400" b="1" dirty="0"/>
              <a:t>Edy Taylor </a:t>
            </a:r>
            <a:r>
              <a:rPr lang="en-US" sz="2000" dirty="0"/>
              <a:t>(NM)</a:t>
            </a:r>
            <a:r>
              <a:rPr lang="en-US" sz="2400" b="1" dirty="0"/>
              <a:t>			</a:t>
            </a:r>
            <a:r>
              <a:rPr lang="en-US" sz="2400" dirty="0"/>
              <a:t>etaylor@comagine.org</a:t>
            </a:r>
          </a:p>
          <a:p>
            <a:pPr marL="0" indent="0">
              <a:buNone/>
            </a:pPr>
            <a:r>
              <a:rPr lang="en-US" sz="2400" b="1" dirty="0"/>
              <a:t>Alex Topper </a:t>
            </a:r>
            <a:r>
              <a:rPr lang="en-US" sz="2000" dirty="0"/>
              <a:t>(WA)</a:t>
            </a:r>
            <a:r>
              <a:rPr lang="en-US" sz="2400" b="1" dirty="0"/>
              <a:t>	</a:t>
            </a:r>
            <a:r>
              <a:rPr lang="en-US" sz="2400" dirty="0"/>
              <a:t> 		atopper@comagine.org</a:t>
            </a:r>
          </a:p>
          <a:p>
            <a:pPr marL="0" indent="0">
              <a:buNone/>
            </a:pPr>
            <a:r>
              <a:rPr lang="en-US" sz="2400" b="1" dirty="0"/>
              <a:t>Riley Voss </a:t>
            </a:r>
            <a:r>
              <a:rPr lang="en-US" sz="2000" dirty="0"/>
              <a:t>(UT)</a:t>
            </a:r>
            <a:r>
              <a:rPr lang="en-US" sz="2400" b="1" dirty="0"/>
              <a:t>				</a:t>
            </a:r>
            <a:r>
              <a:rPr lang="en-US" sz="2400" dirty="0"/>
              <a:t>rvoss@comagine.org</a:t>
            </a:r>
          </a:p>
        </p:txBody>
      </p:sp>
    </p:spTree>
    <p:extLst>
      <p:ext uri="{BB962C8B-B14F-4D97-AF65-F5344CB8AC3E}">
        <p14:creationId xmlns:p14="http://schemas.microsoft.com/office/powerpoint/2010/main" val="371257170"/>
      </p:ext>
    </p:extLst>
  </p:cSld>
  <p:clrMapOvr>
    <a:masterClrMapping/>
  </p:clrMapOvr>
  <p:extLst>
    <p:ext uri="{6950BFC3-D8DA-4A85-94F7-54DA5524770B}">
      <p188:commentRel xmlns:p188="http://schemas.microsoft.com/office/powerpoint/2018/8/main" r:id="rId3"/>
    </p:ext>
  </p:extLs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9F59B6A-3440-4D08-815D-48AC21769DC0}"/>
              </a:ext>
            </a:extLst>
          </p:cNvPr>
          <p:cNvSpPr txBox="1"/>
          <p:nvPr/>
        </p:nvSpPr>
        <p:spPr>
          <a:xfrm>
            <a:off x="3943563" y="5971006"/>
            <a:ext cx="7897339" cy="646331"/>
          </a:xfrm>
          <a:prstGeom prst="rect">
            <a:avLst/>
          </a:prstGeom>
          <a:noFill/>
        </p:spPr>
        <p:txBody>
          <a:bodyPr wrap="square" rtlCol="0">
            <a:spAutoFit/>
          </a:bodyPr>
          <a:lstStyle/>
          <a:p>
            <a:r>
              <a:rPr lang="en-US" sz="900" b="0" i="1" dirty="0">
                <a:solidFill>
                  <a:schemeClr val="bg1"/>
                </a:solidFill>
                <a:effectLst/>
                <a:latin typeface="Calibri" panose="020F0502020204030204" pitchFamily="34" charset="0"/>
              </a:rPr>
              <a:t>This material was prepared by Comagine Health, a Medicare Quality Innovation Network-Quality Improvement Organization under contract with the Centers for Medicare &amp; Medicaid Services (CMS), an agency of the U.S. Department of Health and Human Services. Views expressed in this material do not necessarily reflect the official views or policy of CMS or HHS, and any reference to a specific product or entity herein does not constitute endorsement of that product or entity by CMS or HHS</a:t>
            </a:r>
            <a:r>
              <a:rPr lang="en-US" sz="900" i="1" dirty="0">
                <a:solidFill>
                  <a:schemeClr val="bg1"/>
                </a:solidFill>
              </a:rPr>
              <a:t>. 12-SOW-GEN-23-QIN-251</a:t>
            </a:r>
            <a:endParaRPr lang="en-US" sz="900" dirty="0">
              <a:solidFill>
                <a:schemeClr val="bg1"/>
              </a:solidFill>
            </a:endParaRPr>
          </a:p>
        </p:txBody>
      </p:sp>
    </p:spTree>
    <p:extLst>
      <p:ext uri="{BB962C8B-B14F-4D97-AF65-F5344CB8AC3E}">
        <p14:creationId xmlns:p14="http://schemas.microsoft.com/office/powerpoint/2010/main" val="19512832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9C7EE-B675-2DF3-5C31-41AB404E1009}"/>
              </a:ext>
            </a:extLst>
          </p:cNvPr>
          <p:cNvSpPr>
            <a:spLocks noGrp="1"/>
          </p:cNvSpPr>
          <p:nvPr>
            <p:ph type="title"/>
          </p:nvPr>
        </p:nvSpPr>
        <p:spPr>
          <a:xfrm>
            <a:off x="612741" y="365125"/>
            <a:ext cx="10982227" cy="1325563"/>
          </a:xfrm>
        </p:spPr>
        <p:txBody>
          <a:bodyPr anchor="ctr">
            <a:normAutofit/>
          </a:bodyPr>
          <a:lstStyle/>
          <a:p>
            <a:r>
              <a:rPr lang="en-US" dirty="0"/>
              <a:t>Why Does this Matter?</a:t>
            </a:r>
          </a:p>
        </p:txBody>
      </p:sp>
      <p:graphicFrame>
        <p:nvGraphicFramePr>
          <p:cNvPr id="7" name="Content Placeholder 2">
            <a:extLst>
              <a:ext uri="{FF2B5EF4-FFF2-40B4-BE49-F238E27FC236}">
                <a16:creationId xmlns:a16="http://schemas.microsoft.com/office/drawing/2014/main" id="{4738EE7B-C1E5-8323-B4CF-46A494A91AAD}"/>
              </a:ext>
            </a:extLst>
          </p:cNvPr>
          <p:cNvGraphicFramePr>
            <a:graphicFrameLocks noGrp="1"/>
          </p:cNvGraphicFramePr>
          <p:nvPr>
            <p:ph idx="1"/>
            <p:extLst>
              <p:ext uri="{D42A27DB-BD31-4B8C-83A1-F6EECF244321}">
                <p14:modId xmlns:p14="http://schemas.microsoft.com/office/powerpoint/2010/main" val="916288459"/>
              </p:ext>
            </p:extLst>
          </p:nvPr>
        </p:nvGraphicFramePr>
        <p:xfrm>
          <a:off x="612742" y="1479884"/>
          <a:ext cx="10982226" cy="46970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274969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D22860-4609-43C7-8BB7-3468CB48A416}"/>
              </a:ext>
            </a:extLst>
          </p:cNvPr>
          <p:cNvSpPr>
            <a:spLocks noGrp="1"/>
          </p:cNvSpPr>
          <p:nvPr>
            <p:ph type="title"/>
          </p:nvPr>
        </p:nvSpPr>
        <p:spPr/>
        <p:txBody>
          <a:bodyPr/>
          <a:lstStyle/>
          <a:p>
            <a:r>
              <a:rPr lang="en-US" dirty="0"/>
              <a:t>Quality Payment Program Overview</a:t>
            </a:r>
          </a:p>
        </p:txBody>
      </p:sp>
    </p:spTree>
    <p:extLst>
      <p:ext uri="{BB962C8B-B14F-4D97-AF65-F5344CB8AC3E}">
        <p14:creationId xmlns:p14="http://schemas.microsoft.com/office/powerpoint/2010/main" val="35660771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B75F4-3285-41AF-C2C2-AA1925AD60C6}"/>
              </a:ext>
            </a:extLst>
          </p:cNvPr>
          <p:cNvSpPr>
            <a:spLocks noGrp="1"/>
          </p:cNvSpPr>
          <p:nvPr>
            <p:ph type="title"/>
          </p:nvPr>
        </p:nvSpPr>
        <p:spPr/>
        <p:txBody>
          <a:bodyPr/>
          <a:lstStyle/>
          <a:p>
            <a:pPr algn="ctr"/>
            <a:r>
              <a:rPr lang="en-US" dirty="0"/>
              <a:t>Quality Payment Program</a:t>
            </a:r>
          </a:p>
        </p:txBody>
      </p:sp>
      <p:pic>
        <p:nvPicPr>
          <p:cNvPr id="4" name="Picture 4" descr="A picture containing text, map&#10;&#10;Description generated with very high confidence">
            <a:extLst>
              <a:ext uri="{FF2B5EF4-FFF2-40B4-BE49-F238E27FC236}">
                <a16:creationId xmlns:a16="http://schemas.microsoft.com/office/drawing/2014/main" id="{DDEDB6A4-6A0C-90F4-E206-16A736DF037E}"/>
              </a:ext>
            </a:extLst>
          </p:cNvPr>
          <p:cNvPicPr>
            <a:picLocks noGrp="1" noChangeAspect="1"/>
          </p:cNvPicPr>
          <p:nvPr>
            <p:ph idx="1"/>
          </p:nvPr>
        </p:nvPicPr>
        <p:blipFill>
          <a:blip r:embed="rId4"/>
          <a:stretch>
            <a:fillRect/>
          </a:stretch>
        </p:blipFill>
        <p:spPr>
          <a:xfrm>
            <a:off x="2275806" y="1825625"/>
            <a:ext cx="7656262" cy="4351338"/>
          </a:xfrm>
        </p:spPr>
      </p:pic>
      <p:sp>
        <p:nvSpPr>
          <p:cNvPr id="3" name="TextBox 2">
            <a:extLst>
              <a:ext uri="{FF2B5EF4-FFF2-40B4-BE49-F238E27FC236}">
                <a16:creationId xmlns:a16="http://schemas.microsoft.com/office/drawing/2014/main" id="{4CA07FB9-6AFF-193F-AF77-47B83E870EDF}"/>
              </a:ext>
            </a:extLst>
          </p:cNvPr>
          <p:cNvSpPr txBox="1"/>
          <p:nvPr/>
        </p:nvSpPr>
        <p:spPr>
          <a:xfrm>
            <a:off x="4630118" y="6334932"/>
            <a:ext cx="6412423" cy="3680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ea typeface="+mn-lt"/>
                <a:cs typeface="+mn-lt"/>
              </a:rPr>
              <a:t>https://qpp.cms.gov/mips/reporting-options-overview</a:t>
            </a:r>
            <a:endParaRPr lang="en-US" dirty="0"/>
          </a:p>
        </p:txBody>
      </p:sp>
    </p:spTree>
    <p:extLst>
      <p:ext uri="{BB962C8B-B14F-4D97-AF65-F5344CB8AC3E}">
        <p14:creationId xmlns:p14="http://schemas.microsoft.com/office/powerpoint/2010/main" val="2437993091"/>
      </p:ext>
    </p:extLst>
  </p:cSld>
  <p:clrMapOvr>
    <a:masterClrMapping/>
  </p:clrMapOvr>
  <p:extLst>
    <p:ext uri="{6950BFC3-D8DA-4A85-94F7-54DA5524770B}">
      <p188:commentRel xmlns:p188="http://schemas.microsoft.com/office/powerpoint/2018/8/main" r:id="rId3"/>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C534F-F230-FB36-5A60-C51A3051DB03}"/>
              </a:ext>
            </a:extLst>
          </p:cNvPr>
          <p:cNvSpPr>
            <a:spLocks noGrp="1"/>
          </p:cNvSpPr>
          <p:nvPr>
            <p:ph type="title"/>
          </p:nvPr>
        </p:nvSpPr>
        <p:spPr>
          <a:xfrm>
            <a:off x="612741" y="365125"/>
            <a:ext cx="10982227" cy="1325563"/>
          </a:xfrm>
        </p:spPr>
        <p:txBody>
          <a:bodyPr anchor="ctr">
            <a:normAutofit/>
          </a:bodyPr>
          <a:lstStyle/>
          <a:p>
            <a:r>
              <a:rPr lang="en-US" dirty="0"/>
              <a:t>New for 2023 MVPs</a:t>
            </a:r>
          </a:p>
        </p:txBody>
      </p:sp>
      <p:pic>
        <p:nvPicPr>
          <p:cNvPr id="9" name="Content Placeholder 8">
            <a:extLst>
              <a:ext uri="{FF2B5EF4-FFF2-40B4-BE49-F238E27FC236}">
                <a16:creationId xmlns:a16="http://schemas.microsoft.com/office/drawing/2014/main" id="{C4D43096-238F-2550-F121-6A63B543E15D}"/>
              </a:ext>
            </a:extLst>
          </p:cNvPr>
          <p:cNvPicPr>
            <a:picLocks noGrp="1" noChangeAspect="1"/>
          </p:cNvPicPr>
          <p:nvPr>
            <p:ph idx="1"/>
          </p:nvPr>
        </p:nvPicPr>
        <p:blipFill>
          <a:blip r:embed="rId3"/>
          <a:stretch>
            <a:fillRect/>
          </a:stretch>
        </p:blipFill>
        <p:spPr>
          <a:xfrm>
            <a:off x="2206488" y="1458262"/>
            <a:ext cx="7231726" cy="4718701"/>
          </a:xfrm>
          <a:noFill/>
        </p:spPr>
      </p:pic>
      <p:sp>
        <p:nvSpPr>
          <p:cNvPr id="3" name="TextBox 2">
            <a:extLst>
              <a:ext uri="{FF2B5EF4-FFF2-40B4-BE49-F238E27FC236}">
                <a16:creationId xmlns:a16="http://schemas.microsoft.com/office/drawing/2014/main" id="{C135D31F-0251-7109-0ECF-FF7F31241C2B}"/>
              </a:ext>
            </a:extLst>
          </p:cNvPr>
          <p:cNvSpPr txBox="1"/>
          <p:nvPr/>
        </p:nvSpPr>
        <p:spPr>
          <a:xfrm>
            <a:off x="4316260" y="6393492"/>
            <a:ext cx="665967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dirty="0"/>
          </a:p>
        </p:txBody>
      </p:sp>
      <p:sp>
        <p:nvSpPr>
          <p:cNvPr id="4" name="TextBox 3">
            <a:extLst>
              <a:ext uri="{FF2B5EF4-FFF2-40B4-BE49-F238E27FC236}">
                <a16:creationId xmlns:a16="http://schemas.microsoft.com/office/drawing/2014/main" id="{C1F2D246-583D-A934-F476-BE15E87F7A13}"/>
              </a:ext>
            </a:extLst>
          </p:cNvPr>
          <p:cNvSpPr txBox="1"/>
          <p:nvPr/>
        </p:nvSpPr>
        <p:spPr>
          <a:xfrm>
            <a:off x="4316260" y="6294328"/>
            <a:ext cx="555842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cs typeface="Calibri"/>
              </a:rPr>
              <a:t>https://qpp.cms.gov/about/qpp-overview</a:t>
            </a:r>
            <a:endParaRPr lang="en-US" dirty="0"/>
          </a:p>
        </p:txBody>
      </p:sp>
    </p:spTree>
    <p:extLst>
      <p:ext uri="{BB962C8B-B14F-4D97-AF65-F5344CB8AC3E}">
        <p14:creationId xmlns:p14="http://schemas.microsoft.com/office/powerpoint/2010/main" val="38337569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16A2F-6AF6-9B53-05BC-747A5F75828D}"/>
              </a:ext>
            </a:extLst>
          </p:cNvPr>
          <p:cNvSpPr>
            <a:spLocks noGrp="1"/>
          </p:cNvSpPr>
          <p:nvPr>
            <p:ph type="title"/>
          </p:nvPr>
        </p:nvSpPr>
        <p:spPr/>
        <p:txBody>
          <a:bodyPr/>
          <a:lstStyle/>
          <a:p>
            <a:r>
              <a:rPr lang="en-US" dirty="0"/>
              <a:t>MIPS Eligibility</a:t>
            </a:r>
          </a:p>
        </p:txBody>
      </p:sp>
      <p:sp>
        <p:nvSpPr>
          <p:cNvPr id="3" name="Content Placeholder 2">
            <a:extLst>
              <a:ext uri="{FF2B5EF4-FFF2-40B4-BE49-F238E27FC236}">
                <a16:creationId xmlns:a16="http://schemas.microsoft.com/office/drawing/2014/main" id="{8530AA46-BD8B-6430-1BBA-57B281849E0F}"/>
              </a:ext>
            </a:extLst>
          </p:cNvPr>
          <p:cNvSpPr>
            <a:spLocks noGrp="1"/>
          </p:cNvSpPr>
          <p:nvPr>
            <p:ph idx="1"/>
          </p:nvPr>
        </p:nvSpPr>
        <p:spPr>
          <a:xfrm>
            <a:off x="612742" y="1690688"/>
            <a:ext cx="10982226" cy="4486275"/>
          </a:xfrm>
        </p:spPr>
        <p:txBody>
          <a:bodyPr>
            <a:normAutofit/>
          </a:bodyPr>
          <a:lstStyle/>
          <a:p>
            <a:r>
              <a:rPr lang="en-US" b="1" dirty="0"/>
              <a:t>Check Eligibility Status</a:t>
            </a:r>
          </a:p>
          <a:p>
            <a:pPr lvl="1"/>
            <a:r>
              <a:rPr lang="en-US" b="1" dirty="0">
                <a:solidFill>
                  <a:srgbClr val="0044CC"/>
                </a:solidFill>
              </a:rPr>
              <a:t>https://qpp.cms.gov</a:t>
            </a:r>
            <a:endParaRPr lang="en-US" dirty="0">
              <a:solidFill>
                <a:srgbClr val="0044CC"/>
              </a:solidFill>
            </a:endParaRPr>
          </a:p>
          <a:p>
            <a:endParaRPr lang="en-US" dirty="0"/>
          </a:p>
          <a:p>
            <a:pPr marL="0" indent="0">
              <a:buNone/>
            </a:pPr>
            <a:r>
              <a:rPr lang="en-US" sz="2800" b="1" dirty="0"/>
              <a:t>Low Volume Threshold</a:t>
            </a:r>
            <a:endParaRPr lang="en-US" b="1" dirty="0"/>
          </a:p>
          <a:p>
            <a:r>
              <a:rPr lang="en-US" dirty="0"/>
              <a:t>CMS determines a clinician to be MIPS eligible if they: </a:t>
            </a:r>
            <a:endParaRPr lang="en-US" sz="2000" dirty="0"/>
          </a:p>
          <a:p>
            <a:pPr lvl="1"/>
            <a:r>
              <a:rPr lang="en-US" dirty="0"/>
              <a:t>Bill more than $90,000 a year in allowed charges for professional services under the Medicare Physician Fee Schedule (PFS)</a:t>
            </a:r>
          </a:p>
          <a:p>
            <a:pPr lvl="1"/>
            <a:r>
              <a:rPr lang="en-US" dirty="0"/>
              <a:t>Furnish covered professional services to more than 200 Medicare beneficiaries</a:t>
            </a:r>
          </a:p>
          <a:p>
            <a:pPr lvl="1"/>
            <a:r>
              <a:rPr lang="en-US" dirty="0"/>
              <a:t>Provide more than 200 covered professional services under the PFS</a:t>
            </a:r>
          </a:p>
        </p:txBody>
      </p:sp>
      <p:pic>
        <p:nvPicPr>
          <p:cNvPr id="5" name="Picture 4">
            <a:extLst>
              <a:ext uri="{FF2B5EF4-FFF2-40B4-BE49-F238E27FC236}">
                <a16:creationId xmlns:a16="http://schemas.microsoft.com/office/drawing/2014/main" id="{7030ABB5-0A1A-49A9-5252-890224DA15A0}"/>
              </a:ext>
            </a:extLst>
          </p:cNvPr>
          <p:cNvPicPr>
            <a:picLocks noChangeAspect="1"/>
          </p:cNvPicPr>
          <p:nvPr/>
        </p:nvPicPr>
        <p:blipFill>
          <a:blip r:embed="rId3"/>
          <a:stretch>
            <a:fillRect/>
          </a:stretch>
        </p:blipFill>
        <p:spPr>
          <a:xfrm>
            <a:off x="4786776" y="1167063"/>
            <a:ext cx="5464044" cy="2261937"/>
          </a:xfrm>
          <a:prstGeom prst="rect">
            <a:avLst/>
          </a:prstGeom>
        </p:spPr>
      </p:pic>
    </p:spTree>
    <p:extLst>
      <p:ext uri="{BB962C8B-B14F-4D97-AF65-F5344CB8AC3E}">
        <p14:creationId xmlns:p14="http://schemas.microsoft.com/office/powerpoint/2010/main" val="39861501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EA76B-80CF-EFDE-D7A6-262CE7BCB2D8}"/>
              </a:ext>
            </a:extLst>
          </p:cNvPr>
          <p:cNvSpPr>
            <a:spLocks noGrp="1"/>
          </p:cNvSpPr>
          <p:nvPr>
            <p:ph type="title"/>
          </p:nvPr>
        </p:nvSpPr>
        <p:spPr/>
        <p:txBody>
          <a:bodyPr/>
          <a:lstStyle/>
          <a:p>
            <a:r>
              <a:rPr lang="en-US" dirty="0"/>
              <a:t>MIPS Timeline</a:t>
            </a:r>
          </a:p>
        </p:txBody>
      </p:sp>
      <p:pic>
        <p:nvPicPr>
          <p:cNvPr id="5" name="Content Placeholder 4">
            <a:extLst>
              <a:ext uri="{FF2B5EF4-FFF2-40B4-BE49-F238E27FC236}">
                <a16:creationId xmlns:a16="http://schemas.microsoft.com/office/drawing/2014/main" id="{EB513FAF-9EF1-86D4-0B9F-856A1849C453}"/>
              </a:ext>
            </a:extLst>
          </p:cNvPr>
          <p:cNvPicPr>
            <a:picLocks noGrp="1" noChangeAspect="1"/>
          </p:cNvPicPr>
          <p:nvPr>
            <p:ph idx="1"/>
          </p:nvPr>
        </p:nvPicPr>
        <p:blipFill>
          <a:blip r:embed="rId3"/>
          <a:stretch>
            <a:fillRect/>
          </a:stretch>
        </p:blipFill>
        <p:spPr>
          <a:xfrm>
            <a:off x="760329" y="1828660"/>
            <a:ext cx="10687050" cy="3609975"/>
          </a:xfrm>
        </p:spPr>
      </p:pic>
      <p:sp>
        <p:nvSpPr>
          <p:cNvPr id="3" name="TextBox 2">
            <a:extLst>
              <a:ext uri="{FF2B5EF4-FFF2-40B4-BE49-F238E27FC236}">
                <a16:creationId xmlns:a16="http://schemas.microsoft.com/office/drawing/2014/main" id="{FCCB75AD-2335-3480-F3A7-1C6F050C6612}"/>
              </a:ext>
            </a:extLst>
          </p:cNvPr>
          <p:cNvSpPr txBox="1"/>
          <p:nvPr/>
        </p:nvSpPr>
        <p:spPr>
          <a:xfrm>
            <a:off x="4634630" y="6106438"/>
            <a:ext cx="652919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cs typeface="Calibri"/>
              </a:rPr>
              <a:t>https://qpp.cms.gov/mips/mips-eligibility-determination-periods</a:t>
            </a:r>
            <a:endParaRPr lang="en-US" dirty="0"/>
          </a:p>
        </p:txBody>
      </p:sp>
    </p:spTree>
    <p:extLst>
      <p:ext uri="{BB962C8B-B14F-4D97-AF65-F5344CB8AC3E}">
        <p14:creationId xmlns:p14="http://schemas.microsoft.com/office/powerpoint/2010/main" val="6227883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B9AAF-3649-0A7D-C19A-8E420356C0E2}"/>
              </a:ext>
            </a:extLst>
          </p:cNvPr>
          <p:cNvSpPr>
            <a:spLocks noGrp="1"/>
          </p:cNvSpPr>
          <p:nvPr>
            <p:ph type="title"/>
          </p:nvPr>
        </p:nvSpPr>
        <p:spPr/>
        <p:txBody>
          <a:bodyPr/>
          <a:lstStyle/>
          <a:p>
            <a:r>
              <a:rPr lang="en-US" dirty="0"/>
              <a:t>MIPS Reporting Categories</a:t>
            </a:r>
          </a:p>
        </p:txBody>
      </p:sp>
      <p:pic>
        <p:nvPicPr>
          <p:cNvPr id="5" name="Content Placeholder 4">
            <a:extLst>
              <a:ext uri="{FF2B5EF4-FFF2-40B4-BE49-F238E27FC236}">
                <a16:creationId xmlns:a16="http://schemas.microsoft.com/office/drawing/2014/main" id="{C7976022-1A4C-4024-C79F-8AC0179232FC}"/>
              </a:ext>
            </a:extLst>
          </p:cNvPr>
          <p:cNvPicPr>
            <a:picLocks noGrp="1" noChangeAspect="1"/>
          </p:cNvPicPr>
          <p:nvPr>
            <p:ph idx="1"/>
          </p:nvPr>
        </p:nvPicPr>
        <p:blipFill>
          <a:blip r:embed="rId3"/>
          <a:stretch>
            <a:fillRect/>
          </a:stretch>
        </p:blipFill>
        <p:spPr>
          <a:xfrm>
            <a:off x="852487" y="1690688"/>
            <a:ext cx="10487025" cy="4086225"/>
          </a:xfrm>
        </p:spPr>
      </p:pic>
      <p:sp>
        <p:nvSpPr>
          <p:cNvPr id="3" name="TextBox 2">
            <a:extLst>
              <a:ext uri="{FF2B5EF4-FFF2-40B4-BE49-F238E27FC236}">
                <a16:creationId xmlns:a16="http://schemas.microsoft.com/office/drawing/2014/main" id="{712ECD87-16C4-769E-8EB6-02CF46506A35}"/>
              </a:ext>
            </a:extLst>
          </p:cNvPr>
          <p:cNvSpPr txBox="1"/>
          <p:nvPr/>
        </p:nvSpPr>
        <p:spPr>
          <a:xfrm>
            <a:off x="4603315" y="6263013"/>
            <a:ext cx="584026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ea typeface="+mn-lt"/>
                <a:cs typeface="+mn-lt"/>
              </a:rPr>
              <a:t>https://qpp.cms.gov/mips/traditional-mips</a:t>
            </a:r>
            <a:endParaRPr lang="en-US" dirty="0"/>
          </a:p>
        </p:txBody>
      </p:sp>
    </p:spTree>
    <p:extLst>
      <p:ext uri="{BB962C8B-B14F-4D97-AF65-F5344CB8AC3E}">
        <p14:creationId xmlns:p14="http://schemas.microsoft.com/office/powerpoint/2010/main" val="2350430734"/>
      </p:ext>
    </p:extLst>
  </p:cSld>
  <p:clrMapOvr>
    <a:masterClrMapping/>
  </p:clrMapOvr>
</p:sld>
</file>

<file path=ppt/theme/theme1.xml><?xml version="1.0" encoding="utf-8"?>
<a:theme xmlns:a="http://schemas.openxmlformats.org/drawingml/2006/main" name="Office Theme">
  <a:themeElements>
    <a:clrScheme name="Comagine">
      <a:dk1>
        <a:sysClr val="windowText" lastClr="000000"/>
      </a:dk1>
      <a:lt1>
        <a:sysClr val="window" lastClr="FFFFFF"/>
      </a:lt1>
      <a:dk2>
        <a:srgbClr val="44546A"/>
      </a:dk2>
      <a:lt2>
        <a:srgbClr val="E7E6E6"/>
      </a:lt2>
      <a:accent1>
        <a:srgbClr val="69BE46"/>
      </a:accent1>
      <a:accent2>
        <a:srgbClr val="489279"/>
      </a:accent2>
      <a:accent3>
        <a:srgbClr val="2D617D"/>
      </a:accent3>
      <a:accent4>
        <a:srgbClr val="F3CB3C"/>
      </a:accent4>
      <a:accent5>
        <a:srgbClr val="414141"/>
      </a:accent5>
      <a:accent6>
        <a:srgbClr val="69BE46"/>
      </a:accent6>
      <a:hlink>
        <a:srgbClr val="0563C1"/>
      </a:hlink>
      <a:folHlink>
        <a:srgbClr val="954F72"/>
      </a:folHlink>
    </a:clrScheme>
    <a:fontScheme name="Comagine system fonts">
      <a:majorFont>
        <a:latin typeface="Arial"/>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2 Comagine QIO Slideshow Template  -  Read-Only" id="{5D5FB822-8B01-432C-9484-4C3FC6F24CD1}" vid="{9BD8EBC0-5918-4D25-AB67-F65012B9C5C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DF7A84924B44541947431298E284367" ma:contentTypeVersion="13" ma:contentTypeDescription="Create a new document." ma:contentTypeScope="" ma:versionID="26ba62dd4ad1835169371713db4089ce">
  <xsd:schema xmlns:xsd="http://www.w3.org/2001/XMLSchema" xmlns:xs="http://www.w3.org/2001/XMLSchema" xmlns:p="http://schemas.microsoft.com/office/2006/metadata/properties" xmlns:ns2="7d0a1772-6eba-4cc8-8dff-2f9ab11b8264" xmlns:ns3="9c4bb3d4-bad8-4807-9fd8-ed252bcd6242" targetNamespace="http://schemas.microsoft.com/office/2006/metadata/properties" ma:root="true" ma:fieldsID="9c37b51128c0623286fda04c06eb7e5d" ns2:_="" ns3:_="">
    <xsd:import namespace="7d0a1772-6eba-4cc8-8dff-2f9ab11b8264"/>
    <xsd:import namespace="9c4bb3d4-bad8-4807-9fd8-ed252bcd624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d0a1772-6eba-4cc8-8dff-2f9ab11b826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73aa8de9-e94b-4d9b-9e5c-d4f0d7ca5afc"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c4bb3d4-bad8-4807-9fd8-ed252bcd6242"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1649fb64-f4e4-4eef-a9e6-6a64d7768165}" ma:internalName="TaxCatchAll" ma:showField="CatchAllData" ma:web="9c4bb3d4-bad8-4807-9fd8-ed252bcd6242">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9c4bb3d4-bad8-4807-9fd8-ed252bcd6242" xsi:nil="true"/>
    <lcf76f155ced4ddcb4097134ff3c332f xmlns="7d0a1772-6eba-4cc8-8dff-2f9ab11b8264">
      <Terms xmlns="http://schemas.microsoft.com/office/infopath/2007/PartnerControls"/>
    </lcf76f155ced4ddcb4097134ff3c332f>
    <MediaLengthInSeconds xmlns="7d0a1772-6eba-4cc8-8dff-2f9ab11b8264" xsi:nil="true"/>
  </documentManagement>
</p:properties>
</file>

<file path=customXml/itemProps1.xml><?xml version="1.0" encoding="utf-8"?>
<ds:datastoreItem xmlns:ds="http://schemas.openxmlformats.org/officeDocument/2006/customXml" ds:itemID="{D62CC70F-9FC4-4266-A3FB-81089E3819A1}">
  <ds:schemaRefs>
    <ds:schemaRef ds:uri="http://schemas.microsoft.com/sharepoint/v3/contenttype/forms"/>
  </ds:schemaRefs>
</ds:datastoreItem>
</file>

<file path=customXml/itemProps2.xml><?xml version="1.0" encoding="utf-8"?>
<ds:datastoreItem xmlns:ds="http://schemas.openxmlformats.org/officeDocument/2006/customXml" ds:itemID="{95C8C7EF-5C4D-4555-A04F-0517B853199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d0a1772-6eba-4cc8-8dff-2f9ab11b8264"/>
    <ds:schemaRef ds:uri="9c4bb3d4-bad8-4807-9fd8-ed252bcd624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9C2217E-3FB1-42D9-BCA5-8241F4DE0F98}">
  <ds:schemaRefs>
    <ds:schemaRef ds:uri="http://www.w3.org/XML/1998/namespace"/>
    <ds:schemaRef ds:uri="http://schemas.microsoft.com/office/infopath/2007/PartnerControls"/>
    <ds:schemaRef ds:uri="http://purl.org/dc/elements/1.1/"/>
    <ds:schemaRef ds:uri="7d0a1772-6eba-4cc8-8dff-2f9ab11b8264"/>
    <ds:schemaRef ds:uri="http://schemas.microsoft.com/office/2006/metadata/properties"/>
    <ds:schemaRef ds:uri="http://schemas.microsoft.com/office/2006/documentManagement/types"/>
    <ds:schemaRef ds:uri="http://purl.org/dc/dcmitype/"/>
    <ds:schemaRef ds:uri="http://schemas.openxmlformats.org/package/2006/metadata/core-properties"/>
    <ds:schemaRef ds:uri="9c4bb3d4-bad8-4807-9fd8-ed252bcd6242"/>
    <ds:schemaRef ds:uri="http://purl.org/dc/terms/"/>
  </ds:schemaRefs>
</ds:datastoreItem>
</file>

<file path=docProps/app.xml><?xml version="1.0" encoding="utf-8"?>
<Properties xmlns="http://schemas.openxmlformats.org/officeDocument/2006/extended-properties" xmlns:vt="http://schemas.openxmlformats.org/officeDocument/2006/docPropsVTypes">
  <Template>2022 Comagine QIO Slideshow Template (3)</Template>
  <TotalTime>28415</TotalTime>
  <Words>2156</Words>
  <Application>Microsoft Office PowerPoint</Application>
  <PresentationFormat>Widescreen</PresentationFormat>
  <Paragraphs>223</Paragraphs>
  <Slides>26</Slides>
  <Notes>17</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Clinical Considerations for Reporting on Adult Immunizations for Medicare</vt:lpstr>
      <vt:lpstr>PowerPoint Presentation</vt:lpstr>
      <vt:lpstr>Why Does this Matter?</vt:lpstr>
      <vt:lpstr>Quality Payment Program Overview</vt:lpstr>
      <vt:lpstr>Quality Payment Program</vt:lpstr>
      <vt:lpstr>New for 2023 MVPs</vt:lpstr>
      <vt:lpstr>MIPS Eligibility</vt:lpstr>
      <vt:lpstr>MIPS Timeline</vt:lpstr>
      <vt:lpstr>MIPS Reporting Categories</vt:lpstr>
      <vt:lpstr>Quality Reporting</vt:lpstr>
      <vt:lpstr>Changes to Immunizations Quality Measures in 2023</vt:lpstr>
      <vt:lpstr>Measure 493: calculated by 4 performance rates</vt:lpstr>
      <vt:lpstr>Measure 493: Adult Immunization Status</vt:lpstr>
      <vt:lpstr>Submission Criteria 1 (Influenza)</vt:lpstr>
      <vt:lpstr>Submission Criteria 2 (Tdap)</vt:lpstr>
      <vt:lpstr>Submission Criteria 3 (Shingles)</vt:lpstr>
      <vt:lpstr>Submission Criteria 4 (Pneumococcal)</vt:lpstr>
      <vt:lpstr>Denominator Exclusions</vt:lpstr>
      <vt:lpstr>Reporting Methods for Measure 493</vt:lpstr>
      <vt:lpstr>Evidence Based Best Practices  for Improving Adult Immunization Rates</vt:lpstr>
      <vt:lpstr>Adult Immunizations Protocols for Your Clinic</vt:lpstr>
      <vt:lpstr>Comagine Resources</vt:lpstr>
      <vt:lpstr>Vaccination Station 2.0</vt:lpstr>
      <vt:lpstr>Questions? Comments?</vt:lpstr>
      <vt:lpstr>Contact us!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Vaccination Station</dc:title>
  <dc:creator>London Manor-Petersen</dc:creator>
  <cp:keywords/>
  <cp:lastModifiedBy>Michael Knackstedt</cp:lastModifiedBy>
  <cp:revision>33</cp:revision>
  <dcterms:created xsi:type="dcterms:W3CDTF">2023-05-09T19:40:21Z</dcterms:created>
  <dcterms:modified xsi:type="dcterms:W3CDTF">2023-08-04T20:40:01Z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0x010100FDF7A84924B44541947431298E284367</vt:lpwstr>
  </property>
  <property fmtid="{D5CDD505-2E9C-101B-9397-08002B2CF9AE}" pid="3" name="_dlc_DocIdItemGuid">
    <vt:lpwstr>6bfd6854-584d-41b4-97f3-e2bae4050558</vt:lpwstr>
  </property>
  <property fmtid="{D5CDD505-2E9C-101B-9397-08002B2CF9AE}" pid="4" name="TaxKeyword">
    <vt:lpwstr/>
  </property>
  <property fmtid="{D5CDD505-2E9C-101B-9397-08002B2CF9AE}" pid="5" name="Order">
    <vt:r8>594500</vt:r8>
  </property>
  <property fmtid="{D5CDD505-2E9C-101B-9397-08002B2CF9AE}" pid="6" name="xd_Signature">
    <vt:bool>false</vt:bool>
  </property>
  <property fmtid="{D5CDD505-2E9C-101B-9397-08002B2CF9AE}" pid="7" name="xd_ProgID">
    <vt:lpwstr/>
  </property>
  <property fmtid="{D5CDD505-2E9C-101B-9397-08002B2CF9AE}" pid="8" name="TriggerFlowInfo">
    <vt:lpwstr/>
  </property>
  <property fmtid="{D5CDD505-2E9C-101B-9397-08002B2CF9AE}" pid="9" name="_ColorHex">
    <vt:lpwstr/>
  </property>
  <property fmtid="{D5CDD505-2E9C-101B-9397-08002B2CF9AE}" pid="10" name="_Emoji">
    <vt:lpwstr/>
  </property>
  <property fmtid="{D5CDD505-2E9C-101B-9397-08002B2CF9AE}" pid="11" name="ComplianceAssetId">
    <vt:lpwstr/>
  </property>
  <property fmtid="{D5CDD505-2E9C-101B-9397-08002B2CF9AE}" pid="12" name="TemplateUrl">
    <vt:lpwstr/>
  </property>
  <property fmtid="{D5CDD505-2E9C-101B-9397-08002B2CF9AE}" pid="13" name="_ColorTag">
    <vt:lpwstr/>
  </property>
  <property fmtid="{D5CDD505-2E9C-101B-9397-08002B2CF9AE}" pid="14" name="_ExtendedDescription">
    <vt:lpwstr/>
  </property>
  <property fmtid="{D5CDD505-2E9C-101B-9397-08002B2CF9AE}" pid="15" name="MediaServiceImageTags">
    <vt:lpwstr/>
  </property>
</Properties>
</file>