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208"/>
  </p:normalViewPr>
  <p:slideViewPr>
    <p:cSldViewPr snapToGrid="0">
      <p:cViewPr>
        <p:scale>
          <a:sx n="92" d="100"/>
          <a:sy n="92" d="100"/>
        </p:scale>
        <p:origin x="1864" y="872"/>
      </p:cViewPr>
      <p:guideLst/>
    </p:cSldViewPr>
  </p:slideViewPr>
  <p:notesTextViewPr>
    <p:cViewPr>
      <p:scale>
        <a:sx n="80" d="100"/>
        <a:sy n="8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F54D7-AB8C-40FB-87AF-9A4F468794B3}"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31EA3D3-3749-459B-AE61-91D6A5E3B1DD}">
      <dgm:prSet/>
      <dgm:spPr/>
      <dgm:t>
        <a:bodyPr/>
        <a:lstStyle/>
        <a:p>
          <a:r>
            <a:rPr lang="en-US"/>
            <a:t>Hesitancy</a:t>
          </a:r>
        </a:p>
      </dgm:t>
    </dgm:pt>
    <dgm:pt modelId="{2AD00738-439B-4608-B850-C239BD5A00AC}" type="parTrans" cxnId="{42DB69D4-E430-4EF0-9EFA-2FDFD28E5229}">
      <dgm:prSet/>
      <dgm:spPr/>
      <dgm:t>
        <a:bodyPr/>
        <a:lstStyle/>
        <a:p>
          <a:endParaRPr lang="en-US"/>
        </a:p>
      </dgm:t>
    </dgm:pt>
    <dgm:pt modelId="{EEA3FD7A-AA9C-4885-A26D-2B90B0641835}" type="sibTrans" cxnId="{42DB69D4-E430-4EF0-9EFA-2FDFD28E5229}">
      <dgm:prSet/>
      <dgm:spPr/>
      <dgm:t>
        <a:bodyPr/>
        <a:lstStyle/>
        <a:p>
          <a:endParaRPr lang="en-US"/>
        </a:p>
      </dgm:t>
    </dgm:pt>
    <dgm:pt modelId="{5C8A7AC8-EC1B-4FF6-85CA-0470381F7238}">
      <dgm:prSet/>
      <dgm:spPr/>
      <dgm:t>
        <a:bodyPr/>
        <a:lstStyle/>
        <a:p>
          <a:r>
            <a:rPr lang="en-US"/>
            <a:t>Health literacy</a:t>
          </a:r>
        </a:p>
      </dgm:t>
    </dgm:pt>
    <dgm:pt modelId="{1B801E04-7C26-4CA5-A87E-AAC6215ACC47}" type="parTrans" cxnId="{CFC4E7D1-848E-461E-A385-F3FE83971172}">
      <dgm:prSet/>
      <dgm:spPr/>
      <dgm:t>
        <a:bodyPr/>
        <a:lstStyle/>
        <a:p>
          <a:endParaRPr lang="en-US"/>
        </a:p>
      </dgm:t>
    </dgm:pt>
    <dgm:pt modelId="{8C63E177-EF78-4948-B6BB-CC3BB7144C6E}" type="sibTrans" cxnId="{CFC4E7D1-848E-461E-A385-F3FE83971172}">
      <dgm:prSet/>
      <dgm:spPr/>
      <dgm:t>
        <a:bodyPr/>
        <a:lstStyle/>
        <a:p>
          <a:endParaRPr lang="en-US"/>
        </a:p>
      </dgm:t>
    </dgm:pt>
    <dgm:pt modelId="{005876B2-CA75-4985-A04C-C60BEEBD4A6D}">
      <dgm:prSet/>
      <dgm:spPr/>
      <dgm:t>
        <a:bodyPr/>
        <a:lstStyle/>
        <a:p>
          <a:r>
            <a:rPr lang="en-US"/>
            <a:t>Trust</a:t>
          </a:r>
        </a:p>
      </dgm:t>
    </dgm:pt>
    <dgm:pt modelId="{6C685BFA-8773-491B-86A4-4E8B5DB249A7}" type="parTrans" cxnId="{349E33BA-754C-4B3F-9853-9658B455FFC7}">
      <dgm:prSet/>
      <dgm:spPr/>
      <dgm:t>
        <a:bodyPr/>
        <a:lstStyle/>
        <a:p>
          <a:endParaRPr lang="en-US"/>
        </a:p>
      </dgm:t>
    </dgm:pt>
    <dgm:pt modelId="{F1E0E4FC-765A-4E17-A40D-AD6C8DBB55FE}" type="sibTrans" cxnId="{349E33BA-754C-4B3F-9853-9658B455FFC7}">
      <dgm:prSet/>
      <dgm:spPr/>
      <dgm:t>
        <a:bodyPr/>
        <a:lstStyle/>
        <a:p>
          <a:endParaRPr lang="en-US"/>
        </a:p>
      </dgm:t>
    </dgm:pt>
    <dgm:pt modelId="{26625B28-08AB-4136-9DEE-851A80681799}">
      <dgm:prSet/>
      <dgm:spPr/>
      <dgm:t>
        <a:bodyPr/>
        <a:lstStyle/>
        <a:p>
          <a:r>
            <a:rPr lang="en-US"/>
            <a:t>Cost-based concerns</a:t>
          </a:r>
        </a:p>
      </dgm:t>
    </dgm:pt>
    <dgm:pt modelId="{A825B22E-4240-4D2C-9899-1931065C521C}" type="parTrans" cxnId="{92F9FE10-9DF8-43E0-ABA6-D3B1ADE85D3F}">
      <dgm:prSet/>
      <dgm:spPr/>
      <dgm:t>
        <a:bodyPr/>
        <a:lstStyle/>
        <a:p>
          <a:endParaRPr lang="en-US"/>
        </a:p>
      </dgm:t>
    </dgm:pt>
    <dgm:pt modelId="{08061B6C-90DC-4136-81BB-AED4A190EAAA}" type="sibTrans" cxnId="{92F9FE10-9DF8-43E0-ABA6-D3B1ADE85D3F}">
      <dgm:prSet/>
      <dgm:spPr/>
      <dgm:t>
        <a:bodyPr/>
        <a:lstStyle/>
        <a:p>
          <a:endParaRPr lang="en-US"/>
        </a:p>
      </dgm:t>
    </dgm:pt>
    <dgm:pt modelId="{384ED445-AFB6-491C-A572-0D45EFB7F67E}">
      <dgm:prSet/>
      <dgm:spPr/>
      <dgm:t>
        <a:bodyPr/>
        <a:lstStyle/>
        <a:p>
          <a:r>
            <a:rPr lang="en-US"/>
            <a:t>Complacency</a:t>
          </a:r>
        </a:p>
      </dgm:t>
    </dgm:pt>
    <dgm:pt modelId="{748955D6-1C7B-43CE-92CE-F20FFA8668C4}" type="parTrans" cxnId="{4F2302F4-F933-4E5D-9EDB-FBDC608207B5}">
      <dgm:prSet/>
      <dgm:spPr/>
      <dgm:t>
        <a:bodyPr/>
        <a:lstStyle/>
        <a:p>
          <a:endParaRPr lang="en-US"/>
        </a:p>
      </dgm:t>
    </dgm:pt>
    <dgm:pt modelId="{9E962B27-295E-4A54-A68C-5EB73570FC22}" type="sibTrans" cxnId="{4F2302F4-F933-4E5D-9EDB-FBDC608207B5}">
      <dgm:prSet/>
      <dgm:spPr/>
      <dgm:t>
        <a:bodyPr/>
        <a:lstStyle/>
        <a:p>
          <a:endParaRPr lang="en-US"/>
        </a:p>
      </dgm:t>
    </dgm:pt>
    <dgm:pt modelId="{35E772B8-1817-5948-A4D9-2E4917C85DFC}" type="pres">
      <dgm:prSet presAssocID="{7C3F54D7-AB8C-40FB-87AF-9A4F468794B3}" presName="linear" presStyleCnt="0">
        <dgm:presLayoutVars>
          <dgm:dir/>
          <dgm:animLvl val="lvl"/>
          <dgm:resizeHandles val="exact"/>
        </dgm:presLayoutVars>
      </dgm:prSet>
      <dgm:spPr/>
    </dgm:pt>
    <dgm:pt modelId="{246ABCB0-21DC-AA46-AE57-B46290EBF955}" type="pres">
      <dgm:prSet presAssocID="{431EA3D3-3749-459B-AE61-91D6A5E3B1DD}" presName="parentLin" presStyleCnt="0"/>
      <dgm:spPr/>
    </dgm:pt>
    <dgm:pt modelId="{595857C7-BDED-F740-A9C5-486F33803AD9}" type="pres">
      <dgm:prSet presAssocID="{431EA3D3-3749-459B-AE61-91D6A5E3B1DD}" presName="parentLeftMargin" presStyleLbl="node1" presStyleIdx="0" presStyleCnt="5"/>
      <dgm:spPr/>
    </dgm:pt>
    <dgm:pt modelId="{3654B353-E324-0546-8838-D093446304FB}" type="pres">
      <dgm:prSet presAssocID="{431EA3D3-3749-459B-AE61-91D6A5E3B1DD}" presName="parentText" presStyleLbl="node1" presStyleIdx="0" presStyleCnt="5">
        <dgm:presLayoutVars>
          <dgm:chMax val="0"/>
          <dgm:bulletEnabled val="1"/>
        </dgm:presLayoutVars>
      </dgm:prSet>
      <dgm:spPr/>
    </dgm:pt>
    <dgm:pt modelId="{AA4C63C7-8CE0-4C40-968F-F8B48A9E5C5D}" type="pres">
      <dgm:prSet presAssocID="{431EA3D3-3749-459B-AE61-91D6A5E3B1DD}" presName="negativeSpace" presStyleCnt="0"/>
      <dgm:spPr/>
    </dgm:pt>
    <dgm:pt modelId="{E1C2FF0D-D721-F74A-9C54-BE3EDC1516DD}" type="pres">
      <dgm:prSet presAssocID="{431EA3D3-3749-459B-AE61-91D6A5E3B1DD}" presName="childText" presStyleLbl="conFgAcc1" presStyleIdx="0" presStyleCnt="5">
        <dgm:presLayoutVars>
          <dgm:bulletEnabled val="1"/>
        </dgm:presLayoutVars>
      </dgm:prSet>
      <dgm:spPr/>
    </dgm:pt>
    <dgm:pt modelId="{A18DE77A-5C22-8B48-AB1F-EF60081D4ACC}" type="pres">
      <dgm:prSet presAssocID="{EEA3FD7A-AA9C-4885-A26D-2B90B0641835}" presName="spaceBetweenRectangles" presStyleCnt="0"/>
      <dgm:spPr/>
    </dgm:pt>
    <dgm:pt modelId="{C5429DB6-9905-BD49-AEFC-4D1872EAF575}" type="pres">
      <dgm:prSet presAssocID="{5C8A7AC8-EC1B-4FF6-85CA-0470381F7238}" presName="parentLin" presStyleCnt="0"/>
      <dgm:spPr/>
    </dgm:pt>
    <dgm:pt modelId="{69F09069-13C1-4E48-904A-28912CA4E1C4}" type="pres">
      <dgm:prSet presAssocID="{5C8A7AC8-EC1B-4FF6-85CA-0470381F7238}" presName="parentLeftMargin" presStyleLbl="node1" presStyleIdx="0" presStyleCnt="5"/>
      <dgm:spPr/>
    </dgm:pt>
    <dgm:pt modelId="{23FA6F90-5BE4-E047-8C00-70871C4BA959}" type="pres">
      <dgm:prSet presAssocID="{5C8A7AC8-EC1B-4FF6-85CA-0470381F7238}" presName="parentText" presStyleLbl="node1" presStyleIdx="1" presStyleCnt="5">
        <dgm:presLayoutVars>
          <dgm:chMax val="0"/>
          <dgm:bulletEnabled val="1"/>
        </dgm:presLayoutVars>
      </dgm:prSet>
      <dgm:spPr/>
    </dgm:pt>
    <dgm:pt modelId="{90C74A82-660D-4944-9F40-A05FA482B100}" type="pres">
      <dgm:prSet presAssocID="{5C8A7AC8-EC1B-4FF6-85CA-0470381F7238}" presName="negativeSpace" presStyleCnt="0"/>
      <dgm:spPr/>
    </dgm:pt>
    <dgm:pt modelId="{402DD441-CAB3-C942-95BC-789F88625A3A}" type="pres">
      <dgm:prSet presAssocID="{5C8A7AC8-EC1B-4FF6-85CA-0470381F7238}" presName="childText" presStyleLbl="conFgAcc1" presStyleIdx="1" presStyleCnt="5">
        <dgm:presLayoutVars>
          <dgm:bulletEnabled val="1"/>
        </dgm:presLayoutVars>
      </dgm:prSet>
      <dgm:spPr/>
    </dgm:pt>
    <dgm:pt modelId="{AB75C7AE-B9D0-DD41-93A9-9B44D8BDA079}" type="pres">
      <dgm:prSet presAssocID="{8C63E177-EF78-4948-B6BB-CC3BB7144C6E}" presName="spaceBetweenRectangles" presStyleCnt="0"/>
      <dgm:spPr/>
    </dgm:pt>
    <dgm:pt modelId="{B81CD925-E781-114F-A2A2-A67481AD5B62}" type="pres">
      <dgm:prSet presAssocID="{005876B2-CA75-4985-A04C-C60BEEBD4A6D}" presName="parentLin" presStyleCnt="0"/>
      <dgm:spPr/>
    </dgm:pt>
    <dgm:pt modelId="{469C6DD8-2884-2E49-AD73-B8BDC2C53F08}" type="pres">
      <dgm:prSet presAssocID="{005876B2-CA75-4985-A04C-C60BEEBD4A6D}" presName="parentLeftMargin" presStyleLbl="node1" presStyleIdx="1" presStyleCnt="5"/>
      <dgm:spPr/>
    </dgm:pt>
    <dgm:pt modelId="{9B9ED116-23C4-2540-9D13-6EFAD434303B}" type="pres">
      <dgm:prSet presAssocID="{005876B2-CA75-4985-A04C-C60BEEBD4A6D}" presName="parentText" presStyleLbl="node1" presStyleIdx="2" presStyleCnt="5">
        <dgm:presLayoutVars>
          <dgm:chMax val="0"/>
          <dgm:bulletEnabled val="1"/>
        </dgm:presLayoutVars>
      </dgm:prSet>
      <dgm:spPr/>
    </dgm:pt>
    <dgm:pt modelId="{0FC7504F-1671-FA49-9F03-3D46F04B9FE2}" type="pres">
      <dgm:prSet presAssocID="{005876B2-CA75-4985-A04C-C60BEEBD4A6D}" presName="negativeSpace" presStyleCnt="0"/>
      <dgm:spPr/>
    </dgm:pt>
    <dgm:pt modelId="{3E64B754-6BD8-6644-BA18-315474E982C3}" type="pres">
      <dgm:prSet presAssocID="{005876B2-CA75-4985-A04C-C60BEEBD4A6D}" presName="childText" presStyleLbl="conFgAcc1" presStyleIdx="2" presStyleCnt="5">
        <dgm:presLayoutVars>
          <dgm:bulletEnabled val="1"/>
        </dgm:presLayoutVars>
      </dgm:prSet>
      <dgm:spPr/>
    </dgm:pt>
    <dgm:pt modelId="{3492C91A-AF4C-2A41-B531-9A7C6789AB67}" type="pres">
      <dgm:prSet presAssocID="{F1E0E4FC-765A-4E17-A40D-AD6C8DBB55FE}" presName="spaceBetweenRectangles" presStyleCnt="0"/>
      <dgm:spPr/>
    </dgm:pt>
    <dgm:pt modelId="{6010503E-6CA4-EB42-A4FB-04A8BC2EC296}" type="pres">
      <dgm:prSet presAssocID="{26625B28-08AB-4136-9DEE-851A80681799}" presName="parentLin" presStyleCnt="0"/>
      <dgm:spPr/>
    </dgm:pt>
    <dgm:pt modelId="{D98B8A06-6ACB-694F-8CFB-131D03E3A297}" type="pres">
      <dgm:prSet presAssocID="{26625B28-08AB-4136-9DEE-851A80681799}" presName="parentLeftMargin" presStyleLbl="node1" presStyleIdx="2" presStyleCnt="5"/>
      <dgm:spPr/>
    </dgm:pt>
    <dgm:pt modelId="{DC9B2314-4276-8C4E-A6D8-558E66FCE16C}" type="pres">
      <dgm:prSet presAssocID="{26625B28-08AB-4136-9DEE-851A80681799}" presName="parentText" presStyleLbl="node1" presStyleIdx="3" presStyleCnt="5">
        <dgm:presLayoutVars>
          <dgm:chMax val="0"/>
          <dgm:bulletEnabled val="1"/>
        </dgm:presLayoutVars>
      </dgm:prSet>
      <dgm:spPr/>
    </dgm:pt>
    <dgm:pt modelId="{8AF57081-192B-154B-A145-C815C0242499}" type="pres">
      <dgm:prSet presAssocID="{26625B28-08AB-4136-9DEE-851A80681799}" presName="negativeSpace" presStyleCnt="0"/>
      <dgm:spPr/>
    </dgm:pt>
    <dgm:pt modelId="{87CB64D5-4CD3-D949-9D17-F0B3FB48A0D2}" type="pres">
      <dgm:prSet presAssocID="{26625B28-08AB-4136-9DEE-851A80681799}" presName="childText" presStyleLbl="conFgAcc1" presStyleIdx="3" presStyleCnt="5">
        <dgm:presLayoutVars>
          <dgm:bulletEnabled val="1"/>
        </dgm:presLayoutVars>
      </dgm:prSet>
      <dgm:spPr/>
    </dgm:pt>
    <dgm:pt modelId="{3E7475F3-BA7D-F14F-8A79-BF4439468DBE}" type="pres">
      <dgm:prSet presAssocID="{08061B6C-90DC-4136-81BB-AED4A190EAAA}" presName="spaceBetweenRectangles" presStyleCnt="0"/>
      <dgm:spPr/>
    </dgm:pt>
    <dgm:pt modelId="{3EE6A9DC-432F-5C48-9F17-301F7AB14DBD}" type="pres">
      <dgm:prSet presAssocID="{384ED445-AFB6-491C-A572-0D45EFB7F67E}" presName="parentLin" presStyleCnt="0"/>
      <dgm:spPr/>
    </dgm:pt>
    <dgm:pt modelId="{9E7C84A0-8D00-5649-B975-DECC89965250}" type="pres">
      <dgm:prSet presAssocID="{384ED445-AFB6-491C-A572-0D45EFB7F67E}" presName="parentLeftMargin" presStyleLbl="node1" presStyleIdx="3" presStyleCnt="5"/>
      <dgm:spPr/>
    </dgm:pt>
    <dgm:pt modelId="{4358CDB4-5815-2549-8E5C-A5C38ED17567}" type="pres">
      <dgm:prSet presAssocID="{384ED445-AFB6-491C-A572-0D45EFB7F67E}" presName="parentText" presStyleLbl="node1" presStyleIdx="4" presStyleCnt="5">
        <dgm:presLayoutVars>
          <dgm:chMax val="0"/>
          <dgm:bulletEnabled val="1"/>
        </dgm:presLayoutVars>
      </dgm:prSet>
      <dgm:spPr/>
    </dgm:pt>
    <dgm:pt modelId="{08AE43F2-170D-5B4F-817E-C74281FC1575}" type="pres">
      <dgm:prSet presAssocID="{384ED445-AFB6-491C-A572-0D45EFB7F67E}" presName="negativeSpace" presStyleCnt="0"/>
      <dgm:spPr/>
    </dgm:pt>
    <dgm:pt modelId="{01319D25-F2F8-6D49-A52D-C1C7D2A30645}" type="pres">
      <dgm:prSet presAssocID="{384ED445-AFB6-491C-A572-0D45EFB7F67E}" presName="childText" presStyleLbl="conFgAcc1" presStyleIdx="4" presStyleCnt="5">
        <dgm:presLayoutVars>
          <dgm:bulletEnabled val="1"/>
        </dgm:presLayoutVars>
      </dgm:prSet>
      <dgm:spPr/>
    </dgm:pt>
  </dgm:ptLst>
  <dgm:cxnLst>
    <dgm:cxn modelId="{FF314706-3008-D946-83C2-05C0D11710B9}" type="presOf" srcId="{005876B2-CA75-4985-A04C-C60BEEBD4A6D}" destId="{469C6DD8-2884-2E49-AD73-B8BDC2C53F08}" srcOrd="0" destOrd="0" presId="urn:microsoft.com/office/officeart/2005/8/layout/list1"/>
    <dgm:cxn modelId="{92F9FE10-9DF8-43E0-ABA6-D3B1ADE85D3F}" srcId="{7C3F54D7-AB8C-40FB-87AF-9A4F468794B3}" destId="{26625B28-08AB-4136-9DEE-851A80681799}" srcOrd="3" destOrd="0" parTransId="{A825B22E-4240-4D2C-9899-1931065C521C}" sibTransId="{08061B6C-90DC-4136-81BB-AED4A190EAAA}"/>
    <dgm:cxn modelId="{E54A2818-0875-6E4D-9FC5-E883C7B624B0}" type="presOf" srcId="{5C8A7AC8-EC1B-4FF6-85CA-0470381F7238}" destId="{23FA6F90-5BE4-E047-8C00-70871C4BA959}" srcOrd="1" destOrd="0" presId="urn:microsoft.com/office/officeart/2005/8/layout/list1"/>
    <dgm:cxn modelId="{11D35E27-8C55-0843-8A7C-A095C6EDD527}" type="presOf" srcId="{431EA3D3-3749-459B-AE61-91D6A5E3B1DD}" destId="{595857C7-BDED-F740-A9C5-486F33803AD9}" srcOrd="0" destOrd="0" presId="urn:microsoft.com/office/officeart/2005/8/layout/list1"/>
    <dgm:cxn modelId="{CDA22A7B-853B-D842-9BE3-3164FF022F82}" type="presOf" srcId="{005876B2-CA75-4985-A04C-C60BEEBD4A6D}" destId="{9B9ED116-23C4-2540-9D13-6EFAD434303B}" srcOrd="1" destOrd="0" presId="urn:microsoft.com/office/officeart/2005/8/layout/list1"/>
    <dgm:cxn modelId="{2ECCAB7F-2C11-8647-9C3E-1BEB3F1C43C3}" type="presOf" srcId="{431EA3D3-3749-459B-AE61-91D6A5E3B1DD}" destId="{3654B353-E324-0546-8838-D093446304FB}" srcOrd="1" destOrd="0" presId="urn:microsoft.com/office/officeart/2005/8/layout/list1"/>
    <dgm:cxn modelId="{54AC5DB4-1C3B-CB4A-A054-3C82A6B53049}" type="presOf" srcId="{26625B28-08AB-4136-9DEE-851A80681799}" destId="{DC9B2314-4276-8C4E-A6D8-558E66FCE16C}" srcOrd="1" destOrd="0" presId="urn:microsoft.com/office/officeart/2005/8/layout/list1"/>
    <dgm:cxn modelId="{349E33BA-754C-4B3F-9853-9658B455FFC7}" srcId="{7C3F54D7-AB8C-40FB-87AF-9A4F468794B3}" destId="{005876B2-CA75-4985-A04C-C60BEEBD4A6D}" srcOrd="2" destOrd="0" parTransId="{6C685BFA-8773-491B-86A4-4E8B5DB249A7}" sibTransId="{F1E0E4FC-765A-4E17-A40D-AD6C8DBB55FE}"/>
    <dgm:cxn modelId="{B29027BC-3BC6-7041-957D-81D111EB77D8}" type="presOf" srcId="{7C3F54D7-AB8C-40FB-87AF-9A4F468794B3}" destId="{35E772B8-1817-5948-A4D9-2E4917C85DFC}" srcOrd="0" destOrd="0" presId="urn:microsoft.com/office/officeart/2005/8/layout/list1"/>
    <dgm:cxn modelId="{F36BF1C6-766C-3648-8426-7AE04CAABBEF}" type="presOf" srcId="{5C8A7AC8-EC1B-4FF6-85CA-0470381F7238}" destId="{69F09069-13C1-4E48-904A-28912CA4E1C4}" srcOrd="0" destOrd="0" presId="urn:microsoft.com/office/officeart/2005/8/layout/list1"/>
    <dgm:cxn modelId="{5938FAD0-AEAC-5E47-AE3F-28BF6F55708B}" type="presOf" srcId="{384ED445-AFB6-491C-A572-0D45EFB7F67E}" destId="{9E7C84A0-8D00-5649-B975-DECC89965250}" srcOrd="0" destOrd="0" presId="urn:microsoft.com/office/officeart/2005/8/layout/list1"/>
    <dgm:cxn modelId="{CFC4E7D1-848E-461E-A385-F3FE83971172}" srcId="{7C3F54D7-AB8C-40FB-87AF-9A4F468794B3}" destId="{5C8A7AC8-EC1B-4FF6-85CA-0470381F7238}" srcOrd="1" destOrd="0" parTransId="{1B801E04-7C26-4CA5-A87E-AAC6215ACC47}" sibTransId="{8C63E177-EF78-4948-B6BB-CC3BB7144C6E}"/>
    <dgm:cxn modelId="{42DB69D4-E430-4EF0-9EFA-2FDFD28E5229}" srcId="{7C3F54D7-AB8C-40FB-87AF-9A4F468794B3}" destId="{431EA3D3-3749-459B-AE61-91D6A5E3B1DD}" srcOrd="0" destOrd="0" parTransId="{2AD00738-439B-4608-B850-C239BD5A00AC}" sibTransId="{EEA3FD7A-AA9C-4885-A26D-2B90B0641835}"/>
    <dgm:cxn modelId="{6EC52FEF-F0E9-B149-92D4-F8411CB725D3}" type="presOf" srcId="{384ED445-AFB6-491C-A572-0D45EFB7F67E}" destId="{4358CDB4-5815-2549-8E5C-A5C38ED17567}" srcOrd="1" destOrd="0" presId="urn:microsoft.com/office/officeart/2005/8/layout/list1"/>
    <dgm:cxn modelId="{4F2302F4-F933-4E5D-9EDB-FBDC608207B5}" srcId="{7C3F54D7-AB8C-40FB-87AF-9A4F468794B3}" destId="{384ED445-AFB6-491C-A572-0D45EFB7F67E}" srcOrd="4" destOrd="0" parTransId="{748955D6-1C7B-43CE-92CE-F20FFA8668C4}" sibTransId="{9E962B27-295E-4A54-A68C-5EB73570FC22}"/>
    <dgm:cxn modelId="{F0A591FF-FEC3-5B49-A7F6-6B1F2580F468}" type="presOf" srcId="{26625B28-08AB-4136-9DEE-851A80681799}" destId="{D98B8A06-6ACB-694F-8CFB-131D03E3A297}" srcOrd="0" destOrd="0" presId="urn:microsoft.com/office/officeart/2005/8/layout/list1"/>
    <dgm:cxn modelId="{6C2DC10B-9862-C643-AB86-3E4DCCAC09B3}" type="presParOf" srcId="{35E772B8-1817-5948-A4D9-2E4917C85DFC}" destId="{246ABCB0-21DC-AA46-AE57-B46290EBF955}" srcOrd="0" destOrd="0" presId="urn:microsoft.com/office/officeart/2005/8/layout/list1"/>
    <dgm:cxn modelId="{B3BF931E-C2D1-D84A-9670-FF485E529000}" type="presParOf" srcId="{246ABCB0-21DC-AA46-AE57-B46290EBF955}" destId="{595857C7-BDED-F740-A9C5-486F33803AD9}" srcOrd="0" destOrd="0" presId="urn:microsoft.com/office/officeart/2005/8/layout/list1"/>
    <dgm:cxn modelId="{4530B25F-A977-0E4B-AD0F-D030ECBFB954}" type="presParOf" srcId="{246ABCB0-21DC-AA46-AE57-B46290EBF955}" destId="{3654B353-E324-0546-8838-D093446304FB}" srcOrd="1" destOrd="0" presId="urn:microsoft.com/office/officeart/2005/8/layout/list1"/>
    <dgm:cxn modelId="{99C97508-61C0-9948-9C31-08065618537F}" type="presParOf" srcId="{35E772B8-1817-5948-A4D9-2E4917C85DFC}" destId="{AA4C63C7-8CE0-4C40-968F-F8B48A9E5C5D}" srcOrd="1" destOrd="0" presId="urn:microsoft.com/office/officeart/2005/8/layout/list1"/>
    <dgm:cxn modelId="{FF844B62-79F8-BC4B-8D23-7A14CD723E56}" type="presParOf" srcId="{35E772B8-1817-5948-A4D9-2E4917C85DFC}" destId="{E1C2FF0D-D721-F74A-9C54-BE3EDC1516DD}" srcOrd="2" destOrd="0" presId="urn:microsoft.com/office/officeart/2005/8/layout/list1"/>
    <dgm:cxn modelId="{766A4A97-F7A3-5744-8177-17704E80C7A5}" type="presParOf" srcId="{35E772B8-1817-5948-A4D9-2E4917C85DFC}" destId="{A18DE77A-5C22-8B48-AB1F-EF60081D4ACC}" srcOrd="3" destOrd="0" presId="urn:microsoft.com/office/officeart/2005/8/layout/list1"/>
    <dgm:cxn modelId="{E7D86E58-FCD0-184B-9F80-313399F28D24}" type="presParOf" srcId="{35E772B8-1817-5948-A4D9-2E4917C85DFC}" destId="{C5429DB6-9905-BD49-AEFC-4D1872EAF575}" srcOrd="4" destOrd="0" presId="urn:microsoft.com/office/officeart/2005/8/layout/list1"/>
    <dgm:cxn modelId="{F2828853-82E3-1F43-8D92-519AB31BF134}" type="presParOf" srcId="{C5429DB6-9905-BD49-AEFC-4D1872EAF575}" destId="{69F09069-13C1-4E48-904A-28912CA4E1C4}" srcOrd="0" destOrd="0" presId="urn:microsoft.com/office/officeart/2005/8/layout/list1"/>
    <dgm:cxn modelId="{1AEEFA0B-108A-6743-B98B-3A7F817B1820}" type="presParOf" srcId="{C5429DB6-9905-BD49-AEFC-4D1872EAF575}" destId="{23FA6F90-5BE4-E047-8C00-70871C4BA959}" srcOrd="1" destOrd="0" presId="urn:microsoft.com/office/officeart/2005/8/layout/list1"/>
    <dgm:cxn modelId="{393ABD71-E7EA-8B4F-9C5B-890B70B44174}" type="presParOf" srcId="{35E772B8-1817-5948-A4D9-2E4917C85DFC}" destId="{90C74A82-660D-4944-9F40-A05FA482B100}" srcOrd="5" destOrd="0" presId="urn:microsoft.com/office/officeart/2005/8/layout/list1"/>
    <dgm:cxn modelId="{89F50CCF-F640-9A46-8DCE-558FF943817F}" type="presParOf" srcId="{35E772B8-1817-5948-A4D9-2E4917C85DFC}" destId="{402DD441-CAB3-C942-95BC-789F88625A3A}" srcOrd="6" destOrd="0" presId="urn:microsoft.com/office/officeart/2005/8/layout/list1"/>
    <dgm:cxn modelId="{7740F1E7-9B1A-EA42-A0E7-12ACEC5A50DF}" type="presParOf" srcId="{35E772B8-1817-5948-A4D9-2E4917C85DFC}" destId="{AB75C7AE-B9D0-DD41-93A9-9B44D8BDA079}" srcOrd="7" destOrd="0" presId="urn:microsoft.com/office/officeart/2005/8/layout/list1"/>
    <dgm:cxn modelId="{45A7F76B-9E8C-D648-8EFC-984424D7FF55}" type="presParOf" srcId="{35E772B8-1817-5948-A4D9-2E4917C85DFC}" destId="{B81CD925-E781-114F-A2A2-A67481AD5B62}" srcOrd="8" destOrd="0" presId="urn:microsoft.com/office/officeart/2005/8/layout/list1"/>
    <dgm:cxn modelId="{42A6DD4E-B719-A841-ABD6-FB23EB20817C}" type="presParOf" srcId="{B81CD925-E781-114F-A2A2-A67481AD5B62}" destId="{469C6DD8-2884-2E49-AD73-B8BDC2C53F08}" srcOrd="0" destOrd="0" presId="urn:microsoft.com/office/officeart/2005/8/layout/list1"/>
    <dgm:cxn modelId="{AFF71179-78A1-6C48-A907-659D5A3163B7}" type="presParOf" srcId="{B81CD925-E781-114F-A2A2-A67481AD5B62}" destId="{9B9ED116-23C4-2540-9D13-6EFAD434303B}" srcOrd="1" destOrd="0" presId="urn:microsoft.com/office/officeart/2005/8/layout/list1"/>
    <dgm:cxn modelId="{28F26771-A3E3-E24B-855D-95372D5FAC81}" type="presParOf" srcId="{35E772B8-1817-5948-A4D9-2E4917C85DFC}" destId="{0FC7504F-1671-FA49-9F03-3D46F04B9FE2}" srcOrd="9" destOrd="0" presId="urn:microsoft.com/office/officeart/2005/8/layout/list1"/>
    <dgm:cxn modelId="{255B68BD-8196-EB41-BC42-F907D4CC6B2B}" type="presParOf" srcId="{35E772B8-1817-5948-A4D9-2E4917C85DFC}" destId="{3E64B754-6BD8-6644-BA18-315474E982C3}" srcOrd="10" destOrd="0" presId="urn:microsoft.com/office/officeart/2005/8/layout/list1"/>
    <dgm:cxn modelId="{94D64B3A-CFA5-F249-B2FC-FBD415E02018}" type="presParOf" srcId="{35E772B8-1817-5948-A4D9-2E4917C85DFC}" destId="{3492C91A-AF4C-2A41-B531-9A7C6789AB67}" srcOrd="11" destOrd="0" presId="urn:microsoft.com/office/officeart/2005/8/layout/list1"/>
    <dgm:cxn modelId="{4C2A9966-DD5F-5642-8E4E-0EFE002A5EAA}" type="presParOf" srcId="{35E772B8-1817-5948-A4D9-2E4917C85DFC}" destId="{6010503E-6CA4-EB42-A4FB-04A8BC2EC296}" srcOrd="12" destOrd="0" presId="urn:microsoft.com/office/officeart/2005/8/layout/list1"/>
    <dgm:cxn modelId="{702F66AB-74D6-8248-ACD2-D2E1C1D41CA2}" type="presParOf" srcId="{6010503E-6CA4-EB42-A4FB-04A8BC2EC296}" destId="{D98B8A06-6ACB-694F-8CFB-131D03E3A297}" srcOrd="0" destOrd="0" presId="urn:microsoft.com/office/officeart/2005/8/layout/list1"/>
    <dgm:cxn modelId="{8100D71D-6B2E-7548-A044-228E6CC1238A}" type="presParOf" srcId="{6010503E-6CA4-EB42-A4FB-04A8BC2EC296}" destId="{DC9B2314-4276-8C4E-A6D8-558E66FCE16C}" srcOrd="1" destOrd="0" presId="urn:microsoft.com/office/officeart/2005/8/layout/list1"/>
    <dgm:cxn modelId="{7E1758C2-6BE0-1345-94DC-241B764E845A}" type="presParOf" srcId="{35E772B8-1817-5948-A4D9-2E4917C85DFC}" destId="{8AF57081-192B-154B-A145-C815C0242499}" srcOrd="13" destOrd="0" presId="urn:microsoft.com/office/officeart/2005/8/layout/list1"/>
    <dgm:cxn modelId="{05EF454B-3926-7749-B3D9-61BE40758C74}" type="presParOf" srcId="{35E772B8-1817-5948-A4D9-2E4917C85DFC}" destId="{87CB64D5-4CD3-D949-9D17-F0B3FB48A0D2}" srcOrd="14" destOrd="0" presId="urn:microsoft.com/office/officeart/2005/8/layout/list1"/>
    <dgm:cxn modelId="{8877BD42-2EC0-5847-97C0-3D928E5B0311}" type="presParOf" srcId="{35E772B8-1817-5948-A4D9-2E4917C85DFC}" destId="{3E7475F3-BA7D-F14F-8A79-BF4439468DBE}" srcOrd="15" destOrd="0" presId="urn:microsoft.com/office/officeart/2005/8/layout/list1"/>
    <dgm:cxn modelId="{52B23710-E334-AC46-8836-D48CF5AC90EE}" type="presParOf" srcId="{35E772B8-1817-5948-A4D9-2E4917C85DFC}" destId="{3EE6A9DC-432F-5C48-9F17-301F7AB14DBD}" srcOrd="16" destOrd="0" presId="urn:microsoft.com/office/officeart/2005/8/layout/list1"/>
    <dgm:cxn modelId="{BE8F47B6-5026-4D4D-ABD9-8099F9555854}" type="presParOf" srcId="{3EE6A9DC-432F-5C48-9F17-301F7AB14DBD}" destId="{9E7C84A0-8D00-5649-B975-DECC89965250}" srcOrd="0" destOrd="0" presId="urn:microsoft.com/office/officeart/2005/8/layout/list1"/>
    <dgm:cxn modelId="{E66112D2-375C-D047-B8AF-5ED30CF4F377}" type="presParOf" srcId="{3EE6A9DC-432F-5C48-9F17-301F7AB14DBD}" destId="{4358CDB4-5815-2549-8E5C-A5C38ED17567}" srcOrd="1" destOrd="0" presId="urn:microsoft.com/office/officeart/2005/8/layout/list1"/>
    <dgm:cxn modelId="{978C1BCB-F0C3-9648-93D7-3D643238CFD0}" type="presParOf" srcId="{35E772B8-1817-5948-A4D9-2E4917C85DFC}" destId="{08AE43F2-170D-5B4F-817E-C74281FC1575}" srcOrd="17" destOrd="0" presId="urn:microsoft.com/office/officeart/2005/8/layout/list1"/>
    <dgm:cxn modelId="{70532AA5-1DD0-1B49-8D6F-0D1A4974E8DC}" type="presParOf" srcId="{35E772B8-1817-5948-A4D9-2E4917C85DFC}" destId="{01319D25-F2F8-6D49-A52D-C1C7D2A3064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029B6D-D6B9-40B2-8A3C-FD6B5EE13766}"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DC15D27-A5CB-44D6-8EFA-E833AB1B7EE3}">
      <dgm:prSet/>
      <dgm:spPr/>
      <dgm:t>
        <a:bodyPr/>
        <a:lstStyle/>
        <a:p>
          <a:pPr>
            <a:defRPr cap="all"/>
          </a:pPr>
          <a:r>
            <a:rPr lang="en-US"/>
            <a:t>lower income and</a:t>
          </a:r>
        </a:p>
      </dgm:t>
    </dgm:pt>
    <dgm:pt modelId="{21C7D8BD-5124-4F98-BD06-9D3D7418DB92}" type="parTrans" cxnId="{A623F7C7-FF23-43EB-8444-A10D486E264C}">
      <dgm:prSet/>
      <dgm:spPr/>
      <dgm:t>
        <a:bodyPr/>
        <a:lstStyle/>
        <a:p>
          <a:endParaRPr lang="en-US"/>
        </a:p>
      </dgm:t>
    </dgm:pt>
    <dgm:pt modelId="{8C6980EA-6164-4C59-93AA-160941C845AD}" type="sibTrans" cxnId="{A623F7C7-FF23-43EB-8444-A10D486E264C}">
      <dgm:prSet/>
      <dgm:spPr/>
      <dgm:t>
        <a:bodyPr/>
        <a:lstStyle/>
        <a:p>
          <a:endParaRPr lang="en-US"/>
        </a:p>
      </dgm:t>
    </dgm:pt>
    <dgm:pt modelId="{5AF2A65F-680A-486B-8EAD-31D870496EA8}">
      <dgm:prSet/>
      <dgm:spPr/>
      <dgm:t>
        <a:bodyPr/>
        <a:lstStyle/>
        <a:p>
          <a:pPr>
            <a:defRPr cap="all"/>
          </a:pPr>
          <a:r>
            <a:rPr lang="en-US"/>
            <a:t>less education</a:t>
          </a:r>
        </a:p>
      </dgm:t>
    </dgm:pt>
    <dgm:pt modelId="{CE0B5734-A0B3-4B54-9C82-1CDD31A20537}" type="parTrans" cxnId="{C850D3B6-78DB-4635-9BAE-B35751097B06}">
      <dgm:prSet/>
      <dgm:spPr/>
      <dgm:t>
        <a:bodyPr/>
        <a:lstStyle/>
        <a:p>
          <a:endParaRPr lang="en-US"/>
        </a:p>
      </dgm:t>
    </dgm:pt>
    <dgm:pt modelId="{7DB1FD46-004F-4962-8D39-0805814FE9C9}" type="sibTrans" cxnId="{C850D3B6-78DB-4635-9BAE-B35751097B06}">
      <dgm:prSet/>
      <dgm:spPr/>
      <dgm:t>
        <a:bodyPr/>
        <a:lstStyle/>
        <a:p>
          <a:endParaRPr lang="en-US"/>
        </a:p>
      </dgm:t>
    </dgm:pt>
    <dgm:pt modelId="{308371D8-A99C-43DF-9CA6-0D607A00B4D2}">
      <dgm:prSet/>
      <dgm:spPr/>
      <dgm:t>
        <a:bodyPr/>
        <a:lstStyle/>
        <a:p>
          <a:pPr>
            <a:defRPr cap="all"/>
          </a:pPr>
          <a:r>
            <a:rPr lang="en-US"/>
            <a:t>Working status</a:t>
          </a:r>
        </a:p>
      </dgm:t>
    </dgm:pt>
    <dgm:pt modelId="{F1F0D6DE-55C4-4F8E-BA61-BFE81AE6A3FB}" type="parTrans" cxnId="{2A00A3E6-08C0-4CEB-B59C-7F9C5E59F1B6}">
      <dgm:prSet/>
      <dgm:spPr/>
      <dgm:t>
        <a:bodyPr/>
        <a:lstStyle/>
        <a:p>
          <a:endParaRPr lang="en-US"/>
        </a:p>
      </dgm:t>
    </dgm:pt>
    <dgm:pt modelId="{729A355F-E716-41E3-812A-921C1ED5BFE2}" type="sibTrans" cxnId="{2A00A3E6-08C0-4CEB-B59C-7F9C5E59F1B6}">
      <dgm:prSet/>
      <dgm:spPr/>
      <dgm:t>
        <a:bodyPr/>
        <a:lstStyle/>
        <a:p>
          <a:endParaRPr lang="en-US"/>
        </a:p>
      </dgm:t>
    </dgm:pt>
    <dgm:pt modelId="{F44B8CB0-9097-4ADE-A8B4-C78AA6E52AEC}" type="pres">
      <dgm:prSet presAssocID="{18029B6D-D6B9-40B2-8A3C-FD6B5EE13766}" presName="root" presStyleCnt="0">
        <dgm:presLayoutVars>
          <dgm:dir/>
          <dgm:resizeHandles val="exact"/>
        </dgm:presLayoutVars>
      </dgm:prSet>
      <dgm:spPr/>
    </dgm:pt>
    <dgm:pt modelId="{EC241A93-1110-4563-B186-E11AB2154983}" type="pres">
      <dgm:prSet presAssocID="{EDC15D27-A5CB-44D6-8EFA-E833AB1B7EE3}" presName="compNode" presStyleCnt="0"/>
      <dgm:spPr/>
    </dgm:pt>
    <dgm:pt modelId="{EF682D7F-105D-477D-8132-36A508077D15}" type="pres">
      <dgm:prSet presAssocID="{EDC15D27-A5CB-44D6-8EFA-E833AB1B7EE3}" presName="iconBgRect" presStyleLbl="bgShp" presStyleIdx="0" presStyleCnt="3"/>
      <dgm:spPr>
        <a:prstGeom prst="round2DiagRect">
          <a:avLst>
            <a:gd name="adj1" fmla="val 29727"/>
            <a:gd name="adj2" fmla="val 0"/>
          </a:avLst>
        </a:prstGeom>
      </dgm:spPr>
    </dgm:pt>
    <dgm:pt modelId="{97E19F83-F7AF-4087-8BCE-21B9B3AA005D}" type="pres">
      <dgm:prSet presAssocID="{EDC15D27-A5CB-44D6-8EFA-E833AB1B7E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923AB59A-3FA1-4C85-8238-2954E71E0640}" type="pres">
      <dgm:prSet presAssocID="{EDC15D27-A5CB-44D6-8EFA-E833AB1B7EE3}" presName="spaceRect" presStyleCnt="0"/>
      <dgm:spPr/>
    </dgm:pt>
    <dgm:pt modelId="{23701D20-70D8-4151-ADA5-675394385587}" type="pres">
      <dgm:prSet presAssocID="{EDC15D27-A5CB-44D6-8EFA-E833AB1B7EE3}" presName="textRect" presStyleLbl="revTx" presStyleIdx="0" presStyleCnt="3">
        <dgm:presLayoutVars>
          <dgm:chMax val="1"/>
          <dgm:chPref val="1"/>
        </dgm:presLayoutVars>
      </dgm:prSet>
      <dgm:spPr/>
    </dgm:pt>
    <dgm:pt modelId="{DC6C05DA-2030-4B50-82B3-CA8985C4577D}" type="pres">
      <dgm:prSet presAssocID="{8C6980EA-6164-4C59-93AA-160941C845AD}" presName="sibTrans" presStyleCnt="0"/>
      <dgm:spPr/>
    </dgm:pt>
    <dgm:pt modelId="{D65446CA-FEC9-4E3C-A2E9-6F4E590602F4}" type="pres">
      <dgm:prSet presAssocID="{5AF2A65F-680A-486B-8EAD-31D870496EA8}" presName="compNode" presStyleCnt="0"/>
      <dgm:spPr/>
    </dgm:pt>
    <dgm:pt modelId="{8FD63C21-4D69-4A96-8871-49F003E6DBD7}" type="pres">
      <dgm:prSet presAssocID="{5AF2A65F-680A-486B-8EAD-31D870496EA8}" presName="iconBgRect" presStyleLbl="bgShp" presStyleIdx="1" presStyleCnt="3"/>
      <dgm:spPr>
        <a:prstGeom prst="round2DiagRect">
          <a:avLst>
            <a:gd name="adj1" fmla="val 29727"/>
            <a:gd name="adj2" fmla="val 0"/>
          </a:avLst>
        </a:prstGeom>
      </dgm:spPr>
    </dgm:pt>
    <dgm:pt modelId="{2BBEA70E-4C68-40AF-B4CD-50B5CF649506}" type="pres">
      <dgm:prSet presAssocID="{5AF2A65F-680A-486B-8EAD-31D870496E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5C30EDA5-AABF-4817-AAE0-DB82125B1E2A}" type="pres">
      <dgm:prSet presAssocID="{5AF2A65F-680A-486B-8EAD-31D870496EA8}" presName="spaceRect" presStyleCnt="0"/>
      <dgm:spPr/>
    </dgm:pt>
    <dgm:pt modelId="{DE929D38-06E8-4D8A-B9A9-CC4E8567C0B2}" type="pres">
      <dgm:prSet presAssocID="{5AF2A65F-680A-486B-8EAD-31D870496EA8}" presName="textRect" presStyleLbl="revTx" presStyleIdx="1" presStyleCnt="3">
        <dgm:presLayoutVars>
          <dgm:chMax val="1"/>
          <dgm:chPref val="1"/>
        </dgm:presLayoutVars>
      </dgm:prSet>
      <dgm:spPr/>
    </dgm:pt>
    <dgm:pt modelId="{B8D9DB92-3D7C-4651-9E28-9572E44FA9B4}" type="pres">
      <dgm:prSet presAssocID="{7DB1FD46-004F-4962-8D39-0805814FE9C9}" presName="sibTrans" presStyleCnt="0"/>
      <dgm:spPr/>
    </dgm:pt>
    <dgm:pt modelId="{C87FF470-E9C8-4175-8173-D5E79932163B}" type="pres">
      <dgm:prSet presAssocID="{308371D8-A99C-43DF-9CA6-0D607A00B4D2}" presName="compNode" presStyleCnt="0"/>
      <dgm:spPr/>
    </dgm:pt>
    <dgm:pt modelId="{C379284E-F8DB-4527-9253-8C065841FD22}" type="pres">
      <dgm:prSet presAssocID="{308371D8-A99C-43DF-9CA6-0D607A00B4D2}" presName="iconBgRect" presStyleLbl="bgShp" presStyleIdx="2" presStyleCnt="3"/>
      <dgm:spPr>
        <a:prstGeom prst="round2DiagRect">
          <a:avLst>
            <a:gd name="adj1" fmla="val 29727"/>
            <a:gd name="adj2" fmla="val 0"/>
          </a:avLst>
        </a:prstGeom>
      </dgm:spPr>
    </dgm:pt>
    <dgm:pt modelId="{6DE8B33A-7A42-42F5-AC1C-2EBAAC749BCA}" type="pres">
      <dgm:prSet presAssocID="{308371D8-A99C-43DF-9CA6-0D607A00B4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03443D8-BC59-4467-B658-B67AA9335013}" type="pres">
      <dgm:prSet presAssocID="{308371D8-A99C-43DF-9CA6-0D607A00B4D2}" presName="spaceRect" presStyleCnt="0"/>
      <dgm:spPr/>
    </dgm:pt>
    <dgm:pt modelId="{4C554DFD-402C-4CD5-ADE3-AC4F2A74DCB0}" type="pres">
      <dgm:prSet presAssocID="{308371D8-A99C-43DF-9CA6-0D607A00B4D2}" presName="textRect" presStyleLbl="revTx" presStyleIdx="2" presStyleCnt="3">
        <dgm:presLayoutVars>
          <dgm:chMax val="1"/>
          <dgm:chPref val="1"/>
        </dgm:presLayoutVars>
      </dgm:prSet>
      <dgm:spPr/>
    </dgm:pt>
  </dgm:ptLst>
  <dgm:cxnLst>
    <dgm:cxn modelId="{711FC356-96DC-46A4-8588-334DDF6E0274}" type="presOf" srcId="{EDC15D27-A5CB-44D6-8EFA-E833AB1B7EE3}" destId="{23701D20-70D8-4151-ADA5-675394385587}" srcOrd="0" destOrd="0" presId="urn:microsoft.com/office/officeart/2018/5/layout/IconLeafLabelList"/>
    <dgm:cxn modelId="{C850D3B6-78DB-4635-9BAE-B35751097B06}" srcId="{18029B6D-D6B9-40B2-8A3C-FD6B5EE13766}" destId="{5AF2A65F-680A-486B-8EAD-31D870496EA8}" srcOrd="1" destOrd="0" parTransId="{CE0B5734-A0B3-4B54-9C82-1CDD31A20537}" sibTransId="{7DB1FD46-004F-4962-8D39-0805814FE9C9}"/>
    <dgm:cxn modelId="{A623F7C7-FF23-43EB-8444-A10D486E264C}" srcId="{18029B6D-D6B9-40B2-8A3C-FD6B5EE13766}" destId="{EDC15D27-A5CB-44D6-8EFA-E833AB1B7EE3}" srcOrd="0" destOrd="0" parTransId="{21C7D8BD-5124-4F98-BD06-9D3D7418DB92}" sibTransId="{8C6980EA-6164-4C59-93AA-160941C845AD}"/>
    <dgm:cxn modelId="{F62D30CC-89B3-4897-98B6-3E63AD999FAC}" type="presOf" srcId="{18029B6D-D6B9-40B2-8A3C-FD6B5EE13766}" destId="{F44B8CB0-9097-4ADE-A8B4-C78AA6E52AEC}" srcOrd="0" destOrd="0" presId="urn:microsoft.com/office/officeart/2018/5/layout/IconLeafLabelList"/>
    <dgm:cxn modelId="{C2EFB1E1-ACCF-4A68-9624-ABD3BD9D4CDA}" type="presOf" srcId="{308371D8-A99C-43DF-9CA6-0D607A00B4D2}" destId="{4C554DFD-402C-4CD5-ADE3-AC4F2A74DCB0}" srcOrd="0" destOrd="0" presId="urn:microsoft.com/office/officeart/2018/5/layout/IconLeafLabelList"/>
    <dgm:cxn modelId="{17740FE6-22E9-4B2B-BAE6-28C9EE0B1484}" type="presOf" srcId="{5AF2A65F-680A-486B-8EAD-31D870496EA8}" destId="{DE929D38-06E8-4D8A-B9A9-CC4E8567C0B2}" srcOrd="0" destOrd="0" presId="urn:microsoft.com/office/officeart/2018/5/layout/IconLeafLabelList"/>
    <dgm:cxn modelId="{2A00A3E6-08C0-4CEB-B59C-7F9C5E59F1B6}" srcId="{18029B6D-D6B9-40B2-8A3C-FD6B5EE13766}" destId="{308371D8-A99C-43DF-9CA6-0D607A00B4D2}" srcOrd="2" destOrd="0" parTransId="{F1F0D6DE-55C4-4F8E-BA61-BFE81AE6A3FB}" sibTransId="{729A355F-E716-41E3-812A-921C1ED5BFE2}"/>
    <dgm:cxn modelId="{EC283592-BA31-409A-9898-F857AEF737D5}" type="presParOf" srcId="{F44B8CB0-9097-4ADE-A8B4-C78AA6E52AEC}" destId="{EC241A93-1110-4563-B186-E11AB2154983}" srcOrd="0" destOrd="0" presId="urn:microsoft.com/office/officeart/2018/5/layout/IconLeafLabelList"/>
    <dgm:cxn modelId="{2EE5B0B6-3B5D-424B-B9D9-A502DAA1CB3B}" type="presParOf" srcId="{EC241A93-1110-4563-B186-E11AB2154983}" destId="{EF682D7F-105D-477D-8132-36A508077D15}" srcOrd="0" destOrd="0" presId="urn:microsoft.com/office/officeart/2018/5/layout/IconLeafLabelList"/>
    <dgm:cxn modelId="{3D49F19D-56F2-4158-A3BE-06562B64D962}" type="presParOf" srcId="{EC241A93-1110-4563-B186-E11AB2154983}" destId="{97E19F83-F7AF-4087-8BCE-21B9B3AA005D}" srcOrd="1" destOrd="0" presId="urn:microsoft.com/office/officeart/2018/5/layout/IconLeafLabelList"/>
    <dgm:cxn modelId="{50DD75FC-00C5-4562-80DF-5095982C9F50}" type="presParOf" srcId="{EC241A93-1110-4563-B186-E11AB2154983}" destId="{923AB59A-3FA1-4C85-8238-2954E71E0640}" srcOrd="2" destOrd="0" presId="urn:microsoft.com/office/officeart/2018/5/layout/IconLeafLabelList"/>
    <dgm:cxn modelId="{93345EE7-79E1-44D1-8727-29EFB8135981}" type="presParOf" srcId="{EC241A93-1110-4563-B186-E11AB2154983}" destId="{23701D20-70D8-4151-ADA5-675394385587}" srcOrd="3" destOrd="0" presId="urn:microsoft.com/office/officeart/2018/5/layout/IconLeafLabelList"/>
    <dgm:cxn modelId="{02077C10-D6EA-461B-A1F1-221C02248727}" type="presParOf" srcId="{F44B8CB0-9097-4ADE-A8B4-C78AA6E52AEC}" destId="{DC6C05DA-2030-4B50-82B3-CA8985C4577D}" srcOrd="1" destOrd="0" presId="urn:microsoft.com/office/officeart/2018/5/layout/IconLeafLabelList"/>
    <dgm:cxn modelId="{85E20648-6A39-479B-8E5F-F86ACDBF7307}" type="presParOf" srcId="{F44B8CB0-9097-4ADE-A8B4-C78AA6E52AEC}" destId="{D65446CA-FEC9-4E3C-A2E9-6F4E590602F4}" srcOrd="2" destOrd="0" presId="urn:microsoft.com/office/officeart/2018/5/layout/IconLeafLabelList"/>
    <dgm:cxn modelId="{D74839F1-8D8F-4913-9784-08A071C28C52}" type="presParOf" srcId="{D65446CA-FEC9-4E3C-A2E9-6F4E590602F4}" destId="{8FD63C21-4D69-4A96-8871-49F003E6DBD7}" srcOrd="0" destOrd="0" presId="urn:microsoft.com/office/officeart/2018/5/layout/IconLeafLabelList"/>
    <dgm:cxn modelId="{D02F464A-294F-4515-A5F9-2CAD08F76FE9}" type="presParOf" srcId="{D65446CA-FEC9-4E3C-A2E9-6F4E590602F4}" destId="{2BBEA70E-4C68-40AF-B4CD-50B5CF649506}" srcOrd="1" destOrd="0" presId="urn:microsoft.com/office/officeart/2018/5/layout/IconLeafLabelList"/>
    <dgm:cxn modelId="{DD8453CC-47B8-45D1-9872-9C011BD68468}" type="presParOf" srcId="{D65446CA-FEC9-4E3C-A2E9-6F4E590602F4}" destId="{5C30EDA5-AABF-4817-AAE0-DB82125B1E2A}" srcOrd="2" destOrd="0" presId="urn:microsoft.com/office/officeart/2018/5/layout/IconLeafLabelList"/>
    <dgm:cxn modelId="{F6CD1565-EC0F-412A-813F-835C377EE82A}" type="presParOf" srcId="{D65446CA-FEC9-4E3C-A2E9-6F4E590602F4}" destId="{DE929D38-06E8-4D8A-B9A9-CC4E8567C0B2}" srcOrd="3" destOrd="0" presId="urn:microsoft.com/office/officeart/2018/5/layout/IconLeafLabelList"/>
    <dgm:cxn modelId="{67E7BB81-CAAD-4C86-86DC-CB7CD1C14107}" type="presParOf" srcId="{F44B8CB0-9097-4ADE-A8B4-C78AA6E52AEC}" destId="{B8D9DB92-3D7C-4651-9E28-9572E44FA9B4}" srcOrd="3" destOrd="0" presId="urn:microsoft.com/office/officeart/2018/5/layout/IconLeafLabelList"/>
    <dgm:cxn modelId="{3B542575-BA27-449B-899B-8861F67358AB}" type="presParOf" srcId="{F44B8CB0-9097-4ADE-A8B4-C78AA6E52AEC}" destId="{C87FF470-E9C8-4175-8173-D5E79932163B}" srcOrd="4" destOrd="0" presId="urn:microsoft.com/office/officeart/2018/5/layout/IconLeafLabelList"/>
    <dgm:cxn modelId="{EBFDDE23-DD88-4264-896D-DA6A6F51DF53}" type="presParOf" srcId="{C87FF470-E9C8-4175-8173-D5E79932163B}" destId="{C379284E-F8DB-4527-9253-8C065841FD22}" srcOrd="0" destOrd="0" presId="urn:microsoft.com/office/officeart/2018/5/layout/IconLeafLabelList"/>
    <dgm:cxn modelId="{3CF60927-4C6A-497C-8B87-C01377FF7D66}" type="presParOf" srcId="{C87FF470-E9C8-4175-8173-D5E79932163B}" destId="{6DE8B33A-7A42-42F5-AC1C-2EBAAC749BCA}" srcOrd="1" destOrd="0" presId="urn:microsoft.com/office/officeart/2018/5/layout/IconLeafLabelList"/>
    <dgm:cxn modelId="{DF31BBE8-3C2E-4F15-BDF4-38430017A454}" type="presParOf" srcId="{C87FF470-E9C8-4175-8173-D5E79932163B}" destId="{E03443D8-BC59-4467-B658-B67AA9335013}" srcOrd="2" destOrd="0" presId="urn:microsoft.com/office/officeart/2018/5/layout/IconLeafLabelList"/>
    <dgm:cxn modelId="{29FD271A-46FD-47DE-83EC-FD36A88A7B0F}" type="presParOf" srcId="{C87FF470-E9C8-4175-8173-D5E79932163B}" destId="{4C554DFD-402C-4CD5-ADE3-AC4F2A74DCB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60875E-6E79-44E1-BA4C-6D6100DE131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534FA6F-1CA9-4BB8-BB12-1391A131ED53}">
      <dgm:prSet/>
      <dgm:spPr/>
      <dgm:t>
        <a:bodyPr/>
        <a:lstStyle/>
        <a:p>
          <a:r>
            <a:rPr lang="en-US"/>
            <a:t>Asian woman 78%</a:t>
          </a:r>
        </a:p>
      </dgm:t>
    </dgm:pt>
    <dgm:pt modelId="{D563F184-1146-46EA-B9C9-7002DA30F17D}" type="parTrans" cxnId="{825635D4-B61F-4A0B-9A69-7D64673F4155}">
      <dgm:prSet/>
      <dgm:spPr/>
      <dgm:t>
        <a:bodyPr/>
        <a:lstStyle/>
        <a:p>
          <a:endParaRPr lang="en-US"/>
        </a:p>
      </dgm:t>
    </dgm:pt>
    <dgm:pt modelId="{71975916-FD81-40B8-8735-9EF1D8AB25AD}" type="sibTrans" cxnId="{825635D4-B61F-4A0B-9A69-7D64673F4155}">
      <dgm:prSet/>
      <dgm:spPr/>
      <dgm:t>
        <a:bodyPr/>
        <a:lstStyle/>
        <a:p>
          <a:endParaRPr lang="en-US"/>
        </a:p>
      </dgm:t>
    </dgm:pt>
    <dgm:pt modelId="{3A16BEA3-B00E-464B-80E3-F1034028407E}">
      <dgm:prSet/>
      <dgm:spPr/>
      <dgm:t>
        <a:bodyPr/>
        <a:lstStyle/>
        <a:p>
          <a:r>
            <a:rPr lang="en-US"/>
            <a:t>Black woman 46% </a:t>
          </a:r>
        </a:p>
      </dgm:t>
    </dgm:pt>
    <dgm:pt modelId="{87709749-85F1-421C-9AEF-E933B23B1567}" type="parTrans" cxnId="{8182E32A-9EFE-4419-860B-2CF02A80CD88}">
      <dgm:prSet/>
      <dgm:spPr/>
      <dgm:t>
        <a:bodyPr/>
        <a:lstStyle/>
        <a:p>
          <a:endParaRPr lang="en-US"/>
        </a:p>
      </dgm:t>
    </dgm:pt>
    <dgm:pt modelId="{60694835-0B6C-4120-884E-D0A28CD4485F}" type="sibTrans" cxnId="{8182E32A-9EFE-4419-860B-2CF02A80CD88}">
      <dgm:prSet/>
      <dgm:spPr/>
      <dgm:t>
        <a:bodyPr/>
        <a:lstStyle/>
        <a:p>
          <a:endParaRPr lang="en-US"/>
        </a:p>
      </dgm:t>
    </dgm:pt>
    <dgm:pt modelId="{4B9BCD8A-ACFE-4188-AEA5-52210986D070}">
      <dgm:prSet/>
      <dgm:spPr/>
      <dgm:t>
        <a:bodyPr/>
        <a:lstStyle/>
        <a:p>
          <a:r>
            <a:rPr lang="en-US"/>
            <a:t>Hispanic woman 39%</a:t>
          </a:r>
        </a:p>
      </dgm:t>
    </dgm:pt>
    <dgm:pt modelId="{636AF0EB-3B6B-4947-A76F-19D75B1DD344}" type="parTrans" cxnId="{6F6985C2-2FE6-4ED3-8FEA-AC25B5FDCD34}">
      <dgm:prSet/>
      <dgm:spPr/>
      <dgm:t>
        <a:bodyPr/>
        <a:lstStyle/>
        <a:p>
          <a:endParaRPr lang="en-US"/>
        </a:p>
      </dgm:t>
    </dgm:pt>
    <dgm:pt modelId="{12BE5B45-FB2C-468C-B821-47D68E967C62}" type="sibTrans" cxnId="{6F6985C2-2FE6-4ED3-8FEA-AC25B5FDCD34}">
      <dgm:prSet/>
      <dgm:spPr/>
      <dgm:t>
        <a:bodyPr/>
        <a:lstStyle/>
        <a:p>
          <a:endParaRPr lang="en-US"/>
        </a:p>
      </dgm:t>
    </dgm:pt>
    <dgm:pt modelId="{2717B84C-2B85-4C4B-87F8-A3B7907EE5EC}">
      <dgm:prSet/>
      <dgm:spPr/>
      <dgm:t>
        <a:bodyPr/>
        <a:lstStyle/>
        <a:p>
          <a:r>
            <a:rPr lang="en-US"/>
            <a:t>Non-White men 73%</a:t>
          </a:r>
        </a:p>
      </dgm:t>
    </dgm:pt>
    <dgm:pt modelId="{D53E124C-1406-4292-809B-805ABC45AC73}" type="parTrans" cxnId="{AFF98569-BB55-48ED-8D25-ED680F8FEAA8}">
      <dgm:prSet/>
      <dgm:spPr/>
      <dgm:t>
        <a:bodyPr/>
        <a:lstStyle/>
        <a:p>
          <a:endParaRPr lang="en-US"/>
        </a:p>
      </dgm:t>
    </dgm:pt>
    <dgm:pt modelId="{8D84F089-20C1-4CC4-851C-3A71CB40168C}" type="sibTrans" cxnId="{AFF98569-BB55-48ED-8D25-ED680F8FEAA8}">
      <dgm:prSet/>
      <dgm:spPr/>
      <dgm:t>
        <a:bodyPr/>
        <a:lstStyle/>
        <a:p>
          <a:endParaRPr lang="en-US"/>
        </a:p>
      </dgm:t>
    </dgm:pt>
    <dgm:pt modelId="{4E3B9C07-DA41-8942-8315-435DCDC65735}" type="pres">
      <dgm:prSet presAssocID="{5660875E-6E79-44E1-BA4C-6D6100DE131E}" presName="vert0" presStyleCnt="0">
        <dgm:presLayoutVars>
          <dgm:dir/>
          <dgm:animOne val="branch"/>
          <dgm:animLvl val="lvl"/>
        </dgm:presLayoutVars>
      </dgm:prSet>
      <dgm:spPr/>
    </dgm:pt>
    <dgm:pt modelId="{448293CC-9516-0C43-9996-FEC4D167FF26}" type="pres">
      <dgm:prSet presAssocID="{B534FA6F-1CA9-4BB8-BB12-1391A131ED53}" presName="thickLine" presStyleLbl="alignNode1" presStyleIdx="0" presStyleCnt="4"/>
      <dgm:spPr/>
    </dgm:pt>
    <dgm:pt modelId="{26CB4982-A00E-9945-A4C0-A1D8E496FEB9}" type="pres">
      <dgm:prSet presAssocID="{B534FA6F-1CA9-4BB8-BB12-1391A131ED53}" presName="horz1" presStyleCnt="0"/>
      <dgm:spPr/>
    </dgm:pt>
    <dgm:pt modelId="{76105EB6-3158-0643-B40E-9CEC80EFD559}" type="pres">
      <dgm:prSet presAssocID="{B534FA6F-1CA9-4BB8-BB12-1391A131ED53}" presName="tx1" presStyleLbl="revTx" presStyleIdx="0" presStyleCnt="4"/>
      <dgm:spPr/>
    </dgm:pt>
    <dgm:pt modelId="{A02B30E9-A750-0147-8D3A-32C00E016589}" type="pres">
      <dgm:prSet presAssocID="{B534FA6F-1CA9-4BB8-BB12-1391A131ED53}" presName="vert1" presStyleCnt="0"/>
      <dgm:spPr/>
    </dgm:pt>
    <dgm:pt modelId="{2475AAC2-9AF3-9C42-948C-AE610A81646A}" type="pres">
      <dgm:prSet presAssocID="{3A16BEA3-B00E-464B-80E3-F1034028407E}" presName="thickLine" presStyleLbl="alignNode1" presStyleIdx="1" presStyleCnt="4"/>
      <dgm:spPr/>
    </dgm:pt>
    <dgm:pt modelId="{FE9E442B-08A0-3F48-B960-BD6959697E1C}" type="pres">
      <dgm:prSet presAssocID="{3A16BEA3-B00E-464B-80E3-F1034028407E}" presName="horz1" presStyleCnt="0"/>
      <dgm:spPr/>
    </dgm:pt>
    <dgm:pt modelId="{F1E974DD-CD27-1A4F-8539-DAE3C16993CD}" type="pres">
      <dgm:prSet presAssocID="{3A16BEA3-B00E-464B-80E3-F1034028407E}" presName="tx1" presStyleLbl="revTx" presStyleIdx="1" presStyleCnt="4"/>
      <dgm:spPr/>
    </dgm:pt>
    <dgm:pt modelId="{9B0901BF-8CEF-4041-8B2E-FC5AB77D5F26}" type="pres">
      <dgm:prSet presAssocID="{3A16BEA3-B00E-464B-80E3-F1034028407E}" presName="vert1" presStyleCnt="0"/>
      <dgm:spPr/>
    </dgm:pt>
    <dgm:pt modelId="{A43EF21C-DE90-D649-8D4D-A2BE831527A4}" type="pres">
      <dgm:prSet presAssocID="{4B9BCD8A-ACFE-4188-AEA5-52210986D070}" presName="thickLine" presStyleLbl="alignNode1" presStyleIdx="2" presStyleCnt="4"/>
      <dgm:spPr/>
    </dgm:pt>
    <dgm:pt modelId="{077D1C92-F427-064C-8919-731EE261105F}" type="pres">
      <dgm:prSet presAssocID="{4B9BCD8A-ACFE-4188-AEA5-52210986D070}" presName="horz1" presStyleCnt="0"/>
      <dgm:spPr/>
    </dgm:pt>
    <dgm:pt modelId="{8BD80884-3AF0-FF46-83D4-62CE3A3E6847}" type="pres">
      <dgm:prSet presAssocID="{4B9BCD8A-ACFE-4188-AEA5-52210986D070}" presName="tx1" presStyleLbl="revTx" presStyleIdx="2" presStyleCnt="4"/>
      <dgm:spPr/>
    </dgm:pt>
    <dgm:pt modelId="{8C08E941-0FBA-014E-9DDF-6619F49C67BA}" type="pres">
      <dgm:prSet presAssocID="{4B9BCD8A-ACFE-4188-AEA5-52210986D070}" presName="vert1" presStyleCnt="0"/>
      <dgm:spPr/>
    </dgm:pt>
    <dgm:pt modelId="{0BA44353-2E2C-5341-AF9E-2897C5381C8F}" type="pres">
      <dgm:prSet presAssocID="{2717B84C-2B85-4C4B-87F8-A3B7907EE5EC}" presName="thickLine" presStyleLbl="alignNode1" presStyleIdx="3" presStyleCnt="4"/>
      <dgm:spPr/>
    </dgm:pt>
    <dgm:pt modelId="{D173B634-C786-FA4E-A031-76D866DFDA2F}" type="pres">
      <dgm:prSet presAssocID="{2717B84C-2B85-4C4B-87F8-A3B7907EE5EC}" presName="horz1" presStyleCnt="0"/>
      <dgm:spPr/>
    </dgm:pt>
    <dgm:pt modelId="{318C45FD-009E-BC4D-9560-84663282BDF7}" type="pres">
      <dgm:prSet presAssocID="{2717B84C-2B85-4C4B-87F8-A3B7907EE5EC}" presName="tx1" presStyleLbl="revTx" presStyleIdx="3" presStyleCnt="4"/>
      <dgm:spPr/>
    </dgm:pt>
    <dgm:pt modelId="{321F1A65-4ECD-904A-AE92-52024055A4B7}" type="pres">
      <dgm:prSet presAssocID="{2717B84C-2B85-4C4B-87F8-A3B7907EE5EC}" presName="vert1" presStyleCnt="0"/>
      <dgm:spPr/>
    </dgm:pt>
  </dgm:ptLst>
  <dgm:cxnLst>
    <dgm:cxn modelId="{8182E32A-9EFE-4419-860B-2CF02A80CD88}" srcId="{5660875E-6E79-44E1-BA4C-6D6100DE131E}" destId="{3A16BEA3-B00E-464B-80E3-F1034028407E}" srcOrd="1" destOrd="0" parTransId="{87709749-85F1-421C-9AEF-E933B23B1567}" sibTransId="{60694835-0B6C-4120-884E-D0A28CD4485F}"/>
    <dgm:cxn modelId="{AFF98569-BB55-48ED-8D25-ED680F8FEAA8}" srcId="{5660875E-6E79-44E1-BA4C-6D6100DE131E}" destId="{2717B84C-2B85-4C4B-87F8-A3B7907EE5EC}" srcOrd="3" destOrd="0" parTransId="{D53E124C-1406-4292-809B-805ABC45AC73}" sibTransId="{8D84F089-20C1-4CC4-851C-3A71CB40168C}"/>
    <dgm:cxn modelId="{FD6F0772-712C-E64F-9EF7-8880FDDC3358}" type="presOf" srcId="{4B9BCD8A-ACFE-4188-AEA5-52210986D070}" destId="{8BD80884-3AF0-FF46-83D4-62CE3A3E6847}" srcOrd="0" destOrd="0" presId="urn:microsoft.com/office/officeart/2008/layout/LinedList"/>
    <dgm:cxn modelId="{617D3574-3120-A746-9F9E-1949A7D082A9}" type="presOf" srcId="{5660875E-6E79-44E1-BA4C-6D6100DE131E}" destId="{4E3B9C07-DA41-8942-8315-435DCDC65735}" srcOrd="0" destOrd="0" presId="urn:microsoft.com/office/officeart/2008/layout/LinedList"/>
    <dgm:cxn modelId="{158769B6-1787-7840-B830-DFAD667757F2}" type="presOf" srcId="{B534FA6F-1CA9-4BB8-BB12-1391A131ED53}" destId="{76105EB6-3158-0643-B40E-9CEC80EFD559}" srcOrd="0" destOrd="0" presId="urn:microsoft.com/office/officeart/2008/layout/LinedList"/>
    <dgm:cxn modelId="{6F6985C2-2FE6-4ED3-8FEA-AC25B5FDCD34}" srcId="{5660875E-6E79-44E1-BA4C-6D6100DE131E}" destId="{4B9BCD8A-ACFE-4188-AEA5-52210986D070}" srcOrd="2" destOrd="0" parTransId="{636AF0EB-3B6B-4947-A76F-19D75B1DD344}" sibTransId="{12BE5B45-FB2C-468C-B821-47D68E967C62}"/>
    <dgm:cxn modelId="{6987B4C6-9A79-9F43-8312-307630D96D7D}" type="presOf" srcId="{2717B84C-2B85-4C4B-87F8-A3B7907EE5EC}" destId="{318C45FD-009E-BC4D-9560-84663282BDF7}" srcOrd="0" destOrd="0" presId="urn:microsoft.com/office/officeart/2008/layout/LinedList"/>
    <dgm:cxn modelId="{825635D4-B61F-4A0B-9A69-7D64673F4155}" srcId="{5660875E-6E79-44E1-BA4C-6D6100DE131E}" destId="{B534FA6F-1CA9-4BB8-BB12-1391A131ED53}" srcOrd="0" destOrd="0" parTransId="{D563F184-1146-46EA-B9C9-7002DA30F17D}" sibTransId="{71975916-FD81-40B8-8735-9EF1D8AB25AD}"/>
    <dgm:cxn modelId="{DC5963FE-C5FE-7242-8AB4-C7699C96EC3E}" type="presOf" srcId="{3A16BEA3-B00E-464B-80E3-F1034028407E}" destId="{F1E974DD-CD27-1A4F-8539-DAE3C16993CD}" srcOrd="0" destOrd="0" presId="urn:microsoft.com/office/officeart/2008/layout/LinedList"/>
    <dgm:cxn modelId="{A1382C4E-1B45-F742-80A4-099C5056F286}" type="presParOf" srcId="{4E3B9C07-DA41-8942-8315-435DCDC65735}" destId="{448293CC-9516-0C43-9996-FEC4D167FF26}" srcOrd="0" destOrd="0" presId="urn:microsoft.com/office/officeart/2008/layout/LinedList"/>
    <dgm:cxn modelId="{758E1A59-DB74-DA45-A5B7-CF12B2F0A606}" type="presParOf" srcId="{4E3B9C07-DA41-8942-8315-435DCDC65735}" destId="{26CB4982-A00E-9945-A4C0-A1D8E496FEB9}" srcOrd="1" destOrd="0" presId="urn:microsoft.com/office/officeart/2008/layout/LinedList"/>
    <dgm:cxn modelId="{3C145C88-D6E6-7648-BDB9-29DE26DD08FE}" type="presParOf" srcId="{26CB4982-A00E-9945-A4C0-A1D8E496FEB9}" destId="{76105EB6-3158-0643-B40E-9CEC80EFD559}" srcOrd="0" destOrd="0" presId="urn:microsoft.com/office/officeart/2008/layout/LinedList"/>
    <dgm:cxn modelId="{329A75FB-98FB-F841-9DD6-B9F5DF3FF224}" type="presParOf" srcId="{26CB4982-A00E-9945-A4C0-A1D8E496FEB9}" destId="{A02B30E9-A750-0147-8D3A-32C00E016589}" srcOrd="1" destOrd="0" presId="urn:microsoft.com/office/officeart/2008/layout/LinedList"/>
    <dgm:cxn modelId="{335F7F7C-9CE3-FA46-9981-4485713DD1AA}" type="presParOf" srcId="{4E3B9C07-DA41-8942-8315-435DCDC65735}" destId="{2475AAC2-9AF3-9C42-948C-AE610A81646A}" srcOrd="2" destOrd="0" presId="urn:microsoft.com/office/officeart/2008/layout/LinedList"/>
    <dgm:cxn modelId="{39D690B1-372A-5D42-BAB2-73E058356F24}" type="presParOf" srcId="{4E3B9C07-DA41-8942-8315-435DCDC65735}" destId="{FE9E442B-08A0-3F48-B960-BD6959697E1C}" srcOrd="3" destOrd="0" presId="urn:microsoft.com/office/officeart/2008/layout/LinedList"/>
    <dgm:cxn modelId="{2761CB7F-7C3D-4F40-8BD3-5C10BB4E8423}" type="presParOf" srcId="{FE9E442B-08A0-3F48-B960-BD6959697E1C}" destId="{F1E974DD-CD27-1A4F-8539-DAE3C16993CD}" srcOrd="0" destOrd="0" presId="urn:microsoft.com/office/officeart/2008/layout/LinedList"/>
    <dgm:cxn modelId="{8C1FFEA5-CB31-754D-AEB6-EB7CA462F87B}" type="presParOf" srcId="{FE9E442B-08A0-3F48-B960-BD6959697E1C}" destId="{9B0901BF-8CEF-4041-8B2E-FC5AB77D5F26}" srcOrd="1" destOrd="0" presId="urn:microsoft.com/office/officeart/2008/layout/LinedList"/>
    <dgm:cxn modelId="{77C27E5F-9AF5-D541-BB78-A041079AAFD8}" type="presParOf" srcId="{4E3B9C07-DA41-8942-8315-435DCDC65735}" destId="{A43EF21C-DE90-D649-8D4D-A2BE831527A4}" srcOrd="4" destOrd="0" presId="urn:microsoft.com/office/officeart/2008/layout/LinedList"/>
    <dgm:cxn modelId="{9F6419C9-19A2-EB4A-BAE8-8C0FFF8F753D}" type="presParOf" srcId="{4E3B9C07-DA41-8942-8315-435DCDC65735}" destId="{077D1C92-F427-064C-8919-731EE261105F}" srcOrd="5" destOrd="0" presId="urn:microsoft.com/office/officeart/2008/layout/LinedList"/>
    <dgm:cxn modelId="{B1658BBE-C2FC-6B4D-B211-F7890D9BFCD2}" type="presParOf" srcId="{077D1C92-F427-064C-8919-731EE261105F}" destId="{8BD80884-3AF0-FF46-83D4-62CE3A3E6847}" srcOrd="0" destOrd="0" presId="urn:microsoft.com/office/officeart/2008/layout/LinedList"/>
    <dgm:cxn modelId="{EBF7718B-611A-3B4B-91B9-F9F3E5AF5192}" type="presParOf" srcId="{077D1C92-F427-064C-8919-731EE261105F}" destId="{8C08E941-0FBA-014E-9DDF-6619F49C67BA}" srcOrd="1" destOrd="0" presId="urn:microsoft.com/office/officeart/2008/layout/LinedList"/>
    <dgm:cxn modelId="{F9E4A574-F442-B741-A776-E7B4E3A1F454}" type="presParOf" srcId="{4E3B9C07-DA41-8942-8315-435DCDC65735}" destId="{0BA44353-2E2C-5341-AF9E-2897C5381C8F}" srcOrd="6" destOrd="0" presId="urn:microsoft.com/office/officeart/2008/layout/LinedList"/>
    <dgm:cxn modelId="{7AACB4E9-8287-4340-89B2-257E7BCF7265}" type="presParOf" srcId="{4E3B9C07-DA41-8942-8315-435DCDC65735}" destId="{D173B634-C786-FA4E-A031-76D866DFDA2F}" srcOrd="7" destOrd="0" presId="urn:microsoft.com/office/officeart/2008/layout/LinedList"/>
    <dgm:cxn modelId="{A1BAF093-B265-B742-BDFB-F0E711382901}" type="presParOf" srcId="{D173B634-C786-FA4E-A031-76D866DFDA2F}" destId="{318C45FD-009E-BC4D-9560-84663282BDF7}" srcOrd="0" destOrd="0" presId="urn:microsoft.com/office/officeart/2008/layout/LinedList"/>
    <dgm:cxn modelId="{1EDAFD29-527C-364F-AAB4-9A73D792542B}" type="presParOf" srcId="{D173B634-C786-FA4E-A031-76D866DFDA2F}" destId="{321F1A65-4ECD-904A-AE92-52024055A4B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81E137-BB4E-4AEE-AD6B-3596BF09792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60E208E-CE23-40C7-85EF-E36BB5BAAFAD}">
      <dgm:prSet/>
      <dgm:spPr/>
      <dgm:t>
        <a:bodyPr/>
        <a:lstStyle/>
        <a:p>
          <a:pPr>
            <a:lnSpc>
              <a:spcPct val="100000"/>
            </a:lnSpc>
          </a:pPr>
          <a:r>
            <a:rPr lang="en-US"/>
            <a:t>Governments</a:t>
          </a:r>
        </a:p>
      </dgm:t>
    </dgm:pt>
    <dgm:pt modelId="{45A2FE37-E79F-448D-989D-F3D40129D827}" type="parTrans" cxnId="{BF6B11AB-FC55-45D8-A078-A6CF24DEB0E2}">
      <dgm:prSet/>
      <dgm:spPr/>
      <dgm:t>
        <a:bodyPr/>
        <a:lstStyle/>
        <a:p>
          <a:endParaRPr lang="en-US"/>
        </a:p>
      </dgm:t>
    </dgm:pt>
    <dgm:pt modelId="{0E122AB1-BCA9-4DEA-806E-E6223E2358B2}" type="sibTrans" cxnId="{BF6B11AB-FC55-45D8-A078-A6CF24DEB0E2}">
      <dgm:prSet/>
      <dgm:spPr/>
      <dgm:t>
        <a:bodyPr/>
        <a:lstStyle/>
        <a:p>
          <a:endParaRPr lang="en-US"/>
        </a:p>
      </dgm:t>
    </dgm:pt>
    <dgm:pt modelId="{4F58C536-A765-4A8A-AC53-25A61447210C}">
      <dgm:prSet/>
      <dgm:spPr/>
      <dgm:t>
        <a:bodyPr/>
        <a:lstStyle/>
        <a:p>
          <a:pPr>
            <a:lnSpc>
              <a:spcPct val="100000"/>
            </a:lnSpc>
          </a:pPr>
          <a:r>
            <a:rPr lang="en-US"/>
            <a:t>Scientists</a:t>
          </a:r>
        </a:p>
      </dgm:t>
    </dgm:pt>
    <dgm:pt modelId="{744C45E0-BE0E-463C-8A4C-157833334F44}" type="parTrans" cxnId="{128E001D-D866-4513-9927-9864697A942C}">
      <dgm:prSet/>
      <dgm:spPr/>
      <dgm:t>
        <a:bodyPr/>
        <a:lstStyle/>
        <a:p>
          <a:endParaRPr lang="en-US"/>
        </a:p>
      </dgm:t>
    </dgm:pt>
    <dgm:pt modelId="{B5DD4B94-6557-4CE5-957C-5118E8279F9D}" type="sibTrans" cxnId="{128E001D-D866-4513-9927-9864697A942C}">
      <dgm:prSet/>
      <dgm:spPr/>
      <dgm:t>
        <a:bodyPr/>
        <a:lstStyle/>
        <a:p>
          <a:endParaRPr lang="en-US"/>
        </a:p>
      </dgm:t>
    </dgm:pt>
    <dgm:pt modelId="{9C7CCE26-544E-47B8-8727-208AED13DC62}">
      <dgm:prSet/>
      <dgm:spPr/>
      <dgm:t>
        <a:bodyPr/>
        <a:lstStyle/>
        <a:p>
          <a:pPr>
            <a:lnSpc>
              <a:spcPct val="100000"/>
            </a:lnSpc>
          </a:pPr>
          <a:r>
            <a:rPr lang="en-US"/>
            <a:t>Medical professionals</a:t>
          </a:r>
        </a:p>
      </dgm:t>
    </dgm:pt>
    <dgm:pt modelId="{870B0FF4-3117-4788-AB8A-6669EE4B7948}" type="parTrans" cxnId="{FD928EB1-B960-40E4-96C9-7FDB2FF5F082}">
      <dgm:prSet/>
      <dgm:spPr/>
      <dgm:t>
        <a:bodyPr/>
        <a:lstStyle/>
        <a:p>
          <a:endParaRPr lang="en-US"/>
        </a:p>
      </dgm:t>
    </dgm:pt>
    <dgm:pt modelId="{051486DD-14B5-41E8-BEA3-24F67C939F7D}" type="sibTrans" cxnId="{FD928EB1-B960-40E4-96C9-7FDB2FF5F082}">
      <dgm:prSet/>
      <dgm:spPr/>
      <dgm:t>
        <a:bodyPr/>
        <a:lstStyle/>
        <a:p>
          <a:endParaRPr lang="en-US"/>
        </a:p>
      </dgm:t>
    </dgm:pt>
    <dgm:pt modelId="{FB4B019F-EAD1-4548-933F-682B32B1AD8D}" type="pres">
      <dgm:prSet presAssocID="{EA81E137-BB4E-4AEE-AD6B-3596BF097927}" presName="root" presStyleCnt="0">
        <dgm:presLayoutVars>
          <dgm:dir/>
          <dgm:resizeHandles val="exact"/>
        </dgm:presLayoutVars>
      </dgm:prSet>
      <dgm:spPr/>
    </dgm:pt>
    <dgm:pt modelId="{766F94CD-039C-4035-8605-A3A77809BBBC}" type="pres">
      <dgm:prSet presAssocID="{160E208E-CE23-40C7-85EF-E36BB5BAAFAD}" presName="compNode" presStyleCnt="0"/>
      <dgm:spPr/>
    </dgm:pt>
    <dgm:pt modelId="{739ACFFF-B504-47FF-8AEE-658E2B9BA3AF}" type="pres">
      <dgm:prSet presAssocID="{160E208E-CE23-40C7-85EF-E36BB5BAAFA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9B9ED2F3-3818-499B-9585-F8658BDFC098}" type="pres">
      <dgm:prSet presAssocID="{160E208E-CE23-40C7-85EF-E36BB5BAAFAD}" presName="spaceRect" presStyleCnt="0"/>
      <dgm:spPr/>
    </dgm:pt>
    <dgm:pt modelId="{EF841D8A-E338-4F74-8427-3A1FABD54AC4}" type="pres">
      <dgm:prSet presAssocID="{160E208E-CE23-40C7-85EF-E36BB5BAAFAD}" presName="textRect" presStyleLbl="revTx" presStyleIdx="0" presStyleCnt="3">
        <dgm:presLayoutVars>
          <dgm:chMax val="1"/>
          <dgm:chPref val="1"/>
        </dgm:presLayoutVars>
      </dgm:prSet>
      <dgm:spPr/>
    </dgm:pt>
    <dgm:pt modelId="{62A12EEA-EDDF-489D-9D5B-9E29E2B9A26F}" type="pres">
      <dgm:prSet presAssocID="{0E122AB1-BCA9-4DEA-806E-E6223E2358B2}" presName="sibTrans" presStyleCnt="0"/>
      <dgm:spPr/>
    </dgm:pt>
    <dgm:pt modelId="{268ED871-402A-403E-A8C4-332000B57BA0}" type="pres">
      <dgm:prSet presAssocID="{4F58C536-A765-4A8A-AC53-25A61447210C}" presName="compNode" presStyleCnt="0"/>
      <dgm:spPr/>
    </dgm:pt>
    <dgm:pt modelId="{DB815D34-9DE7-4538-857E-35FB096DAD86}" type="pres">
      <dgm:prSet presAssocID="{4F58C536-A765-4A8A-AC53-25A6144721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2E7E79C7-2DC9-40C1-800B-9FE60A77534B}" type="pres">
      <dgm:prSet presAssocID="{4F58C536-A765-4A8A-AC53-25A61447210C}" presName="spaceRect" presStyleCnt="0"/>
      <dgm:spPr/>
    </dgm:pt>
    <dgm:pt modelId="{D046C325-EF9C-4067-8AE2-0F46AD7894EC}" type="pres">
      <dgm:prSet presAssocID="{4F58C536-A765-4A8A-AC53-25A61447210C}" presName="textRect" presStyleLbl="revTx" presStyleIdx="1" presStyleCnt="3">
        <dgm:presLayoutVars>
          <dgm:chMax val="1"/>
          <dgm:chPref val="1"/>
        </dgm:presLayoutVars>
      </dgm:prSet>
      <dgm:spPr/>
    </dgm:pt>
    <dgm:pt modelId="{3C825B81-E447-4F6E-A9ED-3A324239839A}" type="pres">
      <dgm:prSet presAssocID="{B5DD4B94-6557-4CE5-957C-5118E8279F9D}" presName="sibTrans" presStyleCnt="0"/>
      <dgm:spPr/>
    </dgm:pt>
    <dgm:pt modelId="{667841C8-8798-46AD-B3DE-4F5D1AEDD4CB}" type="pres">
      <dgm:prSet presAssocID="{9C7CCE26-544E-47B8-8727-208AED13DC62}" presName="compNode" presStyleCnt="0"/>
      <dgm:spPr/>
    </dgm:pt>
    <dgm:pt modelId="{2F3D06C2-3FA0-484B-8E90-7E6894F9AB7F}" type="pres">
      <dgm:prSet presAssocID="{9C7CCE26-544E-47B8-8727-208AED13DC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FACA70DB-B7F7-4D60-803C-F48784E6E120}" type="pres">
      <dgm:prSet presAssocID="{9C7CCE26-544E-47B8-8727-208AED13DC62}" presName="spaceRect" presStyleCnt="0"/>
      <dgm:spPr/>
    </dgm:pt>
    <dgm:pt modelId="{047F38C1-A639-4ACB-BB3C-B347B9606D63}" type="pres">
      <dgm:prSet presAssocID="{9C7CCE26-544E-47B8-8727-208AED13DC62}" presName="textRect" presStyleLbl="revTx" presStyleIdx="2" presStyleCnt="3">
        <dgm:presLayoutVars>
          <dgm:chMax val="1"/>
          <dgm:chPref val="1"/>
        </dgm:presLayoutVars>
      </dgm:prSet>
      <dgm:spPr/>
    </dgm:pt>
  </dgm:ptLst>
  <dgm:cxnLst>
    <dgm:cxn modelId="{6A546817-B469-4D49-9155-9D072B3C84AC}" type="presOf" srcId="{EA81E137-BB4E-4AEE-AD6B-3596BF097927}" destId="{FB4B019F-EAD1-4548-933F-682B32B1AD8D}" srcOrd="0" destOrd="0" presId="urn:microsoft.com/office/officeart/2018/2/layout/IconLabelList"/>
    <dgm:cxn modelId="{128E001D-D866-4513-9927-9864697A942C}" srcId="{EA81E137-BB4E-4AEE-AD6B-3596BF097927}" destId="{4F58C536-A765-4A8A-AC53-25A61447210C}" srcOrd="1" destOrd="0" parTransId="{744C45E0-BE0E-463C-8A4C-157833334F44}" sibTransId="{B5DD4B94-6557-4CE5-957C-5118E8279F9D}"/>
    <dgm:cxn modelId="{41748F79-7C21-427B-ACC3-D50C3E9D79D7}" type="presOf" srcId="{9C7CCE26-544E-47B8-8727-208AED13DC62}" destId="{047F38C1-A639-4ACB-BB3C-B347B9606D63}" srcOrd="0" destOrd="0" presId="urn:microsoft.com/office/officeart/2018/2/layout/IconLabelList"/>
    <dgm:cxn modelId="{BF6B11AB-FC55-45D8-A078-A6CF24DEB0E2}" srcId="{EA81E137-BB4E-4AEE-AD6B-3596BF097927}" destId="{160E208E-CE23-40C7-85EF-E36BB5BAAFAD}" srcOrd="0" destOrd="0" parTransId="{45A2FE37-E79F-448D-989D-F3D40129D827}" sibTransId="{0E122AB1-BCA9-4DEA-806E-E6223E2358B2}"/>
    <dgm:cxn modelId="{FD928EB1-B960-40E4-96C9-7FDB2FF5F082}" srcId="{EA81E137-BB4E-4AEE-AD6B-3596BF097927}" destId="{9C7CCE26-544E-47B8-8727-208AED13DC62}" srcOrd="2" destOrd="0" parTransId="{870B0FF4-3117-4788-AB8A-6669EE4B7948}" sibTransId="{051486DD-14B5-41E8-BEA3-24F67C939F7D}"/>
    <dgm:cxn modelId="{B8DD15F3-2D92-464E-9A50-1ECA11647993}" type="presOf" srcId="{4F58C536-A765-4A8A-AC53-25A61447210C}" destId="{D046C325-EF9C-4067-8AE2-0F46AD7894EC}" srcOrd="0" destOrd="0" presId="urn:microsoft.com/office/officeart/2018/2/layout/IconLabelList"/>
    <dgm:cxn modelId="{3A534EF9-1EA7-4B19-8FD9-4A59B9910499}" type="presOf" srcId="{160E208E-CE23-40C7-85EF-E36BB5BAAFAD}" destId="{EF841D8A-E338-4F74-8427-3A1FABD54AC4}" srcOrd="0" destOrd="0" presId="urn:microsoft.com/office/officeart/2018/2/layout/IconLabelList"/>
    <dgm:cxn modelId="{2D2C1C2C-7E28-4891-9A3B-AA34A6EF3AD1}" type="presParOf" srcId="{FB4B019F-EAD1-4548-933F-682B32B1AD8D}" destId="{766F94CD-039C-4035-8605-A3A77809BBBC}" srcOrd="0" destOrd="0" presId="urn:microsoft.com/office/officeart/2018/2/layout/IconLabelList"/>
    <dgm:cxn modelId="{13295FD3-239C-4115-A28B-2AB02634F0DB}" type="presParOf" srcId="{766F94CD-039C-4035-8605-A3A77809BBBC}" destId="{739ACFFF-B504-47FF-8AEE-658E2B9BA3AF}" srcOrd="0" destOrd="0" presId="urn:microsoft.com/office/officeart/2018/2/layout/IconLabelList"/>
    <dgm:cxn modelId="{4B1FFFAF-AA9D-4711-9DA9-22D9E4F7EE0A}" type="presParOf" srcId="{766F94CD-039C-4035-8605-A3A77809BBBC}" destId="{9B9ED2F3-3818-499B-9585-F8658BDFC098}" srcOrd="1" destOrd="0" presId="urn:microsoft.com/office/officeart/2018/2/layout/IconLabelList"/>
    <dgm:cxn modelId="{0792BFCA-6B0E-45CE-B144-B322916EC89D}" type="presParOf" srcId="{766F94CD-039C-4035-8605-A3A77809BBBC}" destId="{EF841D8A-E338-4F74-8427-3A1FABD54AC4}" srcOrd="2" destOrd="0" presId="urn:microsoft.com/office/officeart/2018/2/layout/IconLabelList"/>
    <dgm:cxn modelId="{3FEDE610-1335-464B-97F0-42FB29DF2C20}" type="presParOf" srcId="{FB4B019F-EAD1-4548-933F-682B32B1AD8D}" destId="{62A12EEA-EDDF-489D-9D5B-9E29E2B9A26F}" srcOrd="1" destOrd="0" presId="urn:microsoft.com/office/officeart/2018/2/layout/IconLabelList"/>
    <dgm:cxn modelId="{7708274D-0796-4F8F-8545-97567C025753}" type="presParOf" srcId="{FB4B019F-EAD1-4548-933F-682B32B1AD8D}" destId="{268ED871-402A-403E-A8C4-332000B57BA0}" srcOrd="2" destOrd="0" presId="urn:microsoft.com/office/officeart/2018/2/layout/IconLabelList"/>
    <dgm:cxn modelId="{DFFDBDD9-4495-433D-AF9A-4E45BC62F065}" type="presParOf" srcId="{268ED871-402A-403E-A8C4-332000B57BA0}" destId="{DB815D34-9DE7-4538-857E-35FB096DAD86}" srcOrd="0" destOrd="0" presId="urn:microsoft.com/office/officeart/2018/2/layout/IconLabelList"/>
    <dgm:cxn modelId="{D83B561A-103C-4CD4-8A1E-E3530E9CF78F}" type="presParOf" srcId="{268ED871-402A-403E-A8C4-332000B57BA0}" destId="{2E7E79C7-2DC9-40C1-800B-9FE60A77534B}" srcOrd="1" destOrd="0" presId="urn:microsoft.com/office/officeart/2018/2/layout/IconLabelList"/>
    <dgm:cxn modelId="{20720099-F846-4F55-A998-279ACC452218}" type="presParOf" srcId="{268ED871-402A-403E-A8C4-332000B57BA0}" destId="{D046C325-EF9C-4067-8AE2-0F46AD7894EC}" srcOrd="2" destOrd="0" presId="urn:microsoft.com/office/officeart/2018/2/layout/IconLabelList"/>
    <dgm:cxn modelId="{E8C2AA32-B4F4-4A68-965E-E66CB6FE82D3}" type="presParOf" srcId="{FB4B019F-EAD1-4548-933F-682B32B1AD8D}" destId="{3C825B81-E447-4F6E-A9ED-3A324239839A}" srcOrd="3" destOrd="0" presId="urn:microsoft.com/office/officeart/2018/2/layout/IconLabelList"/>
    <dgm:cxn modelId="{46F07703-E6ED-4165-BA08-69393A6EA76E}" type="presParOf" srcId="{FB4B019F-EAD1-4548-933F-682B32B1AD8D}" destId="{667841C8-8798-46AD-B3DE-4F5D1AEDD4CB}" srcOrd="4" destOrd="0" presId="urn:microsoft.com/office/officeart/2018/2/layout/IconLabelList"/>
    <dgm:cxn modelId="{8D28020B-4006-45A8-BC50-AC81804B40CD}" type="presParOf" srcId="{667841C8-8798-46AD-B3DE-4F5D1AEDD4CB}" destId="{2F3D06C2-3FA0-484B-8E90-7E6894F9AB7F}" srcOrd="0" destOrd="0" presId="urn:microsoft.com/office/officeart/2018/2/layout/IconLabelList"/>
    <dgm:cxn modelId="{A9B39724-6B83-4418-9BA5-93082FCB119B}" type="presParOf" srcId="{667841C8-8798-46AD-B3DE-4F5D1AEDD4CB}" destId="{FACA70DB-B7F7-4D60-803C-F48784E6E120}" srcOrd="1" destOrd="0" presId="urn:microsoft.com/office/officeart/2018/2/layout/IconLabelList"/>
    <dgm:cxn modelId="{23F91EDC-410B-46A2-BE2E-6A6821193A7C}" type="presParOf" srcId="{667841C8-8798-46AD-B3DE-4F5D1AEDD4CB}" destId="{047F38C1-A639-4ACB-BB3C-B347B9606D6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B523BA-B38F-4395-AEA7-3EFD5279F9F4}" type="doc">
      <dgm:prSet loTypeId="urn:microsoft.com/office/officeart/2005/8/layout/cycle6" loCatId="cycle" qsTypeId="urn:microsoft.com/office/officeart/2005/8/quickstyle/simple1" qsCatId="simple" csTypeId="urn:microsoft.com/office/officeart/2005/8/colors/accent1_2" csCatId="accent1"/>
      <dgm:spPr/>
      <dgm:t>
        <a:bodyPr/>
        <a:lstStyle/>
        <a:p>
          <a:endParaRPr lang="en-US"/>
        </a:p>
      </dgm:t>
    </dgm:pt>
    <dgm:pt modelId="{DBBB4175-9CDA-4AB4-A7C2-069E75A37B1E}">
      <dgm:prSet/>
      <dgm:spPr/>
      <dgm:t>
        <a:bodyPr/>
        <a:lstStyle/>
        <a:p>
          <a:r>
            <a:rPr lang="en-US"/>
            <a:t>Misconceptions</a:t>
          </a:r>
        </a:p>
      </dgm:t>
    </dgm:pt>
    <dgm:pt modelId="{F4E6D1A3-F4E7-47F4-9BEA-A0059497FF2E}" type="parTrans" cxnId="{405CB418-7D1E-4B0D-953C-C61DB23207D1}">
      <dgm:prSet/>
      <dgm:spPr/>
      <dgm:t>
        <a:bodyPr/>
        <a:lstStyle/>
        <a:p>
          <a:endParaRPr lang="en-US"/>
        </a:p>
      </dgm:t>
    </dgm:pt>
    <dgm:pt modelId="{E6C203E6-E301-40A2-9D97-CFEC8B7ACB1B}" type="sibTrans" cxnId="{405CB418-7D1E-4B0D-953C-C61DB23207D1}">
      <dgm:prSet/>
      <dgm:spPr/>
      <dgm:t>
        <a:bodyPr/>
        <a:lstStyle/>
        <a:p>
          <a:endParaRPr lang="en-US"/>
        </a:p>
      </dgm:t>
    </dgm:pt>
    <dgm:pt modelId="{4C8034C6-7075-40E1-AAF4-F993E375DB5E}">
      <dgm:prSet/>
      <dgm:spPr/>
      <dgm:t>
        <a:bodyPr/>
        <a:lstStyle/>
        <a:p>
          <a:r>
            <a:rPr lang="en-US"/>
            <a:t>Fear</a:t>
          </a:r>
        </a:p>
      </dgm:t>
    </dgm:pt>
    <dgm:pt modelId="{7C5986E1-AE76-4E85-B0D0-F54FDF24C71F}" type="parTrans" cxnId="{8968AE69-A313-4D27-9645-D72EDF2978FD}">
      <dgm:prSet/>
      <dgm:spPr/>
      <dgm:t>
        <a:bodyPr/>
        <a:lstStyle/>
        <a:p>
          <a:endParaRPr lang="en-US"/>
        </a:p>
      </dgm:t>
    </dgm:pt>
    <dgm:pt modelId="{9779BCCB-9228-4141-B1DB-0D912D6270D1}" type="sibTrans" cxnId="{8968AE69-A313-4D27-9645-D72EDF2978FD}">
      <dgm:prSet/>
      <dgm:spPr/>
      <dgm:t>
        <a:bodyPr/>
        <a:lstStyle/>
        <a:p>
          <a:endParaRPr lang="en-US"/>
        </a:p>
      </dgm:t>
    </dgm:pt>
    <dgm:pt modelId="{081E654F-6DD2-A243-9CEE-DF09D8696CDD}" type="pres">
      <dgm:prSet presAssocID="{11B523BA-B38F-4395-AEA7-3EFD5279F9F4}" presName="cycle" presStyleCnt="0">
        <dgm:presLayoutVars>
          <dgm:dir/>
          <dgm:resizeHandles val="exact"/>
        </dgm:presLayoutVars>
      </dgm:prSet>
      <dgm:spPr/>
    </dgm:pt>
    <dgm:pt modelId="{F965BBB8-6E77-6B4D-BEE0-B8705538B4A7}" type="pres">
      <dgm:prSet presAssocID="{DBBB4175-9CDA-4AB4-A7C2-069E75A37B1E}" presName="node" presStyleLbl="node1" presStyleIdx="0" presStyleCnt="2">
        <dgm:presLayoutVars>
          <dgm:bulletEnabled val="1"/>
        </dgm:presLayoutVars>
      </dgm:prSet>
      <dgm:spPr/>
    </dgm:pt>
    <dgm:pt modelId="{F62BD3FB-009D-5940-8E8B-2414125C0306}" type="pres">
      <dgm:prSet presAssocID="{DBBB4175-9CDA-4AB4-A7C2-069E75A37B1E}" presName="spNode" presStyleCnt="0"/>
      <dgm:spPr/>
    </dgm:pt>
    <dgm:pt modelId="{A50A5A23-360B-0044-875B-BC0D022349FE}" type="pres">
      <dgm:prSet presAssocID="{E6C203E6-E301-40A2-9D97-CFEC8B7ACB1B}" presName="sibTrans" presStyleLbl="sibTrans1D1" presStyleIdx="0" presStyleCnt="2"/>
      <dgm:spPr/>
    </dgm:pt>
    <dgm:pt modelId="{985BD9D6-0EEC-B646-B949-78CF2FEB1357}" type="pres">
      <dgm:prSet presAssocID="{4C8034C6-7075-40E1-AAF4-F993E375DB5E}" presName="node" presStyleLbl="node1" presStyleIdx="1" presStyleCnt="2">
        <dgm:presLayoutVars>
          <dgm:bulletEnabled val="1"/>
        </dgm:presLayoutVars>
      </dgm:prSet>
      <dgm:spPr/>
    </dgm:pt>
    <dgm:pt modelId="{8EA485E1-3C85-6D49-8938-81DFEFAA02FF}" type="pres">
      <dgm:prSet presAssocID="{4C8034C6-7075-40E1-AAF4-F993E375DB5E}" presName="spNode" presStyleCnt="0"/>
      <dgm:spPr/>
    </dgm:pt>
    <dgm:pt modelId="{ABC9E181-419B-D944-9308-C6EAA381E048}" type="pres">
      <dgm:prSet presAssocID="{9779BCCB-9228-4141-B1DB-0D912D6270D1}" presName="sibTrans" presStyleLbl="sibTrans1D1" presStyleIdx="1" presStyleCnt="2"/>
      <dgm:spPr/>
    </dgm:pt>
  </dgm:ptLst>
  <dgm:cxnLst>
    <dgm:cxn modelId="{405CB418-7D1E-4B0D-953C-C61DB23207D1}" srcId="{11B523BA-B38F-4395-AEA7-3EFD5279F9F4}" destId="{DBBB4175-9CDA-4AB4-A7C2-069E75A37B1E}" srcOrd="0" destOrd="0" parTransId="{F4E6D1A3-F4E7-47F4-9BEA-A0059497FF2E}" sibTransId="{E6C203E6-E301-40A2-9D97-CFEC8B7ACB1B}"/>
    <dgm:cxn modelId="{BF769A1C-CDD2-534E-8D0C-1FF5B2841580}" type="presOf" srcId="{9779BCCB-9228-4141-B1DB-0D912D6270D1}" destId="{ABC9E181-419B-D944-9308-C6EAA381E048}" srcOrd="0" destOrd="0" presId="urn:microsoft.com/office/officeart/2005/8/layout/cycle6"/>
    <dgm:cxn modelId="{1D0A424F-3127-4146-AA3E-73B4CF7696D1}" type="presOf" srcId="{11B523BA-B38F-4395-AEA7-3EFD5279F9F4}" destId="{081E654F-6DD2-A243-9CEE-DF09D8696CDD}" srcOrd="0" destOrd="0" presId="urn:microsoft.com/office/officeart/2005/8/layout/cycle6"/>
    <dgm:cxn modelId="{8968AE69-A313-4D27-9645-D72EDF2978FD}" srcId="{11B523BA-B38F-4395-AEA7-3EFD5279F9F4}" destId="{4C8034C6-7075-40E1-AAF4-F993E375DB5E}" srcOrd="1" destOrd="0" parTransId="{7C5986E1-AE76-4E85-B0D0-F54FDF24C71F}" sibTransId="{9779BCCB-9228-4141-B1DB-0D912D6270D1}"/>
    <dgm:cxn modelId="{7992FF89-EBBB-5542-AB10-32AEAD2595BB}" type="presOf" srcId="{E6C203E6-E301-40A2-9D97-CFEC8B7ACB1B}" destId="{A50A5A23-360B-0044-875B-BC0D022349FE}" srcOrd="0" destOrd="0" presId="urn:microsoft.com/office/officeart/2005/8/layout/cycle6"/>
    <dgm:cxn modelId="{C1BBF5A0-997F-5243-8E55-EE30DA950C01}" type="presOf" srcId="{4C8034C6-7075-40E1-AAF4-F993E375DB5E}" destId="{985BD9D6-0EEC-B646-B949-78CF2FEB1357}" srcOrd="0" destOrd="0" presId="urn:microsoft.com/office/officeart/2005/8/layout/cycle6"/>
    <dgm:cxn modelId="{0D8C67C6-62E7-364D-BF2F-19ECFFE1415C}" type="presOf" srcId="{DBBB4175-9CDA-4AB4-A7C2-069E75A37B1E}" destId="{F965BBB8-6E77-6B4D-BEE0-B8705538B4A7}" srcOrd="0" destOrd="0" presId="urn:microsoft.com/office/officeart/2005/8/layout/cycle6"/>
    <dgm:cxn modelId="{60CAE254-6A6B-F145-B4F8-B1A12DF58E65}" type="presParOf" srcId="{081E654F-6DD2-A243-9CEE-DF09D8696CDD}" destId="{F965BBB8-6E77-6B4D-BEE0-B8705538B4A7}" srcOrd="0" destOrd="0" presId="urn:microsoft.com/office/officeart/2005/8/layout/cycle6"/>
    <dgm:cxn modelId="{D3398176-F826-0F41-8A50-0CE17D4BF585}" type="presParOf" srcId="{081E654F-6DD2-A243-9CEE-DF09D8696CDD}" destId="{F62BD3FB-009D-5940-8E8B-2414125C0306}" srcOrd="1" destOrd="0" presId="urn:microsoft.com/office/officeart/2005/8/layout/cycle6"/>
    <dgm:cxn modelId="{044D06B3-BE64-4F4F-B677-DBA24FBD9A15}" type="presParOf" srcId="{081E654F-6DD2-A243-9CEE-DF09D8696CDD}" destId="{A50A5A23-360B-0044-875B-BC0D022349FE}" srcOrd="2" destOrd="0" presId="urn:microsoft.com/office/officeart/2005/8/layout/cycle6"/>
    <dgm:cxn modelId="{A56536F0-EEAE-A94C-8CD1-95028A5CA7E1}" type="presParOf" srcId="{081E654F-6DD2-A243-9CEE-DF09D8696CDD}" destId="{985BD9D6-0EEC-B646-B949-78CF2FEB1357}" srcOrd="3" destOrd="0" presId="urn:microsoft.com/office/officeart/2005/8/layout/cycle6"/>
    <dgm:cxn modelId="{C712E800-1FB7-FA46-A823-8AD63D1DE45E}" type="presParOf" srcId="{081E654F-6DD2-A243-9CEE-DF09D8696CDD}" destId="{8EA485E1-3C85-6D49-8938-81DFEFAA02FF}" srcOrd="4" destOrd="0" presId="urn:microsoft.com/office/officeart/2005/8/layout/cycle6"/>
    <dgm:cxn modelId="{644B3101-B3E7-B048-80D5-EFB37013326F}" type="presParOf" srcId="{081E654F-6DD2-A243-9CEE-DF09D8696CDD}" destId="{ABC9E181-419B-D944-9308-C6EAA381E048}"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2FF0D-D721-F74A-9C54-BE3EDC1516DD}">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54B353-E324-0546-8838-D093446304FB}">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Hesitancy</a:t>
          </a:r>
        </a:p>
      </dsp:txBody>
      <dsp:txXfrm>
        <a:off x="553160" y="99749"/>
        <a:ext cx="7306160" cy="506120"/>
      </dsp:txXfrm>
    </dsp:sp>
    <dsp:sp modelId="{402DD441-CAB3-C942-95BC-789F88625A3A}">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FA6F90-5BE4-E047-8C00-70871C4BA959}">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Health literacy</a:t>
          </a:r>
        </a:p>
      </dsp:txBody>
      <dsp:txXfrm>
        <a:off x="553160" y="961589"/>
        <a:ext cx="7306160" cy="506120"/>
      </dsp:txXfrm>
    </dsp:sp>
    <dsp:sp modelId="{3E64B754-6BD8-6644-BA18-315474E982C3}">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9ED116-23C4-2540-9D13-6EFAD434303B}">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Trust</a:t>
          </a:r>
        </a:p>
      </dsp:txBody>
      <dsp:txXfrm>
        <a:off x="553160" y="1823429"/>
        <a:ext cx="7306160" cy="506120"/>
      </dsp:txXfrm>
    </dsp:sp>
    <dsp:sp modelId="{87CB64D5-4CD3-D949-9D17-F0B3FB48A0D2}">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B2314-4276-8C4E-A6D8-558E66FCE16C}">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Cost-based concerns</a:t>
          </a:r>
        </a:p>
      </dsp:txBody>
      <dsp:txXfrm>
        <a:off x="553160" y="2685269"/>
        <a:ext cx="7306160" cy="506120"/>
      </dsp:txXfrm>
    </dsp:sp>
    <dsp:sp modelId="{01319D25-F2F8-6D49-A52D-C1C7D2A30645}">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58CDB4-5815-2549-8E5C-A5C38ED17567}">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kern="1200"/>
            <a:t>Complacency</a:t>
          </a:r>
        </a:p>
      </dsp:txBody>
      <dsp:txXfrm>
        <a:off x="553160" y="3547109"/>
        <a:ext cx="730616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82D7F-105D-477D-8132-36A508077D15}">
      <dsp:nvSpPr>
        <dsp:cNvPr id="0" name=""/>
        <dsp:cNvSpPr/>
      </dsp:nvSpPr>
      <dsp:spPr>
        <a:xfrm>
          <a:off x="679050" y="376937"/>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E19F83-F7AF-4087-8BCE-21B9B3AA005D}">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701D20-70D8-4151-ADA5-675394385587}">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t>lower income and</a:t>
          </a:r>
        </a:p>
      </dsp:txBody>
      <dsp:txXfrm>
        <a:off x="75768" y="2851938"/>
        <a:ext cx="3093750" cy="720000"/>
      </dsp:txXfrm>
    </dsp:sp>
    <dsp:sp modelId="{8FD63C21-4D69-4A96-8871-49F003E6DBD7}">
      <dsp:nvSpPr>
        <dsp:cNvPr id="0" name=""/>
        <dsp:cNvSpPr/>
      </dsp:nvSpPr>
      <dsp:spPr>
        <a:xfrm>
          <a:off x="4314206" y="376937"/>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EA70E-4C68-40AF-B4CD-50B5CF649506}">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929D38-06E8-4D8A-B9A9-CC4E8567C0B2}">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t>less education</a:t>
          </a:r>
        </a:p>
      </dsp:txBody>
      <dsp:txXfrm>
        <a:off x="3710925" y="2851938"/>
        <a:ext cx="3093750" cy="720000"/>
      </dsp:txXfrm>
    </dsp:sp>
    <dsp:sp modelId="{C379284E-F8DB-4527-9253-8C065841FD22}">
      <dsp:nvSpPr>
        <dsp:cNvPr id="0" name=""/>
        <dsp:cNvSpPr/>
      </dsp:nvSpPr>
      <dsp:spPr>
        <a:xfrm>
          <a:off x="7949362" y="376937"/>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E8B33A-7A42-42F5-AC1C-2EBAAC749BCA}">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554DFD-402C-4CD5-ADE3-AC4F2A74DCB0}">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t>Working status</a:t>
          </a:r>
        </a:p>
      </dsp:txBody>
      <dsp:txXfrm>
        <a:off x="7346081" y="2851938"/>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293CC-9516-0C43-9996-FEC4D167FF26}">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05EB6-3158-0643-B40E-9CEC80EFD559}">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Asian woman 78%</a:t>
          </a:r>
        </a:p>
      </dsp:txBody>
      <dsp:txXfrm>
        <a:off x="0" y="0"/>
        <a:ext cx="10515600" cy="1087834"/>
      </dsp:txXfrm>
    </dsp:sp>
    <dsp:sp modelId="{2475AAC2-9AF3-9C42-948C-AE610A81646A}">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974DD-CD27-1A4F-8539-DAE3C16993CD}">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Black woman 46% </a:t>
          </a:r>
        </a:p>
      </dsp:txBody>
      <dsp:txXfrm>
        <a:off x="0" y="1087834"/>
        <a:ext cx="10515600" cy="1087834"/>
      </dsp:txXfrm>
    </dsp:sp>
    <dsp:sp modelId="{A43EF21C-DE90-D649-8D4D-A2BE831527A4}">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80884-3AF0-FF46-83D4-62CE3A3E6847}">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Hispanic woman 39%</a:t>
          </a:r>
        </a:p>
      </dsp:txBody>
      <dsp:txXfrm>
        <a:off x="0" y="2175669"/>
        <a:ext cx="10515600" cy="1087834"/>
      </dsp:txXfrm>
    </dsp:sp>
    <dsp:sp modelId="{0BA44353-2E2C-5341-AF9E-2897C5381C8F}">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C45FD-009E-BC4D-9560-84663282BDF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Non-White men 73%</a:t>
          </a:r>
        </a:p>
      </dsp:txBody>
      <dsp:txXfrm>
        <a:off x="0" y="3263503"/>
        <a:ext cx="10515600"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ACFFF-B504-47FF-8AEE-658E2B9BA3AF}">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41D8A-E338-4F74-8427-3A1FABD54AC4}">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a:t>Governments</a:t>
          </a:r>
        </a:p>
      </dsp:txBody>
      <dsp:txXfrm>
        <a:off x="417971" y="2644140"/>
        <a:ext cx="2889450" cy="720000"/>
      </dsp:txXfrm>
    </dsp:sp>
    <dsp:sp modelId="{DB815D34-9DE7-4538-857E-35FB096DAD86}">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6C325-EF9C-4067-8AE2-0F46AD7894EC}">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a:t>Scientists</a:t>
          </a:r>
        </a:p>
      </dsp:txBody>
      <dsp:txXfrm>
        <a:off x="3813075" y="2644140"/>
        <a:ext cx="2889450" cy="720000"/>
      </dsp:txXfrm>
    </dsp:sp>
    <dsp:sp modelId="{2F3D06C2-3FA0-484B-8E90-7E6894F9AB7F}">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F38C1-A639-4ACB-BB3C-B347B9606D63}">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a:t>Medical professionals</a:t>
          </a:r>
        </a:p>
      </dsp:txBody>
      <dsp:txXfrm>
        <a:off x="7208178" y="2644140"/>
        <a:ext cx="28894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5BBB8-6E77-6B4D-BEE0-B8705538B4A7}">
      <dsp:nvSpPr>
        <dsp:cNvPr id="0" name=""/>
        <dsp:cNvSpPr/>
      </dsp:nvSpPr>
      <dsp:spPr>
        <a:xfrm>
          <a:off x="1854831" y="1124365"/>
          <a:ext cx="3234779" cy="21026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Misconceptions</a:t>
          </a:r>
        </a:p>
      </dsp:txBody>
      <dsp:txXfrm>
        <a:off x="1957472" y="1227006"/>
        <a:ext cx="3029497" cy="1897324"/>
      </dsp:txXfrm>
    </dsp:sp>
    <dsp:sp modelId="{A50A5A23-360B-0044-875B-BC0D022349FE}">
      <dsp:nvSpPr>
        <dsp:cNvPr id="0" name=""/>
        <dsp:cNvSpPr/>
      </dsp:nvSpPr>
      <dsp:spPr>
        <a:xfrm>
          <a:off x="3472221" y="390090"/>
          <a:ext cx="3571157" cy="3571157"/>
        </a:xfrm>
        <a:custGeom>
          <a:avLst/>
          <a:gdLst/>
          <a:ahLst/>
          <a:cxnLst/>
          <a:rect l="0" t="0" r="0" b="0"/>
          <a:pathLst>
            <a:path>
              <a:moveTo>
                <a:pt x="359483" y="711081"/>
              </a:moveTo>
              <a:arcTo wR="1785578" hR="1785578" stAng="13019780" swAng="636044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5BD9D6-0EEC-B646-B949-78CF2FEB1357}">
      <dsp:nvSpPr>
        <dsp:cNvPr id="0" name=""/>
        <dsp:cNvSpPr/>
      </dsp:nvSpPr>
      <dsp:spPr>
        <a:xfrm>
          <a:off x="5425989" y="1124365"/>
          <a:ext cx="3234779" cy="21026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Fear</a:t>
          </a:r>
        </a:p>
      </dsp:txBody>
      <dsp:txXfrm>
        <a:off x="5528630" y="1227006"/>
        <a:ext cx="3029497" cy="1897324"/>
      </dsp:txXfrm>
    </dsp:sp>
    <dsp:sp modelId="{ABC9E181-419B-D944-9308-C6EAA381E048}">
      <dsp:nvSpPr>
        <dsp:cNvPr id="0" name=""/>
        <dsp:cNvSpPr/>
      </dsp:nvSpPr>
      <dsp:spPr>
        <a:xfrm>
          <a:off x="3472221" y="390090"/>
          <a:ext cx="3571157" cy="3571157"/>
        </a:xfrm>
        <a:custGeom>
          <a:avLst/>
          <a:gdLst/>
          <a:ahLst/>
          <a:cxnLst/>
          <a:rect l="0" t="0" r="0" b="0"/>
          <a:pathLst>
            <a:path>
              <a:moveTo>
                <a:pt x="3211674" y="2860075"/>
              </a:moveTo>
              <a:arcTo wR="1785578" hR="1785578" stAng="2219780" swAng="636044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60C93-F35A-314A-95AF-B6A65270B819}" type="datetimeFigureOut">
              <a:rPr lang="en-US" smtClean="0"/>
              <a:t>8/1/23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3EB1A-4788-264E-8F0B-CDB5A0A0960C}" type="slidenum">
              <a:rPr lang="en-US" smtClean="0"/>
              <a:t>‹#›</a:t>
            </a:fld>
            <a:endParaRPr lang="en-US"/>
          </a:p>
        </p:txBody>
      </p:sp>
    </p:spTree>
    <p:extLst>
      <p:ext uri="{BB962C8B-B14F-4D97-AF65-F5344CB8AC3E}">
        <p14:creationId xmlns:p14="http://schemas.microsoft.com/office/powerpoint/2010/main" val="258510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2</a:t>
            </a:fld>
            <a:endParaRPr lang="en-US"/>
          </a:p>
        </p:txBody>
      </p:sp>
    </p:spTree>
    <p:extLst>
      <p:ext uri="{BB962C8B-B14F-4D97-AF65-F5344CB8AC3E}">
        <p14:creationId xmlns:p14="http://schemas.microsoft.com/office/powerpoint/2010/main" val="199170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11</a:t>
            </a:fld>
            <a:endParaRPr lang="en-US"/>
          </a:p>
        </p:txBody>
      </p:sp>
    </p:spTree>
    <p:extLst>
      <p:ext uri="{BB962C8B-B14F-4D97-AF65-F5344CB8AC3E}">
        <p14:creationId xmlns:p14="http://schemas.microsoft.com/office/powerpoint/2010/main" val="4097510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12</a:t>
            </a:fld>
            <a:endParaRPr lang="en-US"/>
          </a:p>
        </p:txBody>
      </p:sp>
    </p:spTree>
    <p:extLst>
      <p:ext uri="{BB962C8B-B14F-4D97-AF65-F5344CB8AC3E}">
        <p14:creationId xmlns:p14="http://schemas.microsoft.com/office/powerpoint/2010/main" val="1922829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14</a:t>
            </a:fld>
            <a:endParaRPr lang="en-US"/>
          </a:p>
        </p:txBody>
      </p:sp>
    </p:spTree>
    <p:extLst>
      <p:ext uri="{BB962C8B-B14F-4D97-AF65-F5344CB8AC3E}">
        <p14:creationId xmlns:p14="http://schemas.microsoft.com/office/powerpoint/2010/main" val="187190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3</a:t>
            </a:fld>
            <a:endParaRPr lang="en-US"/>
          </a:p>
        </p:txBody>
      </p:sp>
    </p:spTree>
    <p:extLst>
      <p:ext uri="{BB962C8B-B14F-4D97-AF65-F5344CB8AC3E}">
        <p14:creationId xmlns:p14="http://schemas.microsoft.com/office/powerpoint/2010/main" val="19088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4</a:t>
            </a:fld>
            <a:endParaRPr lang="en-US"/>
          </a:p>
        </p:txBody>
      </p:sp>
    </p:spTree>
    <p:extLst>
      <p:ext uri="{BB962C8B-B14F-4D97-AF65-F5344CB8AC3E}">
        <p14:creationId xmlns:p14="http://schemas.microsoft.com/office/powerpoint/2010/main" val="272930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5</a:t>
            </a:fld>
            <a:endParaRPr lang="en-US"/>
          </a:p>
        </p:txBody>
      </p:sp>
    </p:spTree>
    <p:extLst>
      <p:ext uri="{BB962C8B-B14F-4D97-AF65-F5344CB8AC3E}">
        <p14:creationId xmlns:p14="http://schemas.microsoft.com/office/powerpoint/2010/main" val="245813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6</a:t>
            </a:fld>
            <a:endParaRPr lang="en-US"/>
          </a:p>
        </p:txBody>
      </p:sp>
    </p:spTree>
    <p:extLst>
      <p:ext uri="{BB962C8B-B14F-4D97-AF65-F5344CB8AC3E}">
        <p14:creationId xmlns:p14="http://schemas.microsoft.com/office/powerpoint/2010/main" val="3210502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7</a:t>
            </a:fld>
            <a:endParaRPr lang="en-US"/>
          </a:p>
        </p:txBody>
      </p:sp>
    </p:spTree>
    <p:extLst>
      <p:ext uri="{BB962C8B-B14F-4D97-AF65-F5344CB8AC3E}">
        <p14:creationId xmlns:p14="http://schemas.microsoft.com/office/powerpoint/2010/main" val="84190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8</a:t>
            </a:fld>
            <a:endParaRPr lang="en-US"/>
          </a:p>
        </p:txBody>
      </p:sp>
    </p:spTree>
    <p:extLst>
      <p:ext uri="{BB962C8B-B14F-4D97-AF65-F5344CB8AC3E}">
        <p14:creationId xmlns:p14="http://schemas.microsoft.com/office/powerpoint/2010/main" val="370998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9</a:t>
            </a:fld>
            <a:endParaRPr lang="en-US"/>
          </a:p>
        </p:txBody>
      </p:sp>
    </p:spTree>
    <p:extLst>
      <p:ext uri="{BB962C8B-B14F-4D97-AF65-F5344CB8AC3E}">
        <p14:creationId xmlns:p14="http://schemas.microsoft.com/office/powerpoint/2010/main" val="389342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53EB1A-4788-264E-8F0B-CDB5A0A0960C}" type="slidenum">
              <a:rPr lang="en-US" smtClean="0"/>
              <a:t>10</a:t>
            </a:fld>
            <a:endParaRPr lang="en-US"/>
          </a:p>
        </p:txBody>
      </p:sp>
    </p:spTree>
    <p:extLst>
      <p:ext uri="{BB962C8B-B14F-4D97-AF65-F5344CB8AC3E}">
        <p14:creationId xmlns:p14="http://schemas.microsoft.com/office/powerpoint/2010/main" val="81283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9CC8-98ED-2E99-0114-096A1CE68D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08B34-41E7-70EA-A2DF-048B01666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B56301-CD8B-F4B9-17F0-2F063D1B081B}"/>
              </a:ext>
            </a:extLst>
          </p:cNvPr>
          <p:cNvSpPr>
            <a:spLocks noGrp="1"/>
          </p:cNvSpPr>
          <p:nvPr>
            <p:ph type="dt" sz="half" idx="10"/>
          </p:nvPr>
        </p:nvSpPr>
        <p:spPr/>
        <p:txBody>
          <a:bodyPr/>
          <a:lstStyle/>
          <a:p>
            <a:fld id="{0E634C78-D142-E440-8DF0-76C0740BA670}" type="datetimeFigureOut">
              <a:rPr lang="en-US" smtClean="0"/>
              <a:t>8/1/23</a:t>
            </a:fld>
            <a:endParaRPr lang="en-US"/>
          </a:p>
        </p:txBody>
      </p:sp>
      <p:sp>
        <p:nvSpPr>
          <p:cNvPr id="5" name="Footer Placeholder 4">
            <a:extLst>
              <a:ext uri="{FF2B5EF4-FFF2-40B4-BE49-F238E27FC236}">
                <a16:creationId xmlns:a16="http://schemas.microsoft.com/office/drawing/2014/main" id="{1B4029B7-BE67-451F-0A16-2119C1689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C0659-3A6A-C8DF-1A67-FEFEDAC3BD89}"/>
              </a:ext>
            </a:extLst>
          </p:cNvPr>
          <p:cNvSpPr>
            <a:spLocks noGrp="1"/>
          </p:cNvSpPr>
          <p:nvPr>
            <p:ph type="sldNum" sz="quarter" idx="12"/>
          </p:nvPr>
        </p:nvSpPr>
        <p:spPr/>
        <p:txBody>
          <a:bodyPr/>
          <a:lstStyle/>
          <a:p>
            <a:fld id="{CEBA009A-81E3-6441-BD69-16AE4CCA5F7B}" type="slidenum">
              <a:rPr lang="en-US" smtClean="0"/>
              <a:t>‹#›</a:t>
            </a:fld>
            <a:endParaRPr lang="en-US"/>
          </a:p>
        </p:txBody>
      </p:sp>
    </p:spTree>
    <p:extLst>
      <p:ext uri="{BB962C8B-B14F-4D97-AF65-F5344CB8AC3E}">
        <p14:creationId xmlns:p14="http://schemas.microsoft.com/office/powerpoint/2010/main" val="329057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3CBD-E6B7-2663-1A58-2767F47D10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D30FB7-B413-960F-FE15-A66F1F24C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82886-60A4-1380-1B33-8FB4B75AF6D9}"/>
              </a:ext>
            </a:extLst>
          </p:cNvPr>
          <p:cNvSpPr>
            <a:spLocks noGrp="1"/>
          </p:cNvSpPr>
          <p:nvPr>
            <p:ph type="dt" sz="half" idx="10"/>
          </p:nvPr>
        </p:nvSpPr>
        <p:spPr/>
        <p:txBody>
          <a:bodyPr/>
          <a:lstStyle/>
          <a:p>
            <a:fld id="{0E634C78-D142-E440-8DF0-76C0740BA670}" type="datetimeFigureOut">
              <a:rPr lang="en-US" smtClean="0"/>
              <a:t>8/1/23</a:t>
            </a:fld>
            <a:endParaRPr lang="en-US"/>
          </a:p>
        </p:txBody>
      </p:sp>
      <p:sp>
        <p:nvSpPr>
          <p:cNvPr id="5" name="Footer Placeholder 4">
            <a:extLst>
              <a:ext uri="{FF2B5EF4-FFF2-40B4-BE49-F238E27FC236}">
                <a16:creationId xmlns:a16="http://schemas.microsoft.com/office/drawing/2014/main" id="{1E9DA418-E288-5BA6-563F-E0D8104F6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EB812-B3DE-7E18-7ADF-A4E89A0A2C27}"/>
              </a:ext>
            </a:extLst>
          </p:cNvPr>
          <p:cNvSpPr>
            <a:spLocks noGrp="1"/>
          </p:cNvSpPr>
          <p:nvPr>
            <p:ph type="sldNum" sz="quarter" idx="12"/>
          </p:nvPr>
        </p:nvSpPr>
        <p:spPr/>
        <p:txBody>
          <a:bodyPr/>
          <a:lstStyle/>
          <a:p>
            <a:fld id="{CEBA009A-81E3-6441-BD69-16AE4CCA5F7B}" type="slidenum">
              <a:rPr lang="en-US" smtClean="0"/>
              <a:t>‹#›</a:t>
            </a:fld>
            <a:endParaRPr lang="en-US"/>
          </a:p>
        </p:txBody>
      </p:sp>
    </p:spTree>
    <p:extLst>
      <p:ext uri="{BB962C8B-B14F-4D97-AF65-F5344CB8AC3E}">
        <p14:creationId xmlns:p14="http://schemas.microsoft.com/office/powerpoint/2010/main" val="80714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0F977F-AFEA-85C8-C0AB-1A3FC2530A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BFA640-5F46-84E5-351A-540EBA549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5B022-7D00-40F5-D2A8-5CB330F1479E}"/>
              </a:ext>
            </a:extLst>
          </p:cNvPr>
          <p:cNvSpPr>
            <a:spLocks noGrp="1"/>
          </p:cNvSpPr>
          <p:nvPr>
            <p:ph type="dt" sz="half" idx="10"/>
          </p:nvPr>
        </p:nvSpPr>
        <p:spPr/>
        <p:txBody>
          <a:bodyPr/>
          <a:lstStyle/>
          <a:p>
            <a:fld id="{0E634C78-D142-E440-8DF0-76C0740BA670}" type="datetimeFigureOut">
              <a:rPr lang="en-US" smtClean="0"/>
              <a:t>8/1/23</a:t>
            </a:fld>
            <a:endParaRPr lang="en-US"/>
          </a:p>
        </p:txBody>
      </p:sp>
      <p:sp>
        <p:nvSpPr>
          <p:cNvPr id="5" name="Footer Placeholder 4">
            <a:extLst>
              <a:ext uri="{FF2B5EF4-FFF2-40B4-BE49-F238E27FC236}">
                <a16:creationId xmlns:a16="http://schemas.microsoft.com/office/drawing/2014/main" id="{90AF7EB9-423A-22D3-46DC-CCBB9945A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C147A-F9C3-3EDA-6D1E-32358CDAD4A4}"/>
              </a:ext>
            </a:extLst>
          </p:cNvPr>
          <p:cNvSpPr>
            <a:spLocks noGrp="1"/>
          </p:cNvSpPr>
          <p:nvPr>
            <p:ph type="sldNum" sz="quarter" idx="12"/>
          </p:nvPr>
        </p:nvSpPr>
        <p:spPr/>
        <p:txBody>
          <a:bodyPr/>
          <a:lstStyle/>
          <a:p>
            <a:fld id="{CEBA009A-81E3-6441-BD69-16AE4CCA5F7B}" type="slidenum">
              <a:rPr lang="en-US" smtClean="0"/>
              <a:t>‹#›</a:t>
            </a:fld>
            <a:endParaRPr lang="en-US"/>
          </a:p>
        </p:txBody>
      </p:sp>
    </p:spTree>
    <p:extLst>
      <p:ext uri="{BB962C8B-B14F-4D97-AF65-F5344CB8AC3E}">
        <p14:creationId xmlns:p14="http://schemas.microsoft.com/office/powerpoint/2010/main" val="2976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56DF-E3A7-A359-0778-CBFFCBDE1F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58FFC-2A95-0CB8-8F42-0770919D5F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A5F9E-9FCA-D824-342B-803814565BB8}"/>
              </a:ext>
            </a:extLst>
          </p:cNvPr>
          <p:cNvSpPr>
            <a:spLocks noGrp="1"/>
          </p:cNvSpPr>
          <p:nvPr>
            <p:ph type="dt" sz="half" idx="10"/>
          </p:nvPr>
        </p:nvSpPr>
        <p:spPr/>
        <p:txBody>
          <a:bodyPr/>
          <a:lstStyle/>
          <a:p>
            <a:fld id="{0E634C78-D142-E440-8DF0-76C0740BA670}" type="datetimeFigureOut">
              <a:rPr lang="en-US" smtClean="0"/>
              <a:t>8/1/23</a:t>
            </a:fld>
            <a:endParaRPr lang="en-US"/>
          </a:p>
        </p:txBody>
      </p:sp>
      <p:sp>
        <p:nvSpPr>
          <p:cNvPr id="5" name="Footer Placeholder 4">
            <a:extLst>
              <a:ext uri="{FF2B5EF4-FFF2-40B4-BE49-F238E27FC236}">
                <a16:creationId xmlns:a16="http://schemas.microsoft.com/office/drawing/2014/main" id="{490FA19A-C505-E568-4B20-F65118DD9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A36D4-8FA8-18A3-9752-5E34241E8E4D}"/>
              </a:ext>
            </a:extLst>
          </p:cNvPr>
          <p:cNvSpPr>
            <a:spLocks noGrp="1"/>
          </p:cNvSpPr>
          <p:nvPr>
            <p:ph type="sldNum" sz="quarter" idx="12"/>
          </p:nvPr>
        </p:nvSpPr>
        <p:spPr/>
        <p:txBody>
          <a:bodyPr/>
          <a:lstStyle/>
          <a:p>
            <a:fld id="{CEBA009A-81E3-6441-BD69-16AE4CCA5F7B}" type="slidenum">
              <a:rPr lang="en-US" smtClean="0"/>
              <a:t>‹#›</a:t>
            </a:fld>
            <a:endParaRPr lang="en-US"/>
          </a:p>
        </p:txBody>
      </p:sp>
    </p:spTree>
    <p:extLst>
      <p:ext uri="{BB962C8B-B14F-4D97-AF65-F5344CB8AC3E}">
        <p14:creationId xmlns:p14="http://schemas.microsoft.com/office/powerpoint/2010/main" val="316517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CB34-601D-4A84-446D-40B1CB4FFD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412D52-C4EF-88B3-B62A-220A9E937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590F4E-4B19-D494-324F-8C691F533747}"/>
              </a:ext>
            </a:extLst>
          </p:cNvPr>
          <p:cNvSpPr>
            <a:spLocks noGrp="1"/>
          </p:cNvSpPr>
          <p:nvPr>
            <p:ph type="dt" sz="half" idx="10"/>
          </p:nvPr>
        </p:nvSpPr>
        <p:spPr/>
        <p:txBody>
          <a:bodyPr/>
          <a:lstStyle/>
          <a:p>
            <a:fld id="{0E634C78-D142-E440-8DF0-76C0740BA670}" type="datetimeFigureOut">
              <a:rPr lang="en-US" smtClean="0"/>
              <a:t>8/1/23</a:t>
            </a:fld>
            <a:endParaRPr lang="en-US"/>
          </a:p>
        </p:txBody>
      </p:sp>
      <p:sp>
        <p:nvSpPr>
          <p:cNvPr id="5" name="Footer Placeholder 4">
            <a:extLst>
              <a:ext uri="{FF2B5EF4-FFF2-40B4-BE49-F238E27FC236}">
                <a16:creationId xmlns:a16="http://schemas.microsoft.com/office/drawing/2014/main" id="{A404BA87-E0B7-D389-F2F2-378CCADB6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87F29-B49B-42CB-FD6F-8ECD9C117055}"/>
              </a:ext>
            </a:extLst>
          </p:cNvPr>
          <p:cNvSpPr>
            <a:spLocks noGrp="1"/>
          </p:cNvSpPr>
          <p:nvPr>
            <p:ph type="sldNum" sz="quarter" idx="12"/>
          </p:nvPr>
        </p:nvSpPr>
        <p:spPr/>
        <p:txBody>
          <a:bodyPr/>
          <a:lstStyle/>
          <a:p>
            <a:fld id="{CEBA009A-81E3-6441-BD69-16AE4CCA5F7B}" type="slidenum">
              <a:rPr lang="en-US" smtClean="0"/>
              <a:t>‹#›</a:t>
            </a:fld>
            <a:endParaRPr lang="en-US"/>
          </a:p>
        </p:txBody>
      </p:sp>
    </p:spTree>
    <p:extLst>
      <p:ext uri="{BB962C8B-B14F-4D97-AF65-F5344CB8AC3E}">
        <p14:creationId xmlns:p14="http://schemas.microsoft.com/office/powerpoint/2010/main" val="111729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C1D7-4C11-45A5-3D59-27C16A0BE5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8F057-1854-882B-28C2-BC7F412BEC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91AC3-3A52-0963-85F4-AF93614B76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CEAC23-C7A4-1E86-0394-B736C1CD3C13}"/>
              </a:ext>
            </a:extLst>
          </p:cNvPr>
          <p:cNvSpPr>
            <a:spLocks noGrp="1"/>
          </p:cNvSpPr>
          <p:nvPr>
            <p:ph type="dt" sz="half" idx="10"/>
          </p:nvPr>
        </p:nvSpPr>
        <p:spPr/>
        <p:txBody>
          <a:bodyPr/>
          <a:lstStyle/>
          <a:p>
            <a:fld id="{0E634C78-D142-E440-8DF0-76C0740BA670}" type="datetimeFigureOut">
              <a:rPr lang="en-US" smtClean="0"/>
              <a:t>8/1/23</a:t>
            </a:fld>
            <a:endParaRPr lang="en-US"/>
          </a:p>
        </p:txBody>
      </p:sp>
      <p:sp>
        <p:nvSpPr>
          <p:cNvPr id="6" name="Footer Placeholder 5">
            <a:extLst>
              <a:ext uri="{FF2B5EF4-FFF2-40B4-BE49-F238E27FC236}">
                <a16:creationId xmlns:a16="http://schemas.microsoft.com/office/drawing/2014/main" id="{A60AAA89-41EA-751D-1A90-B1CC6A94B1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F3AD0B-8BAA-0090-CF07-C6A842CD06DB}"/>
              </a:ext>
            </a:extLst>
          </p:cNvPr>
          <p:cNvSpPr>
            <a:spLocks noGrp="1"/>
          </p:cNvSpPr>
          <p:nvPr>
            <p:ph type="sldNum" sz="quarter" idx="12"/>
          </p:nvPr>
        </p:nvSpPr>
        <p:spPr/>
        <p:txBody>
          <a:bodyPr/>
          <a:lstStyle/>
          <a:p>
            <a:fld id="{CEBA009A-81E3-6441-BD69-16AE4CCA5F7B}" type="slidenum">
              <a:rPr lang="en-US" smtClean="0"/>
              <a:t>‹#›</a:t>
            </a:fld>
            <a:endParaRPr lang="en-US"/>
          </a:p>
        </p:txBody>
      </p:sp>
    </p:spTree>
    <p:extLst>
      <p:ext uri="{BB962C8B-B14F-4D97-AF65-F5344CB8AC3E}">
        <p14:creationId xmlns:p14="http://schemas.microsoft.com/office/powerpoint/2010/main" val="205168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D5D10-8F4A-2FB8-3177-16F4FF7339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B527E6-15B0-47FE-EB32-0091F66CA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57367-461C-8419-2E93-5A095997C5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0F90A2-4BFE-0B95-1B29-219CF192D6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A48AE3-7C30-2674-5649-76C3CA0E54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20556-3D55-6826-EEAA-DEDB57DC1480}"/>
              </a:ext>
            </a:extLst>
          </p:cNvPr>
          <p:cNvSpPr>
            <a:spLocks noGrp="1"/>
          </p:cNvSpPr>
          <p:nvPr>
            <p:ph type="dt" sz="half" idx="10"/>
          </p:nvPr>
        </p:nvSpPr>
        <p:spPr/>
        <p:txBody>
          <a:bodyPr/>
          <a:lstStyle/>
          <a:p>
            <a:fld id="{0E634C78-D142-E440-8DF0-76C0740BA670}" type="datetimeFigureOut">
              <a:rPr lang="en-US" smtClean="0"/>
              <a:t>8/1/23</a:t>
            </a:fld>
            <a:endParaRPr lang="en-US"/>
          </a:p>
        </p:txBody>
      </p:sp>
      <p:sp>
        <p:nvSpPr>
          <p:cNvPr id="8" name="Footer Placeholder 7">
            <a:extLst>
              <a:ext uri="{FF2B5EF4-FFF2-40B4-BE49-F238E27FC236}">
                <a16:creationId xmlns:a16="http://schemas.microsoft.com/office/drawing/2014/main" id="{749C6BC1-F29C-F58D-CADE-F463F110D7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1B7F76-77B6-84F6-7B35-05CA227CB98A}"/>
              </a:ext>
            </a:extLst>
          </p:cNvPr>
          <p:cNvSpPr>
            <a:spLocks noGrp="1"/>
          </p:cNvSpPr>
          <p:nvPr>
            <p:ph type="sldNum" sz="quarter" idx="12"/>
          </p:nvPr>
        </p:nvSpPr>
        <p:spPr/>
        <p:txBody>
          <a:bodyPr/>
          <a:lstStyle/>
          <a:p>
            <a:fld id="{CEBA009A-81E3-6441-BD69-16AE4CCA5F7B}" type="slidenum">
              <a:rPr lang="en-US" smtClean="0"/>
              <a:t>‹#›</a:t>
            </a:fld>
            <a:endParaRPr lang="en-US"/>
          </a:p>
        </p:txBody>
      </p:sp>
    </p:spTree>
    <p:extLst>
      <p:ext uri="{BB962C8B-B14F-4D97-AF65-F5344CB8AC3E}">
        <p14:creationId xmlns:p14="http://schemas.microsoft.com/office/powerpoint/2010/main" val="21629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861D-3A4F-941C-8EB1-C5E9D808DB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9F765-0D0D-6707-A8EC-A1D5DB5D5655}"/>
              </a:ext>
            </a:extLst>
          </p:cNvPr>
          <p:cNvSpPr>
            <a:spLocks noGrp="1"/>
          </p:cNvSpPr>
          <p:nvPr>
            <p:ph type="dt" sz="half" idx="10"/>
          </p:nvPr>
        </p:nvSpPr>
        <p:spPr/>
        <p:txBody>
          <a:bodyPr/>
          <a:lstStyle/>
          <a:p>
            <a:fld id="{0E634C78-D142-E440-8DF0-76C0740BA670}" type="datetimeFigureOut">
              <a:rPr lang="en-US" smtClean="0"/>
              <a:t>8/1/23</a:t>
            </a:fld>
            <a:endParaRPr lang="en-US"/>
          </a:p>
        </p:txBody>
      </p:sp>
      <p:sp>
        <p:nvSpPr>
          <p:cNvPr id="4" name="Footer Placeholder 3">
            <a:extLst>
              <a:ext uri="{FF2B5EF4-FFF2-40B4-BE49-F238E27FC236}">
                <a16:creationId xmlns:a16="http://schemas.microsoft.com/office/drawing/2014/main" id="{BBADF07D-2B1E-A2DE-FB36-2851774941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2122E1-0E95-1498-DA17-AB0AEB229417}"/>
              </a:ext>
            </a:extLst>
          </p:cNvPr>
          <p:cNvSpPr>
            <a:spLocks noGrp="1"/>
          </p:cNvSpPr>
          <p:nvPr>
            <p:ph type="sldNum" sz="quarter" idx="12"/>
          </p:nvPr>
        </p:nvSpPr>
        <p:spPr/>
        <p:txBody>
          <a:bodyPr/>
          <a:lstStyle/>
          <a:p>
            <a:fld id="{CEBA009A-81E3-6441-BD69-16AE4CCA5F7B}" type="slidenum">
              <a:rPr lang="en-US" smtClean="0"/>
              <a:t>‹#›</a:t>
            </a:fld>
            <a:endParaRPr lang="en-US"/>
          </a:p>
        </p:txBody>
      </p:sp>
    </p:spTree>
    <p:extLst>
      <p:ext uri="{BB962C8B-B14F-4D97-AF65-F5344CB8AC3E}">
        <p14:creationId xmlns:p14="http://schemas.microsoft.com/office/powerpoint/2010/main" val="2323949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925A6-9679-623C-2603-880A03009199}"/>
              </a:ext>
            </a:extLst>
          </p:cNvPr>
          <p:cNvSpPr>
            <a:spLocks noGrp="1"/>
          </p:cNvSpPr>
          <p:nvPr>
            <p:ph type="dt" sz="half" idx="10"/>
          </p:nvPr>
        </p:nvSpPr>
        <p:spPr/>
        <p:txBody>
          <a:bodyPr/>
          <a:lstStyle/>
          <a:p>
            <a:fld id="{0E634C78-D142-E440-8DF0-76C0740BA670}" type="datetimeFigureOut">
              <a:rPr lang="en-US" smtClean="0"/>
              <a:t>8/1/23</a:t>
            </a:fld>
            <a:endParaRPr lang="en-US"/>
          </a:p>
        </p:txBody>
      </p:sp>
      <p:sp>
        <p:nvSpPr>
          <p:cNvPr id="3" name="Footer Placeholder 2">
            <a:extLst>
              <a:ext uri="{FF2B5EF4-FFF2-40B4-BE49-F238E27FC236}">
                <a16:creationId xmlns:a16="http://schemas.microsoft.com/office/drawing/2014/main" id="{24E4D6D3-863A-B95A-8FEF-49FE61197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03EAEB-46E7-3E81-2C0D-7F264C8EB74B}"/>
              </a:ext>
            </a:extLst>
          </p:cNvPr>
          <p:cNvSpPr>
            <a:spLocks noGrp="1"/>
          </p:cNvSpPr>
          <p:nvPr>
            <p:ph type="sldNum" sz="quarter" idx="12"/>
          </p:nvPr>
        </p:nvSpPr>
        <p:spPr/>
        <p:txBody>
          <a:bodyPr/>
          <a:lstStyle/>
          <a:p>
            <a:fld id="{CEBA009A-81E3-6441-BD69-16AE4CCA5F7B}" type="slidenum">
              <a:rPr lang="en-US" smtClean="0"/>
              <a:t>‹#›</a:t>
            </a:fld>
            <a:endParaRPr lang="en-US"/>
          </a:p>
        </p:txBody>
      </p:sp>
    </p:spTree>
    <p:extLst>
      <p:ext uri="{BB962C8B-B14F-4D97-AF65-F5344CB8AC3E}">
        <p14:creationId xmlns:p14="http://schemas.microsoft.com/office/powerpoint/2010/main" val="423062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8A58-FF57-06CD-EDD0-5174047AF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EE5660-B8E0-64DA-CCE8-8262A0490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E9BB53-F2C5-160D-7E3B-9FFD46E24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6D782-0E6E-804A-6EE4-747556D65862}"/>
              </a:ext>
            </a:extLst>
          </p:cNvPr>
          <p:cNvSpPr>
            <a:spLocks noGrp="1"/>
          </p:cNvSpPr>
          <p:nvPr>
            <p:ph type="dt" sz="half" idx="10"/>
          </p:nvPr>
        </p:nvSpPr>
        <p:spPr/>
        <p:txBody>
          <a:bodyPr/>
          <a:lstStyle/>
          <a:p>
            <a:fld id="{0E634C78-D142-E440-8DF0-76C0740BA670}" type="datetimeFigureOut">
              <a:rPr lang="en-US" smtClean="0"/>
              <a:t>8/1/23</a:t>
            </a:fld>
            <a:endParaRPr lang="en-US"/>
          </a:p>
        </p:txBody>
      </p:sp>
      <p:sp>
        <p:nvSpPr>
          <p:cNvPr id="6" name="Footer Placeholder 5">
            <a:extLst>
              <a:ext uri="{FF2B5EF4-FFF2-40B4-BE49-F238E27FC236}">
                <a16:creationId xmlns:a16="http://schemas.microsoft.com/office/drawing/2014/main" id="{60B317E3-8C6A-EB8B-7A03-184F0D8AAF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D620D-884F-8EB9-2FA1-C89D6B96D555}"/>
              </a:ext>
            </a:extLst>
          </p:cNvPr>
          <p:cNvSpPr>
            <a:spLocks noGrp="1"/>
          </p:cNvSpPr>
          <p:nvPr>
            <p:ph type="sldNum" sz="quarter" idx="12"/>
          </p:nvPr>
        </p:nvSpPr>
        <p:spPr/>
        <p:txBody>
          <a:bodyPr/>
          <a:lstStyle/>
          <a:p>
            <a:fld id="{CEBA009A-81E3-6441-BD69-16AE4CCA5F7B}" type="slidenum">
              <a:rPr lang="en-US" smtClean="0"/>
              <a:t>‹#›</a:t>
            </a:fld>
            <a:endParaRPr lang="en-US"/>
          </a:p>
        </p:txBody>
      </p:sp>
    </p:spTree>
    <p:extLst>
      <p:ext uri="{BB962C8B-B14F-4D97-AF65-F5344CB8AC3E}">
        <p14:creationId xmlns:p14="http://schemas.microsoft.com/office/powerpoint/2010/main" val="185534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3569-F879-BB73-C819-79DF7132A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2A3DF5-680F-F4D6-D23D-31763466F1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C91E1D-3DBC-8357-75DB-F6A44E0A4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26B9DA-3875-9A56-E982-51543F144BB5}"/>
              </a:ext>
            </a:extLst>
          </p:cNvPr>
          <p:cNvSpPr>
            <a:spLocks noGrp="1"/>
          </p:cNvSpPr>
          <p:nvPr>
            <p:ph type="dt" sz="half" idx="10"/>
          </p:nvPr>
        </p:nvSpPr>
        <p:spPr/>
        <p:txBody>
          <a:bodyPr/>
          <a:lstStyle/>
          <a:p>
            <a:fld id="{0E634C78-D142-E440-8DF0-76C0740BA670}" type="datetimeFigureOut">
              <a:rPr lang="en-US" smtClean="0"/>
              <a:t>8/1/23</a:t>
            </a:fld>
            <a:endParaRPr lang="en-US"/>
          </a:p>
        </p:txBody>
      </p:sp>
      <p:sp>
        <p:nvSpPr>
          <p:cNvPr id="6" name="Footer Placeholder 5">
            <a:extLst>
              <a:ext uri="{FF2B5EF4-FFF2-40B4-BE49-F238E27FC236}">
                <a16:creationId xmlns:a16="http://schemas.microsoft.com/office/drawing/2014/main" id="{F86E6F7D-9591-9A46-36B9-111B9EB0F3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EAEED-C735-32DF-8437-834641CD2EAC}"/>
              </a:ext>
            </a:extLst>
          </p:cNvPr>
          <p:cNvSpPr>
            <a:spLocks noGrp="1"/>
          </p:cNvSpPr>
          <p:nvPr>
            <p:ph type="sldNum" sz="quarter" idx="12"/>
          </p:nvPr>
        </p:nvSpPr>
        <p:spPr/>
        <p:txBody>
          <a:bodyPr/>
          <a:lstStyle/>
          <a:p>
            <a:fld id="{CEBA009A-81E3-6441-BD69-16AE4CCA5F7B}" type="slidenum">
              <a:rPr lang="en-US" smtClean="0"/>
              <a:t>‹#›</a:t>
            </a:fld>
            <a:endParaRPr lang="en-US"/>
          </a:p>
        </p:txBody>
      </p:sp>
    </p:spTree>
    <p:extLst>
      <p:ext uri="{BB962C8B-B14F-4D97-AF65-F5344CB8AC3E}">
        <p14:creationId xmlns:p14="http://schemas.microsoft.com/office/powerpoint/2010/main" val="271281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23C306-0123-C553-281C-701435AB6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E7F32-B01F-E014-3D78-FBD23BE89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826FAA-7379-ECC9-3DDA-94D0145750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34C78-D142-E440-8DF0-76C0740BA670}" type="datetimeFigureOut">
              <a:rPr lang="en-US" smtClean="0"/>
              <a:t>8/1/23</a:t>
            </a:fld>
            <a:endParaRPr lang="en-US"/>
          </a:p>
        </p:txBody>
      </p:sp>
      <p:sp>
        <p:nvSpPr>
          <p:cNvPr id="5" name="Footer Placeholder 4">
            <a:extLst>
              <a:ext uri="{FF2B5EF4-FFF2-40B4-BE49-F238E27FC236}">
                <a16:creationId xmlns:a16="http://schemas.microsoft.com/office/drawing/2014/main" id="{B2A4D128-CA05-8AD4-0069-160EA5234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4FF248-EBF1-1545-1180-1D9F52F43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A009A-81E3-6441-BD69-16AE4CCA5F7B}" type="slidenum">
              <a:rPr lang="en-US" smtClean="0"/>
              <a:t>‹#›</a:t>
            </a:fld>
            <a:endParaRPr lang="en-US"/>
          </a:p>
        </p:txBody>
      </p:sp>
    </p:spTree>
    <p:extLst>
      <p:ext uri="{BB962C8B-B14F-4D97-AF65-F5344CB8AC3E}">
        <p14:creationId xmlns:p14="http://schemas.microsoft.com/office/powerpoint/2010/main" val="1831912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jeopardylabs.com/play/immunizations-facts-vs-myth-trivia-4"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jeopardylabs.com/play/immunization-17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j.socscimed.2020.11363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i.org/10.1038/s41467-020-20226-9" TargetMode="External"/><Relationship Id="rId5" Type="http://schemas.openxmlformats.org/officeDocument/2006/relationships/hyperlink" Target="https://doi.org/10.1016/j.jvacx.2022.100212" TargetMode="External"/><Relationship Id="rId4" Type="http://schemas.openxmlformats.org/officeDocument/2006/relationships/hyperlink" Target="https://doi.org/10.3389/fpubh.2021.74778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icangucdc.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photo of vial beside a syringe">
            <a:extLst>
              <a:ext uri="{FF2B5EF4-FFF2-40B4-BE49-F238E27FC236}">
                <a16:creationId xmlns:a16="http://schemas.microsoft.com/office/drawing/2014/main" id="{BF7C10E9-213E-FF45-176F-B6BCCA02E11E}"/>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F9A4BB-5F63-2B65-ED57-0F619811413C}"/>
              </a:ext>
            </a:extLst>
          </p:cNvPr>
          <p:cNvSpPr>
            <a:spLocks noGrp="1"/>
          </p:cNvSpPr>
          <p:nvPr>
            <p:ph type="ctrTitle"/>
          </p:nvPr>
        </p:nvSpPr>
        <p:spPr>
          <a:xfrm>
            <a:off x="477981" y="1122363"/>
            <a:ext cx="4023360" cy="3204134"/>
          </a:xfrm>
        </p:spPr>
        <p:txBody>
          <a:bodyPr anchor="b">
            <a:normAutofit/>
          </a:bodyPr>
          <a:lstStyle/>
          <a:p>
            <a:pPr algn="l"/>
            <a:r>
              <a:rPr lang="en-US" sz="4800">
                <a:solidFill>
                  <a:schemeClr val="bg1"/>
                </a:solidFill>
              </a:rPr>
              <a:t>Vaccine Jeopardy</a:t>
            </a:r>
          </a:p>
        </p:txBody>
      </p:sp>
      <p:sp>
        <p:nvSpPr>
          <p:cNvPr id="3" name="Subtitle 2">
            <a:extLst>
              <a:ext uri="{FF2B5EF4-FFF2-40B4-BE49-F238E27FC236}">
                <a16:creationId xmlns:a16="http://schemas.microsoft.com/office/drawing/2014/main" id="{CE1FEFBC-33B7-CAE9-9388-14C9F57BD0EE}"/>
              </a:ext>
            </a:extLst>
          </p:cNvPr>
          <p:cNvSpPr>
            <a:spLocks noGrp="1"/>
          </p:cNvSpPr>
          <p:nvPr>
            <p:ph type="subTitle" idx="1"/>
          </p:nvPr>
        </p:nvSpPr>
        <p:spPr>
          <a:xfrm>
            <a:off x="477980" y="4872922"/>
            <a:ext cx="4023359" cy="1208141"/>
          </a:xfrm>
        </p:spPr>
        <p:txBody>
          <a:bodyPr>
            <a:normAutofit/>
          </a:bodyPr>
          <a:lstStyle/>
          <a:p>
            <a:pPr algn="l"/>
            <a:r>
              <a:rPr lang="en-US" sz="2000">
                <a:solidFill>
                  <a:schemeClr val="bg1"/>
                </a:solidFill>
              </a:rPr>
              <a:t>When Winning Fairly Isn’t Enough</a:t>
            </a:r>
          </a:p>
          <a:p>
            <a:pPr algn="l"/>
            <a:endParaRPr lang="en-US" sz="2000">
              <a:solidFill>
                <a:schemeClr val="bg1"/>
              </a:solidFill>
            </a:endParaRPr>
          </a:p>
          <a:p>
            <a:pPr algn="l"/>
            <a:r>
              <a:rPr lang="en-US" sz="2000">
                <a:solidFill>
                  <a:schemeClr val="bg1"/>
                </a:solidFill>
              </a:rPr>
              <a:t>Marjorie Attis-Josias, Ph.D, RN, CNL</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32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2" name="Group 11">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23" name="Rectangle 12">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3">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B8C00DD-C648-9563-417F-CA5619733F0F}"/>
              </a:ext>
            </a:extLst>
          </p:cNvPr>
          <p:cNvSpPr>
            <a:spLocks noGrp="1"/>
          </p:cNvSpPr>
          <p:nvPr>
            <p:ph type="title"/>
          </p:nvPr>
        </p:nvSpPr>
        <p:spPr>
          <a:xfrm>
            <a:off x="1143000" y="990599"/>
            <a:ext cx="9906000" cy="685800"/>
          </a:xfrm>
        </p:spPr>
        <p:txBody>
          <a:bodyPr anchor="t">
            <a:normAutofit/>
          </a:bodyPr>
          <a:lstStyle/>
          <a:p>
            <a:r>
              <a:rPr lang="en-US" sz="4000" dirty="0"/>
              <a:t>Approach</a:t>
            </a:r>
          </a:p>
        </p:txBody>
      </p:sp>
      <p:sp>
        <p:nvSpPr>
          <p:cNvPr id="3" name="Content Placeholder 2">
            <a:extLst>
              <a:ext uri="{FF2B5EF4-FFF2-40B4-BE49-F238E27FC236}">
                <a16:creationId xmlns:a16="http://schemas.microsoft.com/office/drawing/2014/main" id="{668D5B1B-2394-3AA3-AAA8-E0F63F974855}"/>
              </a:ext>
            </a:extLst>
          </p:cNvPr>
          <p:cNvSpPr>
            <a:spLocks noGrp="1"/>
          </p:cNvSpPr>
          <p:nvPr>
            <p:ph idx="1"/>
          </p:nvPr>
        </p:nvSpPr>
        <p:spPr>
          <a:xfrm>
            <a:off x="2267974" y="2137228"/>
            <a:ext cx="7826185" cy="3238462"/>
          </a:xfrm>
        </p:spPr>
        <p:txBody>
          <a:bodyPr>
            <a:normAutofit/>
          </a:bodyPr>
          <a:lstStyle/>
          <a:p>
            <a:pPr marL="169164" indent="-169164" defTabSz="676656">
              <a:spcBef>
                <a:spcPts val="740"/>
              </a:spcBef>
            </a:pPr>
            <a:r>
              <a:rPr lang="en-US" kern="1200" dirty="0">
                <a:solidFill>
                  <a:schemeClr val="tx1"/>
                </a:solidFill>
                <a:latin typeface="+mn-lt"/>
                <a:ea typeface="+mn-ea"/>
                <a:cs typeface="+mn-cs"/>
              </a:rPr>
              <a:t>3Cs Model: WHO Strategic Advisory Group (SAGE)</a:t>
            </a:r>
          </a:p>
          <a:p>
            <a:pPr marL="507492" lvl="1" indent="-169164" defTabSz="676656">
              <a:spcBef>
                <a:spcPts val="370"/>
              </a:spcBef>
            </a:pPr>
            <a:r>
              <a:rPr lang="en-US" sz="2800" kern="1200" dirty="0">
                <a:solidFill>
                  <a:schemeClr val="tx1"/>
                </a:solidFill>
                <a:latin typeface="+mn-lt"/>
                <a:ea typeface="+mn-ea"/>
                <a:cs typeface="+mn-cs"/>
              </a:rPr>
              <a:t>Confidence</a:t>
            </a:r>
          </a:p>
          <a:p>
            <a:pPr marL="507492" lvl="1" indent="-169164" defTabSz="676656">
              <a:spcBef>
                <a:spcPts val="370"/>
              </a:spcBef>
            </a:pPr>
            <a:r>
              <a:rPr lang="en-US" sz="2800" kern="1200" dirty="0">
                <a:solidFill>
                  <a:schemeClr val="tx1"/>
                </a:solidFill>
                <a:latin typeface="+mn-lt"/>
                <a:ea typeface="+mn-ea"/>
                <a:cs typeface="+mn-cs"/>
              </a:rPr>
              <a:t>Complacency</a:t>
            </a:r>
          </a:p>
          <a:p>
            <a:pPr marL="507492" lvl="1" indent="-169164" defTabSz="676656">
              <a:spcBef>
                <a:spcPts val="370"/>
              </a:spcBef>
            </a:pPr>
            <a:r>
              <a:rPr lang="en-US" sz="2800" kern="1200" dirty="0">
                <a:solidFill>
                  <a:schemeClr val="tx1"/>
                </a:solidFill>
                <a:latin typeface="+mn-lt"/>
                <a:ea typeface="+mn-ea"/>
                <a:cs typeface="+mn-cs"/>
              </a:rPr>
              <a:t>Convenience</a:t>
            </a:r>
            <a:endParaRPr lang="en-US" sz="2800" dirty="0"/>
          </a:p>
        </p:txBody>
      </p:sp>
      <p:sp>
        <p:nvSpPr>
          <p:cNvPr id="4" name="TextBox 3">
            <a:extLst>
              <a:ext uri="{FF2B5EF4-FFF2-40B4-BE49-F238E27FC236}">
                <a16:creationId xmlns:a16="http://schemas.microsoft.com/office/drawing/2014/main" id="{12C5C8A6-BFDE-B60C-9DE9-EC512FA0B060}"/>
              </a:ext>
            </a:extLst>
          </p:cNvPr>
          <p:cNvSpPr txBox="1"/>
          <p:nvPr/>
        </p:nvSpPr>
        <p:spPr>
          <a:xfrm>
            <a:off x="2097840" y="5676325"/>
            <a:ext cx="817853" cy="217624"/>
          </a:xfrm>
          <a:prstGeom prst="rect">
            <a:avLst/>
          </a:prstGeom>
          <a:noFill/>
        </p:spPr>
        <p:txBody>
          <a:bodyPr wrap="none" rtlCol="0">
            <a:spAutoFit/>
          </a:bodyPr>
          <a:lstStyle/>
          <a:p>
            <a:pPr defTabSz="676656">
              <a:spcAft>
                <a:spcPts val="600"/>
              </a:spcAft>
            </a:pPr>
            <a:r>
              <a:rPr lang="en-US" sz="814" kern="1200">
                <a:solidFill>
                  <a:schemeClr val="tx1"/>
                </a:solidFill>
                <a:latin typeface="+mn-lt"/>
                <a:ea typeface="+mn-ea"/>
                <a:cs typeface="+mn-cs"/>
              </a:rPr>
              <a:t>(Liu &amp; Li, 2021)</a:t>
            </a:r>
            <a:endParaRPr lang="en-US" sz="1100"/>
          </a:p>
        </p:txBody>
      </p:sp>
    </p:spTree>
    <p:extLst>
      <p:ext uri="{BB962C8B-B14F-4D97-AF65-F5344CB8AC3E}">
        <p14:creationId xmlns:p14="http://schemas.microsoft.com/office/powerpoint/2010/main" val="354797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C885-5F90-FC29-C587-05AA9992D283}"/>
              </a:ext>
            </a:extLst>
          </p:cNvPr>
          <p:cNvSpPr>
            <a:spLocks noGrp="1"/>
          </p:cNvSpPr>
          <p:nvPr>
            <p:ph type="title"/>
          </p:nvPr>
        </p:nvSpPr>
        <p:spPr/>
        <p:txBody>
          <a:bodyPr/>
          <a:lstStyle/>
          <a:p>
            <a:r>
              <a:rPr lang="en-US" dirty="0"/>
              <a:t>Messaging</a:t>
            </a:r>
          </a:p>
        </p:txBody>
      </p:sp>
      <p:graphicFrame>
        <p:nvGraphicFramePr>
          <p:cNvPr id="6" name="Content Placeholder 2">
            <a:extLst>
              <a:ext uri="{FF2B5EF4-FFF2-40B4-BE49-F238E27FC236}">
                <a16:creationId xmlns:a16="http://schemas.microsoft.com/office/drawing/2014/main" id="{BA905FEB-628E-9D8B-AD4F-534A42876F2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543B999-38AD-42B7-7CFF-2252A4A4F98F}"/>
              </a:ext>
            </a:extLst>
          </p:cNvPr>
          <p:cNvSpPr txBox="1"/>
          <p:nvPr/>
        </p:nvSpPr>
        <p:spPr>
          <a:xfrm>
            <a:off x="1330036" y="6650182"/>
            <a:ext cx="1385316" cy="261610"/>
          </a:xfrm>
          <a:prstGeom prst="rect">
            <a:avLst/>
          </a:prstGeom>
          <a:noFill/>
        </p:spPr>
        <p:txBody>
          <a:bodyPr wrap="none" rtlCol="0">
            <a:spAutoFit/>
          </a:bodyPr>
          <a:lstStyle/>
          <a:p>
            <a:r>
              <a:rPr lang="en-US" sz="1100" dirty="0"/>
              <a:t>Murphey, et a., 2021</a:t>
            </a:r>
          </a:p>
        </p:txBody>
      </p:sp>
    </p:spTree>
    <p:extLst>
      <p:ext uri="{BB962C8B-B14F-4D97-AF65-F5344CB8AC3E}">
        <p14:creationId xmlns:p14="http://schemas.microsoft.com/office/powerpoint/2010/main" val="282761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AA8D-1A00-D4F8-1CF8-7CE508D2207A}"/>
              </a:ext>
            </a:extLst>
          </p:cNvPr>
          <p:cNvSpPr>
            <a:spLocks noGrp="1"/>
          </p:cNvSpPr>
          <p:nvPr>
            <p:ph type="title"/>
          </p:nvPr>
        </p:nvSpPr>
        <p:spPr/>
        <p:txBody>
          <a:bodyPr/>
          <a:lstStyle/>
          <a:p>
            <a:r>
              <a:rPr lang="en-US"/>
              <a:t>Messaging</a:t>
            </a:r>
            <a:endParaRPr lang="en-US" dirty="0"/>
          </a:p>
        </p:txBody>
      </p:sp>
      <p:graphicFrame>
        <p:nvGraphicFramePr>
          <p:cNvPr id="17" name="Content Placeholder 2">
            <a:extLst>
              <a:ext uri="{FF2B5EF4-FFF2-40B4-BE49-F238E27FC236}">
                <a16:creationId xmlns:a16="http://schemas.microsoft.com/office/drawing/2014/main" id="{3DBF9913-D527-2691-05E5-BB3FCB7519F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hlinkClick r:id="rId8"/>
            <a:extLst>
              <a:ext uri="{FF2B5EF4-FFF2-40B4-BE49-F238E27FC236}">
                <a16:creationId xmlns:a16="http://schemas.microsoft.com/office/drawing/2014/main" id="{AD7A1EEA-E53E-257B-088E-DA7B8C7E7B5F}"/>
              </a:ext>
            </a:extLst>
          </p:cNvPr>
          <p:cNvSpPr txBox="1"/>
          <p:nvPr/>
        </p:nvSpPr>
        <p:spPr>
          <a:xfrm>
            <a:off x="124691" y="6176963"/>
            <a:ext cx="4434355" cy="646331"/>
          </a:xfrm>
          <a:prstGeom prst="rect">
            <a:avLst/>
          </a:prstGeom>
          <a:noFill/>
        </p:spPr>
        <p:txBody>
          <a:bodyPr wrap="none" rtlCol="0">
            <a:spAutoFit/>
          </a:bodyPr>
          <a:lstStyle/>
          <a:p>
            <a:r>
              <a:rPr lang="en-US" sz="1200" dirty="0">
                <a:hlinkClick r:id="rId8"/>
              </a:rPr>
              <a:t>https://jeopardylabs.com/play/immunizations-facts-vs-myth-trivia-4</a:t>
            </a:r>
            <a:endParaRPr lang="en-US" sz="1200" dirty="0"/>
          </a:p>
          <a:p>
            <a:endParaRPr lang="en-US" sz="1200" dirty="0"/>
          </a:p>
          <a:p>
            <a:r>
              <a:rPr lang="en-US" sz="1200" dirty="0">
                <a:hlinkClick r:id="rId9"/>
              </a:rPr>
              <a:t>https://</a:t>
            </a:r>
            <a:r>
              <a:rPr lang="en-US" sz="1200" dirty="0" err="1">
                <a:hlinkClick r:id="rId9"/>
              </a:rPr>
              <a:t>jeopardylabs.com</a:t>
            </a:r>
            <a:r>
              <a:rPr lang="en-US" sz="1200" dirty="0">
                <a:hlinkClick r:id="rId9"/>
              </a:rPr>
              <a:t>/play/immunization-175</a:t>
            </a:r>
            <a:endParaRPr lang="en-US" sz="1200" dirty="0"/>
          </a:p>
        </p:txBody>
      </p:sp>
    </p:spTree>
    <p:extLst>
      <p:ext uri="{BB962C8B-B14F-4D97-AF65-F5344CB8AC3E}">
        <p14:creationId xmlns:p14="http://schemas.microsoft.com/office/powerpoint/2010/main" val="275493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black question marks with one yellow question mark">
            <a:extLst>
              <a:ext uri="{FF2B5EF4-FFF2-40B4-BE49-F238E27FC236}">
                <a16:creationId xmlns:a16="http://schemas.microsoft.com/office/drawing/2014/main" id="{52F9421A-9E23-D2AD-E588-C502B6B910A2}"/>
              </a:ext>
            </a:extLst>
          </p:cNvPr>
          <p:cNvPicPr>
            <a:picLocks noChangeAspect="1"/>
          </p:cNvPicPr>
          <p:nvPr/>
        </p:nvPicPr>
        <p:blipFill rotWithShape="1">
          <a:blip r:embed="rId2">
            <a:alphaModFix amt="50000"/>
          </a:blip>
          <a:srcRect l="28990" r="6122" b="1"/>
          <a:stretch/>
        </p:blipFill>
        <p:spPr>
          <a:xfrm>
            <a:off x="20" y="1"/>
            <a:ext cx="12191980" cy="6857999"/>
          </a:xfrm>
          <a:prstGeom prst="rect">
            <a:avLst/>
          </a:prstGeom>
        </p:spPr>
      </p:pic>
      <p:sp>
        <p:nvSpPr>
          <p:cNvPr id="2" name="Title 1">
            <a:extLst>
              <a:ext uri="{FF2B5EF4-FFF2-40B4-BE49-F238E27FC236}">
                <a16:creationId xmlns:a16="http://schemas.microsoft.com/office/drawing/2014/main" id="{96810A65-910F-0479-7788-DB3871366532}"/>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Questions</a:t>
            </a:r>
          </a:p>
        </p:txBody>
      </p:sp>
    </p:spTree>
    <p:extLst>
      <p:ext uri="{BB962C8B-B14F-4D97-AF65-F5344CB8AC3E}">
        <p14:creationId xmlns:p14="http://schemas.microsoft.com/office/powerpoint/2010/main" val="7497454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3A69C9-80B0-17D9-449E-95101B62966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References</a:t>
            </a:r>
          </a:p>
        </p:txBody>
      </p:sp>
      <p:sp>
        <p:nvSpPr>
          <p:cNvPr id="82" name="Content Placeholder 2">
            <a:extLst>
              <a:ext uri="{FF2B5EF4-FFF2-40B4-BE49-F238E27FC236}">
                <a16:creationId xmlns:a16="http://schemas.microsoft.com/office/drawing/2014/main" id="{AEA08B97-52AB-DF92-76B3-657445CC738F}"/>
              </a:ext>
            </a:extLst>
          </p:cNvPr>
          <p:cNvSpPr>
            <a:spLocks noGrp="1"/>
          </p:cNvSpPr>
          <p:nvPr>
            <p:ph idx="1"/>
          </p:nvPr>
        </p:nvSpPr>
        <p:spPr>
          <a:xfrm>
            <a:off x="4810259" y="649480"/>
            <a:ext cx="6555347" cy="5546047"/>
          </a:xfrm>
        </p:spPr>
        <p:txBody>
          <a:bodyPr anchor="ctr">
            <a:normAutofit/>
          </a:bodyPr>
          <a:lstStyle/>
          <a:p>
            <a:r>
              <a:rPr lang="en-US" sz="1300"/>
              <a:t>Basch, C. H. Zybert, P. R. &amp; Basch, C. E. (2017) What do YouTubeTM videos say about vaccines? Child: care, health, and development, 43(4), 499-503. doi:10.1111/cch.12442</a:t>
            </a:r>
          </a:p>
          <a:p>
            <a:r>
              <a:rPr lang="en-US" sz="1300"/>
              <a:t>Callaghan, T., Moghtaderi, A., Lueck, J. A., Hotez, P., Strych, U., Dor, A., Fowler, E. F., &amp; Motta, M. (2021). Correlates and disparities of intention to vaccinate against COVID-19. Social Science &amp; Medicine, 272, 113638 </a:t>
            </a:r>
            <a:r>
              <a:rPr lang="en-US" sz="1300" b="0" i="0" u="none" strike="noStrike">
                <a:effectLst/>
                <a:hlinkClick r:id="rId3" tooltip="Persistent link using digital object identifier"/>
              </a:rPr>
              <a:t>https://doi.org/10.1016/j.socscimed.2020.113638</a:t>
            </a:r>
            <a:endParaRPr lang="en-US" sz="1300"/>
          </a:p>
          <a:p>
            <a:r>
              <a:rPr lang="en-US" sz="1300" b="0" i="0">
                <a:effectLst/>
              </a:rPr>
              <a:t>de Albuquerque Veloso Machado, M., Roberts, B., Wong, B. L. H., van Kessel, R., &amp; Mossialos, E. (2021). The relationship between the COVID-19 pandemic and vaccine hesitancy: a scoping review of literature until August 2021. </a:t>
            </a:r>
            <a:r>
              <a:rPr lang="en-US" sz="1300" b="0" i="1">
                <a:effectLst/>
              </a:rPr>
              <a:t>Frontiers in public health</a:t>
            </a:r>
            <a:r>
              <a:rPr lang="en-US" sz="1300" b="0" i="0">
                <a:effectLst/>
              </a:rPr>
              <a:t>, </a:t>
            </a:r>
            <a:r>
              <a:rPr lang="en-US" sz="1300" b="0" i="1">
                <a:effectLst/>
              </a:rPr>
              <a:t>9</a:t>
            </a:r>
            <a:r>
              <a:rPr lang="en-US" sz="1300" b="0" i="0">
                <a:effectLst/>
              </a:rPr>
              <a:t>, 1370.</a:t>
            </a:r>
            <a:r>
              <a:rPr lang="en-US" sz="1300" b="0" i="0" u="none" strike="noStrike">
                <a:effectLst/>
                <a:hlinkClick r:id="rId4"/>
              </a:rPr>
              <a:t> https://doi.org/10.3389/fpubh.2021.747787 </a:t>
            </a:r>
            <a:endParaRPr lang="en-US" sz="1300" b="0" i="0" u="none" strike="noStrike">
              <a:effectLst/>
            </a:endParaRPr>
          </a:p>
          <a:p>
            <a:r>
              <a:rPr lang="en-US" sz="1300">
                <a:effectLst/>
                <a:ea typeface="Times New Roman" panose="02020603050405020304" pitchFamily="18" charset="0"/>
              </a:rPr>
              <a:t>Epperson, A. E., Carson, S. L., Garcia, A. N., Casillas, A., Castellon-Lopez, Y., Brown, A. F., &amp; Garrison, N. A. (2022). A qualitative study of COVID-19 vaccine decision making among urban Native Americans. </a:t>
            </a:r>
            <a:r>
              <a:rPr lang="en-US" sz="1300" i="1">
                <a:effectLst/>
                <a:ea typeface="Times New Roman" panose="02020603050405020304" pitchFamily="18" charset="0"/>
              </a:rPr>
              <a:t>Vaccine: X</a:t>
            </a:r>
            <a:r>
              <a:rPr lang="en-US" sz="1300">
                <a:effectLst/>
                <a:ea typeface="Times New Roman" panose="02020603050405020304" pitchFamily="18" charset="0"/>
              </a:rPr>
              <a:t>, </a:t>
            </a:r>
            <a:r>
              <a:rPr lang="en-US" sz="1300" i="1">
                <a:effectLst/>
                <a:ea typeface="Times New Roman" panose="02020603050405020304" pitchFamily="18" charset="0"/>
              </a:rPr>
              <a:t>12</a:t>
            </a:r>
            <a:r>
              <a:rPr lang="en-US" sz="1300">
                <a:effectLst/>
                <a:ea typeface="Times New Roman" panose="02020603050405020304" pitchFamily="18" charset="0"/>
              </a:rPr>
              <a:t>, 100212. </a:t>
            </a:r>
            <a:r>
              <a:rPr lang="en-US" sz="1300" u="sng">
                <a:effectLst/>
                <a:ea typeface="Times New Roman" panose="02020603050405020304" pitchFamily="18" charset="0"/>
                <a:hlinkClick r:id="rId5"/>
              </a:rPr>
              <a:t>https://doi.org/10.1016/j.jvacx.2022.100212</a:t>
            </a:r>
            <a:endParaRPr lang="en-US" sz="1300" u="sng">
              <a:effectLst/>
              <a:ea typeface="Times New Roman" panose="02020603050405020304" pitchFamily="18" charset="0"/>
            </a:endParaRPr>
          </a:p>
          <a:p>
            <a:r>
              <a:rPr lang="en-US" sz="1300">
                <a:effectLst/>
                <a:ea typeface="Times New Roman" panose="02020603050405020304" pitchFamily="18" charset="0"/>
              </a:rPr>
              <a:t>Liu, R., &amp; Li, G. M. (2021). Hesitancy in the time of coronavirus: Temporal, spatial, and sociodemographic variations in COVID-19 vaccine hesitancy. </a:t>
            </a:r>
            <a:r>
              <a:rPr lang="en-US" sz="1300" i="1">
                <a:effectLst/>
                <a:ea typeface="Times New Roman" panose="02020603050405020304" pitchFamily="18" charset="0"/>
              </a:rPr>
              <a:t>SSM-population health</a:t>
            </a:r>
            <a:r>
              <a:rPr lang="en-US" sz="1300">
                <a:effectLst/>
                <a:ea typeface="Times New Roman" panose="02020603050405020304" pitchFamily="18" charset="0"/>
              </a:rPr>
              <a:t>, </a:t>
            </a:r>
            <a:r>
              <a:rPr lang="en-US" sz="1300" i="1">
                <a:effectLst/>
                <a:ea typeface="Times New Roman" panose="02020603050405020304" pitchFamily="18" charset="0"/>
              </a:rPr>
              <a:t>15</a:t>
            </a:r>
            <a:r>
              <a:rPr lang="en-US" sz="1300">
                <a:effectLst/>
                <a:ea typeface="Times New Roman" panose="02020603050405020304" pitchFamily="18" charset="0"/>
              </a:rPr>
              <a:t>, 100896.</a:t>
            </a:r>
            <a:endParaRPr lang="en-US" sz="1300"/>
          </a:p>
          <a:p>
            <a:r>
              <a:rPr lang="en-US" sz="1300"/>
              <a:t>Murphy, J., Vallieres, F., Bentall, R. P., Shevlin, M. McBride, O., Hartman, T.K., …&amp; Hyland,, P. (2021) . Psychological characteristics associated with COVID-19 vaccine hesitancy and resistance in Ireland and the United Kingdom. Nature commu ications, 12(1), 29. </a:t>
            </a:r>
            <a:r>
              <a:rPr lang="en-US" sz="1300">
                <a:hlinkClick r:id="rId6"/>
              </a:rPr>
              <a:t>https://doi.org/10.1038/s41467-020-20226-9</a:t>
            </a:r>
            <a:endParaRPr lang="en-US" sz="1300"/>
          </a:p>
          <a:p>
            <a:r>
              <a:rPr lang="en-US" sz="1300">
                <a:effectLst/>
              </a:rPr>
              <a:t> </a:t>
            </a:r>
            <a:r>
              <a:rPr lang="en-US" sz="1300"/>
              <a:t>Ngugga, N, Hill, L. Artiga, S, &amp; Haldar, S. Lattest Data on COVID-19 Vaccine by Race/Ethnicity. (July 12, 2022). www.kff.org accessed; April, 2023.</a:t>
            </a:r>
          </a:p>
          <a:p>
            <a:r>
              <a:rPr lang="en-US" sz="1300">
                <a:effectLst/>
                <a:ea typeface="Times New Roman" panose="02020603050405020304" pitchFamily="18" charset="0"/>
                <a:cs typeface="Times New Roman" panose="02020603050405020304" pitchFamily="18" charset="0"/>
              </a:rPr>
              <a:t>WHO Strategic Advisory Group of Experts on Immunization. </a:t>
            </a:r>
            <a:r>
              <a:rPr lang="en-US" sz="1300" i="1">
                <a:effectLst/>
                <a:ea typeface="Times New Roman" panose="02020603050405020304" pitchFamily="18" charset="0"/>
                <a:cs typeface="Times New Roman" panose="02020603050405020304" pitchFamily="18" charset="0"/>
              </a:rPr>
              <a:t>Report of the SAGE Working Group on Vaccine Hesitancy.</a:t>
            </a:r>
            <a:r>
              <a:rPr lang="en-US" sz="1300">
                <a:effectLst/>
                <a:ea typeface="Times New Roman" panose="02020603050405020304" pitchFamily="18" charset="0"/>
                <a:cs typeface="Times New Roman" panose="02020603050405020304" pitchFamily="18" charset="0"/>
              </a:rPr>
              <a:t> WHO Strategic Advisory Group of Experts on Immunization; (2014). </a:t>
            </a:r>
            <a:r>
              <a:rPr lang="en-US" sz="1300">
                <a:effectLst/>
              </a:rPr>
              <a:t> </a:t>
            </a:r>
            <a:endParaRPr lang="en-US" sz="1300" u="sng">
              <a:effectLst/>
              <a:ea typeface="Times New Roman" panose="02020603050405020304" pitchFamily="18" charset="0"/>
            </a:endParaRPr>
          </a:p>
          <a:p>
            <a:endParaRPr lang="en-US" sz="1300" u="sng">
              <a:effectLst/>
              <a:ea typeface="Times New Roman" panose="02020603050405020304" pitchFamily="18" charset="0"/>
            </a:endParaRPr>
          </a:p>
          <a:p>
            <a:endParaRPr lang="en-US" sz="1300" u="sng">
              <a:effectLst/>
              <a:ea typeface="Times New Roman" panose="02020603050405020304" pitchFamily="18" charset="0"/>
            </a:endParaRPr>
          </a:p>
          <a:p>
            <a:endParaRPr lang="en-US" sz="1300">
              <a:effectLst/>
              <a:latin typeface="Times New Roman" panose="02020603050405020304" pitchFamily="18" charset="0"/>
              <a:ea typeface="Times New Roman" panose="02020603050405020304" pitchFamily="18" charset="0"/>
            </a:endParaRPr>
          </a:p>
          <a:p>
            <a:endParaRPr lang="en-US" sz="1300"/>
          </a:p>
        </p:txBody>
      </p:sp>
    </p:spTree>
    <p:extLst>
      <p:ext uri="{BB962C8B-B14F-4D97-AF65-F5344CB8AC3E}">
        <p14:creationId xmlns:p14="http://schemas.microsoft.com/office/powerpoint/2010/main" val="1532027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0">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6C1C54-0970-7D2C-4E9F-168451128956}"/>
              </a:ext>
            </a:extLst>
          </p:cNvPr>
          <p:cNvSpPr>
            <a:spLocks noGrp="1"/>
          </p:cNvSpPr>
          <p:nvPr>
            <p:ph type="title"/>
          </p:nvPr>
        </p:nvSpPr>
        <p:spPr>
          <a:xfrm>
            <a:off x="838200" y="557189"/>
            <a:ext cx="3966463" cy="5571900"/>
          </a:xfrm>
        </p:spPr>
        <p:txBody>
          <a:bodyPr vert="horz" lIns="91440" tIns="45720" rIns="91440" bIns="45720" rtlCol="0" anchor="ctr">
            <a:normAutofit/>
          </a:bodyPr>
          <a:lstStyle/>
          <a:p>
            <a:r>
              <a:rPr lang="en-US" sz="1700" kern="1200" dirty="0">
                <a:solidFill>
                  <a:schemeClr val="tx1"/>
                </a:solidFill>
                <a:latin typeface="+mj-lt"/>
                <a:ea typeface="+mj-ea"/>
                <a:cs typeface="+mj-cs"/>
              </a:rPr>
              <a:t>Land Acknowledgement</a:t>
            </a:r>
            <a:br>
              <a:rPr lang="en-US" sz="1700" kern="1200" dirty="0">
                <a:solidFill>
                  <a:schemeClr val="tx1"/>
                </a:solidFill>
                <a:latin typeface="+mj-lt"/>
                <a:ea typeface="+mj-ea"/>
                <a:cs typeface="+mj-cs"/>
              </a:rPr>
            </a:br>
            <a:br>
              <a:rPr lang="en-US" sz="1700" kern="1200" dirty="0">
                <a:solidFill>
                  <a:schemeClr val="tx1"/>
                </a:solidFill>
                <a:latin typeface="+mj-lt"/>
                <a:ea typeface="+mj-ea"/>
                <a:cs typeface="+mj-cs"/>
              </a:rPr>
            </a:br>
            <a:r>
              <a:rPr lang="en-US" sz="1700" kern="1200" dirty="0">
                <a:solidFill>
                  <a:schemeClr val="tx1"/>
                </a:solidFill>
                <a:effectLst/>
                <a:latin typeface="+mj-lt"/>
                <a:ea typeface="+mj-ea"/>
                <a:cs typeface="+mj-cs"/>
              </a:rPr>
              <a:t>I acknowledge the land on I which I occupy as a speaker at this conference, located in Wilsonville Oregon, is so named </a:t>
            </a:r>
            <a:r>
              <a:rPr lang="en-US" sz="1700" dirty="0"/>
              <a:t>as</a:t>
            </a:r>
            <a:r>
              <a:rPr lang="en-US" sz="1700" kern="1200" dirty="0">
                <a:solidFill>
                  <a:schemeClr val="tx1"/>
                </a:solidFill>
                <a:effectLst/>
                <a:latin typeface="+mj-lt"/>
                <a:ea typeface="+mj-ea"/>
                <a:cs typeface="+mj-cs"/>
              </a:rPr>
              <a:t> a result of the forced removal of the Indigenous people of this land. This site rests on traditional village sites of the Cayuse, Umatilla, Walla Walla, </a:t>
            </a:r>
            <a:r>
              <a:rPr lang="en-US" sz="1700" kern="1200" dirty="0" err="1">
                <a:solidFill>
                  <a:schemeClr val="tx1"/>
                </a:solidFill>
                <a:effectLst/>
                <a:latin typeface="+mj-lt"/>
                <a:ea typeface="+mj-ea"/>
                <a:cs typeface="+mj-cs"/>
              </a:rPr>
              <a:t>Kalapuya</a:t>
            </a:r>
            <a:r>
              <a:rPr lang="en-US" sz="1700" kern="1200" dirty="0">
                <a:solidFill>
                  <a:schemeClr val="tx1"/>
                </a:solidFill>
                <a:effectLst/>
                <a:latin typeface="+mj-lt"/>
                <a:ea typeface="+mj-ea"/>
                <a:cs typeface="+mj-cs"/>
              </a:rPr>
              <a:t>, Atfalati, the Confederated Tribes of Grande </a:t>
            </a:r>
            <a:r>
              <a:rPr lang="en-US" sz="1700" kern="1200" dirty="0" err="1">
                <a:solidFill>
                  <a:schemeClr val="tx1"/>
                </a:solidFill>
                <a:effectLst/>
                <a:latin typeface="+mj-lt"/>
                <a:ea typeface="+mj-ea"/>
                <a:cs typeface="+mj-cs"/>
              </a:rPr>
              <a:t>Rhonde</a:t>
            </a:r>
            <a:r>
              <a:rPr lang="en-US" sz="1700" kern="1200" dirty="0">
                <a:solidFill>
                  <a:schemeClr val="tx1"/>
                </a:solidFill>
                <a:effectLst/>
                <a:latin typeface="+mj-lt"/>
                <a:ea typeface="+mj-ea"/>
                <a:cs typeface="+mj-cs"/>
              </a:rPr>
              <a:t>, the Confederate Tribes of Siletz Indians, and many other tribes who made their homes and communities here. I take this opportunity to thank the original caretakers of this land.</a:t>
            </a:r>
            <a:br>
              <a:rPr lang="en-US" sz="1700" kern="1200" dirty="0">
                <a:solidFill>
                  <a:schemeClr val="tx1"/>
                </a:solidFill>
                <a:effectLst/>
                <a:latin typeface="+mj-lt"/>
                <a:ea typeface="+mj-ea"/>
                <a:cs typeface="+mj-cs"/>
              </a:rPr>
            </a:br>
            <a:br>
              <a:rPr lang="en-US" sz="1700" kern="1200" dirty="0">
                <a:solidFill>
                  <a:schemeClr val="tx1"/>
                </a:solidFill>
                <a:effectLst/>
                <a:latin typeface="+mj-lt"/>
                <a:ea typeface="+mj-ea"/>
                <a:cs typeface="+mj-cs"/>
              </a:rPr>
            </a:br>
            <a:r>
              <a:rPr lang="en-US" sz="1700" kern="1200" dirty="0">
                <a:solidFill>
                  <a:schemeClr val="tx1"/>
                </a:solidFill>
                <a:effectLst/>
                <a:latin typeface="+mj-lt"/>
                <a:ea typeface="+mj-ea"/>
                <a:cs typeface="+mj-cs"/>
              </a:rPr>
              <a:t>I invite you to take action to address the systemic issues facing Indigenous people. You can learn some ways to show your support by going to </a:t>
            </a:r>
            <a:r>
              <a:rPr lang="en-US" sz="1700" u="sng" kern="1200" dirty="0">
                <a:solidFill>
                  <a:schemeClr val="tx1"/>
                </a:solidFill>
                <a:effectLst/>
                <a:latin typeface="+mj-lt"/>
                <a:ea typeface="+mj-ea"/>
                <a:cs typeface="+mj-cs"/>
                <a:hlinkClick r:id="rId3">
                  <a:extLst>
                    <a:ext uri="{A12FA001-AC4F-418D-AE19-62706E023703}">
                      <ahyp:hlinkClr xmlns:ahyp="http://schemas.microsoft.com/office/drawing/2018/hyperlinkcolor" val="tx"/>
                    </a:ext>
                  </a:extLst>
                </a:hlinkClick>
              </a:rPr>
              <a:t>www.sicangucdc.org</a:t>
            </a:r>
            <a:r>
              <a:rPr lang="en-US" sz="1700" kern="1200" dirty="0">
                <a:solidFill>
                  <a:schemeClr val="tx1"/>
                </a:solidFill>
                <a:effectLst/>
                <a:latin typeface="+mj-lt"/>
                <a:ea typeface="+mj-ea"/>
                <a:cs typeface="+mj-cs"/>
              </a:rPr>
              <a:t>. </a:t>
            </a:r>
            <a:br>
              <a:rPr lang="en-US" sz="1700" kern="1200" dirty="0">
                <a:solidFill>
                  <a:schemeClr val="tx1"/>
                </a:solidFill>
                <a:effectLst/>
                <a:latin typeface="+mj-lt"/>
                <a:ea typeface="+mj-ea"/>
                <a:cs typeface="+mj-cs"/>
              </a:rPr>
            </a:br>
            <a:endParaRPr lang="en-US" sz="1700" kern="1200" dirty="0">
              <a:solidFill>
                <a:schemeClr val="tx1"/>
              </a:solidFill>
              <a:latin typeface="+mj-lt"/>
              <a:ea typeface="+mj-ea"/>
              <a:cs typeface="+mj-cs"/>
            </a:endParaRPr>
          </a:p>
        </p:txBody>
      </p:sp>
      <p:pic>
        <p:nvPicPr>
          <p:cNvPr id="5" name="Picture 4" descr="Fog-covered mountain">
            <a:extLst>
              <a:ext uri="{FF2B5EF4-FFF2-40B4-BE49-F238E27FC236}">
                <a16:creationId xmlns:a16="http://schemas.microsoft.com/office/drawing/2014/main" id="{C0ABB9CF-5192-24AB-FE51-76336788E295}"/>
              </a:ext>
            </a:extLst>
          </p:cNvPr>
          <p:cNvPicPr>
            <a:picLocks noChangeAspect="1"/>
          </p:cNvPicPr>
          <p:nvPr/>
        </p:nvPicPr>
        <p:blipFill rotWithShape="1">
          <a:blip r:embed="rId4"/>
          <a:srcRect l="13129" r="13127" b="-1"/>
          <a:stretch/>
        </p:blipFill>
        <p:spPr>
          <a:xfrm>
            <a:off x="5509127" y="720190"/>
            <a:ext cx="6169416" cy="5584353"/>
          </a:xfrm>
          <a:prstGeom prst="rect">
            <a:avLst/>
          </a:prstGeom>
        </p:spPr>
      </p:pic>
    </p:spTree>
    <p:extLst>
      <p:ext uri="{BB962C8B-B14F-4D97-AF65-F5344CB8AC3E}">
        <p14:creationId xmlns:p14="http://schemas.microsoft.com/office/powerpoint/2010/main" val="286410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ulti coloured wooden stick figures">
            <a:extLst>
              <a:ext uri="{FF2B5EF4-FFF2-40B4-BE49-F238E27FC236}">
                <a16:creationId xmlns:a16="http://schemas.microsoft.com/office/drawing/2014/main" id="{2DA4931D-CA7C-67EE-B4EC-2962D48E7E5B}"/>
              </a:ext>
            </a:extLst>
          </p:cNvPr>
          <p:cNvPicPr>
            <a:picLocks noChangeAspect="1"/>
          </p:cNvPicPr>
          <p:nvPr/>
        </p:nvPicPr>
        <p:blipFill rotWithShape="1">
          <a:blip r:embed="rId3"/>
          <a:srcRect r="2358"/>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A45111-6280-AA86-34EA-6431B7E00949}"/>
              </a:ext>
            </a:extLst>
          </p:cNvPr>
          <p:cNvSpPr>
            <a:spLocks noGrp="1"/>
          </p:cNvSpPr>
          <p:nvPr>
            <p:ph type="title"/>
          </p:nvPr>
        </p:nvSpPr>
        <p:spPr>
          <a:xfrm>
            <a:off x="7531610" y="365125"/>
            <a:ext cx="3822189" cy="1899912"/>
          </a:xfrm>
        </p:spPr>
        <p:txBody>
          <a:bodyPr>
            <a:normAutofit/>
          </a:bodyPr>
          <a:lstStyle/>
          <a:p>
            <a:r>
              <a:rPr lang="en-US" sz="4000"/>
              <a:t>Objectives</a:t>
            </a:r>
          </a:p>
        </p:txBody>
      </p:sp>
      <p:sp>
        <p:nvSpPr>
          <p:cNvPr id="3" name="Content Placeholder 2">
            <a:extLst>
              <a:ext uri="{FF2B5EF4-FFF2-40B4-BE49-F238E27FC236}">
                <a16:creationId xmlns:a16="http://schemas.microsoft.com/office/drawing/2014/main" id="{D5B8DCE0-30AE-CE36-E675-1DB9693EB431}"/>
              </a:ext>
            </a:extLst>
          </p:cNvPr>
          <p:cNvSpPr>
            <a:spLocks noGrp="1"/>
          </p:cNvSpPr>
          <p:nvPr>
            <p:ph idx="1"/>
          </p:nvPr>
        </p:nvSpPr>
        <p:spPr>
          <a:xfrm>
            <a:off x="7531610" y="2434201"/>
            <a:ext cx="3822189" cy="3742762"/>
          </a:xfrm>
        </p:spPr>
        <p:txBody>
          <a:bodyPr>
            <a:normAutofit/>
          </a:bodyPr>
          <a:lstStyle/>
          <a:p>
            <a:r>
              <a:rPr lang="en-US" sz="2000">
                <a:effectLst/>
                <a:latin typeface="Calibri" panose="020F0502020204030204" pitchFamily="34" charset="0"/>
                <a:ea typeface="Calibri" panose="020F0502020204030204" pitchFamily="34" charset="0"/>
                <a:cs typeface="Times New Roman" panose="02020603050405020304" pitchFamily="18" charset="0"/>
              </a:rPr>
              <a:t>To discuss the intersectionality of vaccine hesitancy in diverse populations.</a:t>
            </a:r>
          </a:p>
          <a:p>
            <a:r>
              <a:rPr lang="en-US" sz="2000">
                <a:effectLst/>
                <a:latin typeface="Calibri" panose="020F0502020204030204" pitchFamily="34" charset="0"/>
                <a:ea typeface="Calibri" panose="020F0502020204030204" pitchFamily="34" charset="0"/>
                <a:cs typeface="Times New Roman" panose="02020603050405020304" pitchFamily="18" charset="0"/>
              </a:rPr>
              <a:t>To provide some guidance for addressing vaccine hesitancy in diverse populations.</a:t>
            </a:r>
          </a:p>
          <a:p>
            <a:endParaRPr lang="en-US" sz="2000"/>
          </a:p>
        </p:txBody>
      </p:sp>
    </p:spTree>
    <p:extLst>
      <p:ext uri="{BB962C8B-B14F-4D97-AF65-F5344CB8AC3E}">
        <p14:creationId xmlns:p14="http://schemas.microsoft.com/office/powerpoint/2010/main" val="134151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8AFB6-5613-5510-DA75-D958752EB470}"/>
              </a:ext>
            </a:extLst>
          </p:cNvPr>
          <p:cNvSpPr>
            <a:spLocks noGrp="1"/>
          </p:cNvSpPr>
          <p:nvPr>
            <p:ph type="title"/>
          </p:nvPr>
        </p:nvSpPr>
        <p:spPr>
          <a:xfrm>
            <a:off x="838199" y="548464"/>
            <a:ext cx="3807187" cy="2228074"/>
          </a:xfrm>
        </p:spPr>
        <p:txBody>
          <a:bodyPr>
            <a:normAutofit/>
          </a:bodyPr>
          <a:lstStyle/>
          <a:p>
            <a:r>
              <a:rPr lang="en-US" sz="4000"/>
              <a:t>COVID Booster</a:t>
            </a:r>
          </a:p>
        </p:txBody>
      </p:sp>
      <p:sp>
        <p:nvSpPr>
          <p:cNvPr id="3" name="Content Placeholder 2">
            <a:extLst>
              <a:ext uri="{FF2B5EF4-FFF2-40B4-BE49-F238E27FC236}">
                <a16:creationId xmlns:a16="http://schemas.microsoft.com/office/drawing/2014/main" id="{DF11BA17-16C9-BF45-881D-D3CF210E2CF1}"/>
              </a:ext>
            </a:extLst>
          </p:cNvPr>
          <p:cNvSpPr>
            <a:spLocks noGrp="1"/>
          </p:cNvSpPr>
          <p:nvPr>
            <p:ph idx="1"/>
          </p:nvPr>
        </p:nvSpPr>
        <p:spPr>
          <a:xfrm>
            <a:off x="838201" y="2962279"/>
            <a:ext cx="3799425" cy="3143241"/>
          </a:xfrm>
        </p:spPr>
        <p:txBody>
          <a:bodyPr>
            <a:normAutofit/>
          </a:bodyPr>
          <a:lstStyle/>
          <a:p>
            <a:r>
              <a:rPr lang="en-US" sz="2000"/>
              <a:t>White people 61%</a:t>
            </a:r>
          </a:p>
          <a:p>
            <a:r>
              <a:rPr lang="en-US" sz="2000"/>
              <a:t>Hispanic people 15%</a:t>
            </a:r>
          </a:p>
          <a:p>
            <a:r>
              <a:rPr lang="en-US" sz="2000"/>
              <a:t>Black people 8%</a:t>
            </a:r>
          </a:p>
          <a:p>
            <a:r>
              <a:rPr lang="en-US" sz="2000"/>
              <a:t>Asian people 8%</a:t>
            </a:r>
          </a:p>
          <a:p>
            <a:r>
              <a:rPr lang="en-US" sz="2000"/>
              <a:t>American Indian and Alaskan Native (AIAN) 0.7%</a:t>
            </a:r>
          </a:p>
          <a:p>
            <a:r>
              <a:rPr lang="en-US" sz="2000"/>
              <a:t>Native Hawaiian and Pacific Islander (NHOPI) 0.3%</a:t>
            </a:r>
          </a:p>
          <a:p>
            <a:endParaRPr lang="en-US" sz="2000"/>
          </a:p>
        </p:txBody>
      </p:sp>
      <p:pic>
        <p:nvPicPr>
          <p:cNvPr id="5" name="Picture 4" descr="World map formed by people united">
            <a:extLst>
              <a:ext uri="{FF2B5EF4-FFF2-40B4-BE49-F238E27FC236}">
                <a16:creationId xmlns:a16="http://schemas.microsoft.com/office/drawing/2014/main" id="{90C53578-418E-F72A-EE5D-DEE8AD483C30}"/>
              </a:ext>
            </a:extLst>
          </p:cNvPr>
          <p:cNvPicPr>
            <a:picLocks noChangeAspect="1"/>
          </p:cNvPicPr>
          <p:nvPr/>
        </p:nvPicPr>
        <p:blipFill rotWithShape="1">
          <a:blip r:embed="rId3"/>
          <a:srcRect l="20289" r="17926" b="-1"/>
          <a:stretch/>
        </p:blipFill>
        <p:spPr>
          <a:xfrm>
            <a:off x="5010386" y="10"/>
            <a:ext cx="7181613" cy="6857990"/>
          </a:xfrm>
          <a:prstGeom prst="rect">
            <a:avLst/>
          </a:prstGeom>
          <a:effectLst/>
        </p:spPr>
      </p:pic>
    </p:spTree>
    <p:extLst>
      <p:ext uri="{BB962C8B-B14F-4D97-AF65-F5344CB8AC3E}">
        <p14:creationId xmlns:p14="http://schemas.microsoft.com/office/powerpoint/2010/main" val="101782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EE11-408D-479F-F5B0-FD6907EA2D66}"/>
              </a:ext>
            </a:extLst>
          </p:cNvPr>
          <p:cNvSpPr>
            <a:spLocks noGrp="1"/>
          </p:cNvSpPr>
          <p:nvPr>
            <p:ph type="title"/>
          </p:nvPr>
        </p:nvSpPr>
        <p:spPr/>
        <p:txBody>
          <a:bodyPr/>
          <a:lstStyle/>
          <a:p>
            <a:r>
              <a:rPr lang="en-US"/>
              <a:t>Why?</a:t>
            </a:r>
            <a:endParaRPr lang="en-US" dirty="0"/>
          </a:p>
        </p:txBody>
      </p:sp>
      <p:graphicFrame>
        <p:nvGraphicFramePr>
          <p:cNvPr id="6" name="Content Placeholder 2">
            <a:extLst>
              <a:ext uri="{FF2B5EF4-FFF2-40B4-BE49-F238E27FC236}">
                <a16:creationId xmlns:a16="http://schemas.microsoft.com/office/drawing/2014/main" id="{1EB8B58B-E1D8-AF0E-66FE-B76F8A1C246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41EADE0-C10F-7943-A841-75EC31F35FDE}"/>
              </a:ext>
            </a:extLst>
          </p:cNvPr>
          <p:cNvSpPr txBox="1"/>
          <p:nvPr/>
        </p:nvSpPr>
        <p:spPr>
          <a:xfrm>
            <a:off x="900545" y="6539345"/>
            <a:ext cx="2324675" cy="261610"/>
          </a:xfrm>
          <a:prstGeom prst="rect">
            <a:avLst/>
          </a:prstGeom>
          <a:noFill/>
        </p:spPr>
        <p:txBody>
          <a:bodyPr wrap="none" rtlCol="0">
            <a:spAutoFit/>
          </a:bodyPr>
          <a:lstStyle/>
          <a:p>
            <a:r>
              <a:rPr lang="en-US" sz="1100"/>
              <a:t>(Lieu &amp; Li, 2021; Morales et. al, 2022)</a:t>
            </a:r>
            <a:endParaRPr lang="en-US" sz="1100" dirty="0"/>
          </a:p>
        </p:txBody>
      </p:sp>
    </p:spTree>
    <p:extLst>
      <p:ext uri="{BB962C8B-B14F-4D97-AF65-F5344CB8AC3E}">
        <p14:creationId xmlns:p14="http://schemas.microsoft.com/office/powerpoint/2010/main" val="70317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3349E5-DE70-BE6F-552A-5B4EC96C0D85}"/>
              </a:ext>
            </a:extLst>
          </p:cNvPr>
          <p:cNvPicPr>
            <a:picLocks noChangeAspect="1"/>
          </p:cNvPicPr>
          <p:nvPr/>
        </p:nvPicPr>
        <p:blipFill rotWithShape="1">
          <a:blip r:embed="rId3"/>
          <a:srcRect r="2355"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E5AED4-9912-7682-F4EE-45F79D7632F3}"/>
              </a:ext>
            </a:extLst>
          </p:cNvPr>
          <p:cNvSpPr>
            <a:spLocks noGrp="1"/>
          </p:cNvSpPr>
          <p:nvPr>
            <p:ph type="title"/>
          </p:nvPr>
        </p:nvSpPr>
        <p:spPr>
          <a:xfrm>
            <a:off x="371094" y="1161288"/>
            <a:ext cx="3438144" cy="1124712"/>
          </a:xfrm>
        </p:spPr>
        <p:txBody>
          <a:bodyPr anchor="b">
            <a:normAutofit/>
          </a:bodyPr>
          <a:lstStyle/>
          <a:p>
            <a:r>
              <a:rPr lang="en-US" sz="2800"/>
              <a:t>Intersectionality </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1C6BAD4-E18A-393F-8E60-B045AA8041C5}"/>
              </a:ext>
            </a:extLst>
          </p:cNvPr>
          <p:cNvSpPr>
            <a:spLocks noGrp="1"/>
          </p:cNvSpPr>
          <p:nvPr>
            <p:ph idx="1"/>
          </p:nvPr>
        </p:nvSpPr>
        <p:spPr>
          <a:xfrm>
            <a:off x="371094" y="2718054"/>
            <a:ext cx="3438906" cy="3207258"/>
          </a:xfrm>
        </p:spPr>
        <p:txBody>
          <a:bodyPr anchor="t">
            <a:normAutofit/>
          </a:bodyPr>
          <a:lstStyle/>
          <a:p>
            <a:r>
              <a:rPr lang="en-US" sz="1700"/>
              <a:t>Socioeconomic background</a:t>
            </a:r>
          </a:p>
          <a:p>
            <a:r>
              <a:rPr lang="en-US" sz="1700"/>
              <a:t>Gender</a:t>
            </a:r>
          </a:p>
          <a:p>
            <a:r>
              <a:rPr lang="en-US" sz="1700"/>
              <a:t>Race/ethnicity</a:t>
            </a:r>
          </a:p>
        </p:txBody>
      </p:sp>
    </p:spTree>
    <p:extLst>
      <p:ext uri="{BB962C8B-B14F-4D97-AF65-F5344CB8AC3E}">
        <p14:creationId xmlns:p14="http://schemas.microsoft.com/office/powerpoint/2010/main" val="200728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4D7C2-9563-69C5-AB33-3491C0B5C1E2}"/>
              </a:ext>
            </a:extLst>
          </p:cNvPr>
          <p:cNvSpPr>
            <a:spLocks noGrp="1"/>
          </p:cNvSpPr>
          <p:nvPr>
            <p:ph type="title"/>
          </p:nvPr>
        </p:nvSpPr>
        <p:spPr>
          <a:xfrm>
            <a:off x="838200" y="365125"/>
            <a:ext cx="10515600" cy="1325563"/>
          </a:xfrm>
        </p:spPr>
        <p:txBody>
          <a:bodyPr>
            <a:normAutofit/>
          </a:bodyPr>
          <a:lstStyle/>
          <a:p>
            <a:r>
              <a:rPr lang="en-US" sz="5400"/>
              <a:t>Socioeconomic status</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E6AB3656-9D0B-6AFE-2995-6B3895CB3F09}"/>
              </a:ext>
            </a:extLst>
          </p:cNvPr>
          <p:cNvGraphicFramePr>
            <a:graphicFrameLocks noGrp="1"/>
          </p:cNvGraphicFramePr>
          <p:nvPr>
            <p:ph idx="1"/>
            <p:extLst>
              <p:ext uri="{D42A27DB-BD31-4B8C-83A1-F6EECF244321}">
                <p14:modId xmlns:p14="http://schemas.microsoft.com/office/powerpoint/2010/main" val="363274653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67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5E7E1-F957-8C53-8A22-DBF68492910D}"/>
              </a:ext>
            </a:extLst>
          </p:cNvPr>
          <p:cNvSpPr>
            <a:spLocks noGrp="1"/>
          </p:cNvSpPr>
          <p:nvPr>
            <p:ph type="title"/>
          </p:nvPr>
        </p:nvSpPr>
        <p:spPr>
          <a:xfrm>
            <a:off x="838201" y="300580"/>
            <a:ext cx="9829800" cy="1089529"/>
          </a:xfrm>
        </p:spPr>
        <p:txBody>
          <a:bodyPr>
            <a:normAutofit/>
          </a:bodyPr>
          <a:lstStyle/>
          <a:p>
            <a:r>
              <a:rPr lang="en-US" sz="3600">
                <a:solidFill>
                  <a:srgbClr val="FFFFFF"/>
                </a:solidFill>
              </a:rPr>
              <a:t>Gender</a:t>
            </a:r>
          </a:p>
        </p:txBody>
      </p:sp>
      <p:sp>
        <p:nvSpPr>
          <p:cNvPr id="12"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9F04144-DF7D-AF43-0268-097B0601BC55}"/>
              </a:ext>
            </a:extLst>
          </p:cNvPr>
          <p:cNvSpPr>
            <a:spLocks noGrp="1"/>
          </p:cNvSpPr>
          <p:nvPr>
            <p:ph idx="1"/>
          </p:nvPr>
        </p:nvSpPr>
        <p:spPr>
          <a:xfrm>
            <a:off x="1916757" y="2211233"/>
            <a:ext cx="8358485" cy="3458728"/>
          </a:xfrm>
        </p:spPr>
        <p:txBody>
          <a:bodyPr/>
          <a:lstStyle/>
          <a:p>
            <a:pPr marL="180594" indent="-180594" defTabSz="722376">
              <a:spcBef>
                <a:spcPts val="790"/>
              </a:spcBef>
            </a:pPr>
            <a:r>
              <a:rPr lang="en-US" sz="2212" kern="1200">
                <a:solidFill>
                  <a:schemeClr val="tx1"/>
                </a:solidFill>
                <a:latin typeface="+mn-lt"/>
                <a:ea typeface="+mn-ea"/>
                <a:cs typeface="+mn-cs"/>
              </a:rPr>
              <a:t>64% men vs 57% woman</a:t>
            </a:r>
          </a:p>
          <a:p>
            <a:pPr marL="180594" indent="-180594" defTabSz="722376">
              <a:spcBef>
                <a:spcPts val="790"/>
              </a:spcBef>
            </a:pPr>
            <a:r>
              <a:rPr lang="en-US" sz="2212" kern="1200">
                <a:solidFill>
                  <a:schemeClr val="tx1"/>
                </a:solidFill>
                <a:latin typeface="+mn-lt"/>
                <a:ea typeface="+mn-ea"/>
                <a:cs typeface="+mn-cs"/>
              </a:rPr>
              <a:t>+ socioeconomics </a:t>
            </a:r>
          </a:p>
          <a:p>
            <a:pPr marL="180594" indent="-180594" defTabSz="722376">
              <a:spcBef>
                <a:spcPts val="790"/>
              </a:spcBef>
            </a:pPr>
            <a:r>
              <a:rPr lang="en-US" sz="2212" kern="1200">
                <a:solidFill>
                  <a:schemeClr val="tx1"/>
                </a:solidFill>
                <a:latin typeface="+mn-lt"/>
                <a:ea typeface="+mn-ea"/>
                <a:cs typeface="+mn-cs"/>
              </a:rPr>
              <a:t>Woman without college degree 98%</a:t>
            </a:r>
          </a:p>
          <a:p>
            <a:pPr marL="180594" indent="-180594" defTabSz="722376">
              <a:spcBef>
                <a:spcPts val="790"/>
              </a:spcBef>
            </a:pPr>
            <a:r>
              <a:rPr lang="en-US" sz="2212" kern="1200">
                <a:solidFill>
                  <a:schemeClr val="tx1"/>
                </a:solidFill>
                <a:latin typeface="+mn-lt"/>
                <a:ea typeface="+mn-ea"/>
                <a:cs typeface="+mn-cs"/>
              </a:rPr>
              <a:t>Men without a college degree 173%</a:t>
            </a:r>
          </a:p>
          <a:p>
            <a:pPr marL="180594" indent="-180594" defTabSz="722376">
              <a:spcBef>
                <a:spcPts val="790"/>
              </a:spcBef>
            </a:pPr>
            <a:r>
              <a:rPr lang="en-US" sz="2212" kern="1200">
                <a:solidFill>
                  <a:schemeClr val="tx1"/>
                </a:solidFill>
                <a:latin typeface="+mn-lt"/>
                <a:ea typeface="+mn-ea"/>
                <a:cs typeface="+mn-cs"/>
              </a:rPr>
              <a:t>Woman and poverty 30%</a:t>
            </a:r>
          </a:p>
          <a:p>
            <a:pPr marL="180594" indent="-180594" defTabSz="722376">
              <a:spcBef>
                <a:spcPts val="790"/>
              </a:spcBef>
            </a:pPr>
            <a:r>
              <a:rPr lang="en-US" sz="2212" kern="1200">
                <a:solidFill>
                  <a:schemeClr val="tx1"/>
                </a:solidFill>
                <a:latin typeface="+mn-lt"/>
                <a:ea typeface="+mn-ea"/>
                <a:cs typeface="+mn-cs"/>
              </a:rPr>
              <a:t>Men and poverty</a:t>
            </a:r>
          </a:p>
          <a:p>
            <a:pPr marL="180594" indent="-180594" defTabSz="722376">
              <a:spcBef>
                <a:spcPts val="790"/>
              </a:spcBef>
            </a:pPr>
            <a:endParaRPr lang="en-US" sz="2212" kern="1200">
              <a:solidFill>
                <a:schemeClr val="tx1"/>
              </a:solidFill>
              <a:latin typeface="+mn-lt"/>
              <a:ea typeface="+mn-ea"/>
              <a:cs typeface="+mn-cs"/>
            </a:endParaRPr>
          </a:p>
          <a:p>
            <a:pPr lvl="1"/>
            <a:endParaRPr lang="en-US" dirty="0"/>
          </a:p>
        </p:txBody>
      </p:sp>
      <p:sp>
        <p:nvSpPr>
          <p:cNvPr id="5" name="TextBox 4">
            <a:extLst>
              <a:ext uri="{FF2B5EF4-FFF2-40B4-BE49-F238E27FC236}">
                <a16:creationId xmlns:a16="http://schemas.microsoft.com/office/drawing/2014/main" id="{DC136C3A-D0B1-2FD1-608E-E60B7916AFD6}"/>
              </a:ext>
            </a:extLst>
          </p:cNvPr>
          <p:cNvSpPr txBox="1"/>
          <p:nvPr/>
        </p:nvSpPr>
        <p:spPr>
          <a:xfrm>
            <a:off x="2175551" y="5969018"/>
            <a:ext cx="1728358" cy="226088"/>
          </a:xfrm>
          <a:prstGeom prst="rect">
            <a:avLst/>
          </a:prstGeom>
          <a:noFill/>
        </p:spPr>
        <p:txBody>
          <a:bodyPr wrap="none" rtlCol="0">
            <a:spAutoFit/>
          </a:bodyPr>
          <a:lstStyle/>
          <a:p>
            <a:pPr defTabSz="722376">
              <a:spcAft>
                <a:spcPts val="600"/>
              </a:spcAft>
            </a:pPr>
            <a:r>
              <a:rPr lang="en-US" sz="869" kern="1200">
                <a:solidFill>
                  <a:schemeClr val="tx1"/>
                </a:solidFill>
                <a:latin typeface="+mn-lt"/>
                <a:ea typeface="+mn-ea"/>
                <a:cs typeface="+mn-cs"/>
              </a:rPr>
              <a:t>(Morales et. al., 2022; WHO 2014)</a:t>
            </a:r>
            <a:endParaRPr lang="en-US" sz="1100"/>
          </a:p>
        </p:txBody>
      </p:sp>
    </p:spTree>
    <p:extLst>
      <p:ext uri="{BB962C8B-B14F-4D97-AF65-F5344CB8AC3E}">
        <p14:creationId xmlns:p14="http://schemas.microsoft.com/office/powerpoint/2010/main" val="234561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CDFE-EB06-E6A3-EAC6-5E2198F639CB}"/>
              </a:ext>
            </a:extLst>
          </p:cNvPr>
          <p:cNvSpPr>
            <a:spLocks noGrp="1"/>
          </p:cNvSpPr>
          <p:nvPr>
            <p:ph type="title"/>
          </p:nvPr>
        </p:nvSpPr>
        <p:spPr/>
        <p:txBody>
          <a:bodyPr/>
          <a:lstStyle/>
          <a:p>
            <a:r>
              <a:rPr lang="en-US"/>
              <a:t>Race/Ethnicity</a:t>
            </a:r>
            <a:endParaRPr lang="en-US" dirty="0"/>
          </a:p>
        </p:txBody>
      </p:sp>
      <p:graphicFrame>
        <p:nvGraphicFramePr>
          <p:cNvPr id="8" name="Content Placeholder 2">
            <a:extLst>
              <a:ext uri="{FF2B5EF4-FFF2-40B4-BE49-F238E27FC236}">
                <a16:creationId xmlns:a16="http://schemas.microsoft.com/office/drawing/2014/main" id="{D8EB0331-FA0B-BBB8-16AD-B1DC6847044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0FB80EF-473E-B69A-664F-3497DAD8BED7}"/>
              </a:ext>
            </a:extLst>
          </p:cNvPr>
          <p:cNvSpPr txBox="1"/>
          <p:nvPr/>
        </p:nvSpPr>
        <p:spPr>
          <a:xfrm>
            <a:off x="1246909" y="6497782"/>
            <a:ext cx="1329210" cy="246221"/>
          </a:xfrm>
          <a:prstGeom prst="rect">
            <a:avLst/>
          </a:prstGeom>
          <a:noFill/>
        </p:spPr>
        <p:txBody>
          <a:bodyPr wrap="none" rtlCol="0">
            <a:spAutoFit/>
          </a:bodyPr>
          <a:lstStyle/>
          <a:p>
            <a:r>
              <a:rPr lang="en-US" sz="1000"/>
              <a:t>(Morales et. al., 2022)</a:t>
            </a:r>
            <a:endParaRPr lang="en-US" sz="1000" dirty="0"/>
          </a:p>
        </p:txBody>
      </p:sp>
    </p:spTree>
    <p:extLst>
      <p:ext uri="{BB962C8B-B14F-4D97-AF65-F5344CB8AC3E}">
        <p14:creationId xmlns:p14="http://schemas.microsoft.com/office/powerpoint/2010/main" val="2225557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846</Words>
  <Application>Microsoft Macintosh PowerPoint</Application>
  <PresentationFormat>Widescreen</PresentationFormat>
  <Paragraphs>86</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Vaccine Jeopardy</vt:lpstr>
      <vt:lpstr>Land Acknowledgement  I acknowledge the land on I which I occupy as a speaker at this conference, located in Wilsonville Oregon, is so named as a result of the forced removal of the Indigenous people of this land. This site rests on traditional village sites of the Cayuse, Umatilla, Walla Walla, Kalapuya, Atfalati, the Confederated Tribes of Grande Rhonde, the Confederate Tribes of Siletz Indians, and many other tribes who made their homes and communities here. I take this opportunity to thank the original caretakers of this land.  I invite you to take action to address the systemic issues facing Indigenous people. You can learn some ways to show your support by going to www.sicangucdc.org.  </vt:lpstr>
      <vt:lpstr>Objectives</vt:lpstr>
      <vt:lpstr>COVID Booster</vt:lpstr>
      <vt:lpstr>Why?</vt:lpstr>
      <vt:lpstr>Intersectionality </vt:lpstr>
      <vt:lpstr>Socioeconomic status</vt:lpstr>
      <vt:lpstr>Gender</vt:lpstr>
      <vt:lpstr>Race/Ethnicity</vt:lpstr>
      <vt:lpstr>Approach</vt:lpstr>
      <vt:lpstr>Messaging</vt:lpstr>
      <vt:lpstr>Messaging</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 Jeopardy</dc:title>
  <dc:creator>Attis-Josias, Marjorie</dc:creator>
  <cp:lastModifiedBy>Attis-Josias, Marjorie</cp:lastModifiedBy>
  <cp:revision>12</cp:revision>
  <dcterms:created xsi:type="dcterms:W3CDTF">2023-08-01T18:32:44Z</dcterms:created>
  <dcterms:modified xsi:type="dcterms:W3CDTF">2023-08-03T02:09:54Z</dcterms:modified>
</cp:coreProperties>
</file>