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2" r:id="rId1"/>
  </p:sldMasterIdLst>
  <p:notesMasterIdLst>
    <p:notesMasterId r:id="rId92"/>
  </p:notesMasterIdLst>
  <p:handoutMasterIdLst>
    <p:handoutMasterId r:id="rId93"/>
  </p:handoutMasterIdLst>
  <p:sldIdLst>
    <p:sldId id="3677" r:id="rId2"/>
    <p:sldId id="4300" r:id="rId3"/>
    <p:sldId id="4306" r:id="rId4"/>
    <p:sldId id="4302" r:id="rId5"/>
    <p:sldId id="2760" r:id="rId6"/>
    <p:sldId id="3736" r:id="rId7"/>
    <p:sldId id="4307" r:id="rId8"/>
    <p:sldId id="2869" r:id="rId9"/>
    <p:sldId id="2828" r:id="rId10"/>
    <p:sldId id="2890" r:id="rId11"/>
    <p:sldId id="2915" r:id="rId12"/>
    <p:sldId id="4131" r:id="rId13"/>
    <p:sldId id="4134" r:id="rId14"/>
    <p:sldId id="4135" r:id="rId15"/>
    <p:sldId id="4138" r:id="rId16"/>
    <p:sldId id="4136" r:id="rId17"/>
    <p:sldId id="4308" r:id="rId18"/>
    <p:sldId id="4146" r:id="rId19"/>
    <p:sldId id="4139" r:id="rId20"/>
    <p:sldId id="4140" r:id="rId21"/>
    <p:sldId id="4142" r:id="rId22"/>
    <p:sldId id="4144" r:id="rId23"/>
    <p:sldId id="4309" r:id="rId24"/>
    <p:sldId id="3535" r:id="rId25"/>
    <p:sldId id="4148" r:id="rId26"/>
    <p:sldId id="4147" r:id="rId27"/>
    <p:sldId id="4303" r:id="rId28"/>
    <p:sldId id="3391" r:id="rId29"/>
    <p:sldId id="3522" r:id="rId30"/>
    <p:sldId id="4310" r:id="rId31"/>
    <p:sldId id="4245" r:id="rId32"/>
    <p:sldId id="4246" r:id="rId33"/>
    <p:sldId id="4247" r:id="rId34"/>
    <p:sldId id="4248" r:id="rId35"/>
    <p:sldId id="4250" r:id="rId36"/>
    <p:sldId id="4037" r:id="rId37"/>
    <p:sldId id="3747" r:id="rId38"/>
    <p:sldId id="3748" r:id="rId39"/>
    <p:sldId id="3692" r:id="rId40"/>
    <p:sldId id="3749" r:id="rId41"/>
    <p:sldId id="3779" r:id="rId42"/>
    <p:sldId id="3793" r:id="rId43"/>
    <p:sldId id="3795" r:id="rId44"/>
    <p:sldId id="4038" r:id="rId45"/>
    <p:sldId id="3784" r:id="rId46"/>
    <p:sldId id="3785" r:id="rId47"/>
    <p:sldId id="3750" r:id="rId48"/>
    <p:sldId id="3711" r:id="rId49"/>
    <p:sldId id="3752" r:id="rId50"/>
    <p:sldId id="3705" r:id="rId51"/>
    <p:sldId id="3812" r:id="rId52"/>
    <p:sldId id="3753" r:id="rId53"/>
    <p:sldId id="4301" r:id="rId54"/>
    <p:sldId id="4304" r:id="rId55"/>
    <p:sldId id="4311" r:id="rId56"/>
    <p:sldId id="3727" r:id="rId57"/>
    <p:sldId id="3684" r:id="rId58"/>
    <p:sldId id="3728" r:id="rId59"/>
    <p:sldId id="3688" r:id="rId60"/>
    <p:sldId id="3906" r:id="rId61"/>
    <p:sldId id="3902" r:id="rId62"/>
    <p:sldId id="3908" r:id="rId63"/>
    <p:sldId id="3916" r:id="rId64"/>
    <p:sldId id="3917" r:id="rId65"/>
    <p:sldId id="4312" r:id="rId66"/>
    <p:sldId id="3918" r:id="rId67"/>
    <p:sldId id="3919" r:id="rId68"/>
    <p:sldId id="3890" r:id="rId69"/>
    <p:sldId id="3920" r:id="rId70"/>
    <p:sldId id="3892" r:id="rId71"/>
    <p:sldId id="3733" r:id="rId72"/>
    <p:sldId id="4075" r:id="rId73"/>
    <p:sldId id="4076" r:id="rId74"/>
    <p:sldId id="4044" r:id="rId75"/>
    <p:sldId id="3934" r:id="rId76"/>
    <p:sldId id="4045" r:id="rId77"/>
    <p:sldId id="4046" r:id="rId78"/>
    <p:sldId id="4313" r:id="rId79"/>
    <p:sldId id="4314" r:id="rId80"/>
    <p:sldId id="4079" r:id="rId81"/>
    <p:sldId id="4119" r:id="rId82"/>
    <p:sldId id="4319" r:id="rId83"/>
    <p:sldId id="4315" r:id="rId84"/>
    <p:sldId id="4074" r:id="rId85"/>
    <p:sldId id="3946" r:id="rId86"/>
    <p:sldId id="4089" r:id="rId87"/>
    <p:sldId id="4090" r:id="rId88"/>
    <p:sldId id="3771" r:id="rId89"/>
    <p:sldId id="4321" r:id="rId90"/>
    <p:sldId id="4316" r:id="rId91"/>
  </p:sldIdLst>
  <p:sldSz cx="9144000" cy="6858000" type="screen4x3"/>
  <p:notesSz cx="3657600" cy="59436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21E8F-0FC5-724E-B255-F6B2C8B4E8CF}" v="113" dt="2023-08-02T13:15:12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175"/>
    <p:restoredTop sz="94578"/>
  </p:normalViewPr>
  <p:slideViewPr>
    <p:cSldViewPr>
      <p:cViewPr varScale="1">
        <p:scale>
          <a:sx n="189" d="100"/>
          <a:sy n="189" d="100"/>
        </p:scale>
        <p:origin x="2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40" d="100"/>
        <a:sy n="140" d="100"/>
      </p:scale>
      <p:origin x="0" y="56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Offit" userId="5e6c5489a830882b" providerId="LiveId" clId="{A3310947-4A4C-5948-B597-F8536BB45C0A}"/>
    <pc:docChg chg="addSld delSld modSld">
      <pc:chgData name="Paul Offit" userId="5e6c5489a830882b" providerId="LiveId" clId="{A3310947-4A4C-5948-B597-F8536BB45C0A}" dt="2023-03-22T17:18:18.825" v="402"/>
      <pc:docMkLst>
        <pc:docMk/>
      </pc:docMkLst>
      <pc:sldChg chg="del">
        <pc:chgData name="Paul Offit" userId="5e6c5489a830882b" providerId="LiveId" clId="{A3310947-4A4C-5948-B597-F8536BB45C0A}" dt="2023-03-22T17:18:14.622" v="401" actId="2696"/>
        <pc:sldMkLst>
          <pc:docMk/>
          <pc:sldMk cId="912768291" sldId="3762"/>
        </pc:sldMkLst>
      </pc:sldChg>
      <pc:sldChg chg="add">
        <pc:chgData name="Paul Offit" userId="5e6c5489a830882b" providerId="LiveId" clId="{A3310947-4A4C-5948-B597-F8536BB45C0A}" dt="2023-03-22T17:18:18.825" v="402"/>
        <pc:sldMkLst>
          <pc:docMk/>
          <pc:sldMk cId="1576851369" sldId="3762"/>
        </pc:sldMkLst>
      </pc:sldChg>
      <pc:sldChg chg="modSp mod">
        <pc:chgData name="Paul Offit" userId="5e6c5489a830882b" providerId="LiveId" clId="{A3310947-4A4C-5948-B597-F8536BB45C0A}" dt="2023-03-21T14:40:09.335" v="88" actId="20577"/>
        <pc:sldMkLst>
          <pc:docMk/>
          <pc:sldMk cId="2081956197" sldId="4051"/>
        </pc:sldMkLst>
        <pc:spChg chg="mod">
          <ac:chgData name="Paul Offit" userId="5e6c5489a830882b" providerId="LiveId" clId="{A3310947-4A4C-5948-B597-F8536BB45C0A}" dt="2023-03-21T14:40:09.335" v="88" actId="20577"/>
          <ac:spMkLst>
            <pc:docMk/>
            <pc:sldMk cId="2081956197" sldId="4051"/>
            <ac:spMk id="4" creationId="{DFDE6592-1431-CCD8-91A9-90C27610B0F2}"/>
          </ac:spMkLst>
        </pc:spChg>
      </pc:sldChg>
      <pc:sldChg chg="modSp mod">
        <pc:chgData name="Paul Offit" userId="5e6c5489a830882b" providerId="LiveId" clId="{A3310947-4A4C-5948-B597-F8536BB45C0A}" dt="2023-03-21T14:39:43.810" v="72" actId="20577"/>
        <pc:sldMkLst>
          <pc:docMk/>
          <pc:sldMk cId="2447356254" sldId="4052"/>
        </pc:sldMkLst>
        <pc:spChg chg="mod">
          <ac:chgData name="Paul Offit" userId="5e6c5489a830882b" providerId="LiveId" clId="{A3310947-4A4C-5948-B597-F8536BB45C0A}" dt="2023-03-21T14:39:43.810" v="72" actId="20577"/>
          <ac:spMkLst>
            <pc:docMk/>
            <pc:sldMk cId="2447356254" sldId="4052"/>
            <ac:spMk id="22530" creationId="{F598D801-8861-0C4E-B473-5202E6E2C9C2}"/>
          </ac:spMkLst>
        </pc:spChg>
      </pc:sldChg>
      <pc:sldChg chg="modSp mod">
        <pc:chgData name="Paul Offit" userId="5e6c5489a830882b" providerId="LiveId" clId="{A3310947-4A4C-5948-B597-F8536BB45C0A}" dt="2023-03-21T14:35:02.641" v="36" actId="1076"/>
        <pc:sldMkLst>
          <pc:docMk/>
          <pc:sldMk cId="2946680472" sldId="4073"/>
        </pc:sldMkLst>
        <pc:spChg chg="mod">
          <ac:chgData name="Paul Offit" userId="5e6c5489a830882b" providerId="LiveId" clId="{A3310947-4A4C-5948-B597-F8536BB45C0A}" dt="2023-03-21T14:35:02.641" v="36" actId="1076"/>
          <ac:spMkLst>
            <pc:docMk/>
            <pc:sldMk cId="2946680472" sldId="4073"/>
            <ac:spMk id="22530" creationId="{F598D801-8861-0C4E-B473-5202E6E2C9C2}"/>
          </ac:spMkLst>
        </pc:spChg>
      </pc:sldChg>
      <pc:sldChg chg="addSp modSp add mod">
        <pc:chgData name="Paul Offit" userId="5e6c5489a830882b" providerId="LiveId" clId="{A3310947-4A4C-5948-B597-F8536BB45C0A}" dt="2023-03-21T14:38:59.934" v="47" actId="14100"/>
        <pc:sldMkLst>
          <pc:docMk/>
          <pc:sldMk cId="1993790056" sldId="4075"/>
        </pc:sldMkLst>
        <pc:spChg chg="mod">
          <ac:chgData name="Paul Offit" userId="5e6c5489a830882b" providerId="LiveId" clId="{A3310947-4A4C-5948-B597-F8536BB45C0A}" dt="2023-03-21T14:38:11.697" v="39" actId="20577"/>
          <ac:spMkLst>
            <pc:docMk/>
            <pc:sldMk cId="1993790056" sldId="4075"/>
            <ac:spMk id="22530" creationId="{F598D801-8861-0C4E-B473-5202E6E2C9C2}"/>
          </ac:spMkLst>
        </pc:spChg>
        <pc:picChg chg="add mod">
          <ac:chgData name="Paul Offit" userId="5e6c5489a830882b" providerId="LiveId" clId="{A3310947-4A4C-5948-B597-F8536BB45C0A}" dt="2023-03-21T14:38:59.934" v="47" actId="14100"/>
          <ac:picMkLst>
            <pc:docMk/>
            <pc:sldMk cId="1993790056" sldId="4075"/>
            <ac:picMk id="3" creationId="{E1A22032-29BD-CBF0-5A56-AF8DFC124A7E}"/>
          </ac:picMkLst>
        </pc:picChg>
      </pc:sldChg>
      <pc:sldChg chg="modSp add mod">
        <pc:chgData name="Paul Offit" userId="5e6c5489a830882b" providerId="LiveId" clId="{A3310947-4A4C-5948-B597-F8536BB45C0A}" dt="2023-03-21T14:44:03.706" v="400" actId="20577"/>
        <pc:sldMkLst>
          <pc:docMk/>
          <pc:sldMk cId="339853037" sldId="4076"/>
        </pc:sldMkLst>
        <pc:spChg chg="mod">
          <ac:chgData name="Paul Offit" userId="5e6c5489a830882b" providerId="LiveId" clId="{A3310947-4A4C-5948-B597-F8536BB45C0A}" dt="2023-03-21T14:44:03.706" v="400" actId="20577"/>
          <ac:spMkLst>
            <pc:docMk/>
            <pc:sldMk cId="339853037" sldId="4076"/>
            <ac:spMk id="22530" creationId="{F598D801-8861-0C4E-B473-5202E6E2C9C2}"/>
          </ac:spMkLst>
        </pc:spChg>
        <pc:spChg chg="mod">
          <ac:chgData name="Paul Offit" userId="5e6c5489a830882b" providerId="LiveId" clId="{A3310947-4A4C-5948-B597-F8536BB45C0A}" dt="2023-03-21T14:39:18.011" v="50" actId="20577"/>
          <ac:spMkLst>
            <pc:docMk/>
            <pc:sldMk cId="339853037" sldId="4076"/>
            <ac:spMk id="138241" creationId="{D1041D5B-92F6-E34F-909A-DD283139B7AD}"/>
          </ac:spMkLst>
        </pc:spChg>
      </pc:sldChg>
    </pc:docChg>
  </pc:docChgLst>
  <pc:docChgLst>
    <pc:chgData name="Paul Offit" userId="5e6c5489a830882b" providerId="LiveId" clId="{E1C56DB0-29D2-F347-92B4-2231945546D6}"/>
    <pc:docChg chg="modSld">
      <pc:chgData name="Paul Offit" userId="5e6c5489a830882b" providerId="LiveId" clId="{E1C56DB0-29D2-F347-92B4-2231945546D6}" dt="2023-01-31T18:58:19.877" v="0" actId="1076"/>
      <pc:docMkLst>
        <pc:docMk/>
      </pc:docMkLst>
      <pc:sldChg chg="modSp mod">
        <pc:chgData name="Paul Offit" userId="5e6c5489a830882b" providerId="LiveId" clId="{E1C56DB0-29D2-F347-92B4-2231945546D6}" dt="2023-01-31T18:58:19.877" v="0" actId="1076"/>
        <pc:sldMkLst>
          <pc:docMk/>
          <pc:sldMk cId="2322641413" sldId="3753"/>
        </pc:sldMkLst>
        <pc:picChg chg="mod">
          <ac:chgData name="Paul Offit" userId="5e6c5489a830882b" providerId="LiveId" clId="{E1C56DB0-29D2-F347-92B4-2231945546D6}" dt="2023-01-31T18:58:19.877" v="0" actId="1076"/>
          <ac:picMkLst>
            <pc:docMk/>
            <pc:sldMk cId="2322641413" sldId="3753"/>
            <ac:picMk id="3" creationId="{ACFFB351-050F-6013-1988-92C64FF523D1}"/>
          </ac:picMkLst>
        </pc:picChg>
      </pc:sldChg>
    </pc:docChg>
  </pc:docChgLst>
  <pc:docChgLst>
    <pc:chgData name="Paul Offit" userId="5e6c5489a830882b" providerId="LiveId" clId="{30A21E8F-0FC5-724E-B255-F6B2C8B4E8CF}"/>
    <pc:docChg chg="custSel addSld delSld modSld">
      <pc:chgData name="Paul Offit" userId="5e6c5489a830882b" providerId="LiveId" clId="{30A21E8F-0FC5-724E-B255-F6B2C8B4E8CF}" dt="2023-08-02T13:16:52.705" v="3959" actId="20577"/>
      <pc:docMkLst>
        <pc:docMk/>
      </pc:docMkLst>
      <pc:sldChg chg="add">
        <pc:chgData name="Paul Offit" userId="5e6c5489a830882b" providerId="LiveId" clId="{30A21E8F-0FC5-724E-B255-F6B2C8B4E8CF}" dt="2023-06-20T09:29:33.596" v="19"/>
        <pc:sldMkLst>
          <pc:docMk/>
          <pc:sldMk cId="1665497503" sldId="2760"/>
        </pc:sldMkLst>
      </pc:sldChg>
      <pc:sldChg chg="del">
        <pc:chgData name="Paul Offit" userId="5e6c5489a830882b" providerId="LiveId" clId="{30A21E8F-0FC5-724E-B255-F6B2C8B4E8CF}" dt="2023-06-20T09:29:29.181" v="18" actId="2696"/>
        <pc:sldMkLst>
          <pc:docMk/>
          <pc:sldMk cId="3263040025" sldId="2760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704273720" sldId="2828"/>
        </pc:sldMkLst>
      </pc:sldChg>
      <pc:sldChg chg="add">
        <pc:chgData name="Paul Offit" userId="5e6c5489a830882b" providerId="LiveId" clId="{30A21E8F-0FC5-724E-B255-F6B2C8B4E8CF}" dt="2023-06-20T09:38:39.341" v="156"/>
        <pc:sldMkLst>
          <pc:docMk/>
          <pc:sldMk cId="2086416645" sldId="2828"/>
        </pc:sldMkLst>
      </pc:sldChg>
      <pc:sldChg chg="add del">
        <pc:chgData name="Paul Offit" userId="5e6c5489a830882b" providerId="LiveId" clId="{30A21E8F-0FC5-724E-B255-F6B2C8B4E8CF}" dt="2023-06-20T09:32:01.478" v="22" actId="2696"/>
        <pc:sldMkLst>
          <pc:docMk/>
          <pc:sldMk cId="2244273064" sldId="2828"/>
        </pc:sldMkLst>
      </pc:sldChg>
      <pc:sldChg chg="add del">
        <pc:chgData name="Paul Offit" userId="5e6c5489a830882b" providerId="LiveId" clId="{30A21E8F-0FC5-724E-B255-F6B2C8B4E8CF}" dt="2023-06-20T09:38:34.826" v="155" actId="2696"/>
        <pc:sldMkLst>
          <pc:docMk/>
          <pc:sldMk cId="3461455124" sldId="282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54962545" sldId="282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632717512" sldId="283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32101961" sldId="283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55729289" sldId="283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95819371" sldId="2861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879050420" sldId="2869"/>
        </pc:sldMkLst>
      </pc:sldChg>
      <pc:sldChg chg="add">
        <pc:chgData name="Paul Offit" userId="5e6c5489a830882b" providerId="LiveId" clId="{30A21E8F-0FC5-724E-B255-F6B2C8B4E8CF}" dt="2023-06-20T09:38:39.341" v="156"/>
        <pc:sldMkLst>
          <pc:docMk/>
          <pc:sldMk cId="3181207792" sldId="2869"/>
        </pc:sldMkLst>
      </pc:sldChg>
      <pc:sldChg chg="add del">
        <pc:chgData name="Paul Offit" userId="5e6c5489a830882b" providerId="LiveId" clId="{30A21E8F-0FC5-724E-B255-F6B2C8B4E8CF}" dt="2023-06-20T09:32:01.478" v="22" actId="2696"/>
        <pc:sldMkLst>
          <pc:docMk/>
          <pc:sldMk cId="3918213864" sldId="2869"/>
        </pc:sldMkLst>
      </pc:sldChg>
      <pc:sldChg chg="add del">
        <pc:chgData name="Paul Offit" userId="5e6c5489a830882b" providerId="LiveId" clId="{30A21E8F-0FC5-724E-B255-F6B2C8B4E8CF}" dt="2023-06-20T09:38:34.826" v="155" actId="2696"/>
        <pc:sldMkLst>
          <pc:docMk/>
          <pc:sldMk cId="4049400940" sldId="2869"/>
        </pc:sldMkLst>
      </pc:sldChg>
      <pc:sldChg chg="add del">
        <pc:chgData name="Paul Offit" userId="5e6c5489a830882b" providerId="LiveId" clId="{30A21E8F-0FC5-724E-B255-F6B2C8B4E8CF}" dt="2023-06-20T09:34:31.412" v="143" actId="2696"/>
        <pc:sldMkLst>
          <pc:docMk/>
          <pc:sldMk cId="518666632" sldId="2890"/>
        </pc:sldMkLst>
      </pc:sldChg>
      <pc:sldChg chg="add del">
        <pc:chgData name="Paul Offit" userId="5e6c5489a830882b" providerId="LiveId" clId="{30A21E8F-0FC5-724E-B255-F6B2C8B4E8CF}" dt="2023-06-20T09:38:34.826" v="155" actId="2696"/>
        <pc:sldMkLst>
          <pc:docMk/>
          <pc:sldMk cId="669878775" sldId="2890"/>
        </pc:sldMkLst>
      </pc:sldChg>
      <pc:sldChg chg="add">
        <pc:chgData name="Paul Offit" userId="5e6c5489a830882b" providerId="LiveId" clId="{30A21E8F-0FC5-724E-B255-F6B2C8B4E8CF}" dt="2023-06-20T09:38:39.341" v="156"/>
        <pc:sldMkLst>
          <pc:docMk/>
          <pc:sldMk cId="2591971323" sldId="2890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3987525194" sldId="289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30986871" sldId="2892"/>
        </pc:sldMkLst>
      </pc:sldChg>
      <pc:sldChg chg="add">
        <pc:chgData name="Paul Offit" userId="5e6c5489a830882b" providerId="LiveId" clId="{30A21E8F-0FC5-724E-B255-F6B2C8B4E8CF}" dt="2023-06-20T09:38:39.341" v="156"/>
        <pc:sldMkLst>
          <pc:docMk/>
          <pc:sldMk cId="339726913" sldId="2915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962431609" sldId="2915"/>
        </pc:sldMkLst>
      </pc:sldChg>
      <pc:sldChg chg="add del">
        <pc:chgData name="Paul Offit" userId="5e6c5489a830882b" providerId="LiveId" clId="{30A21E8F-0FC5-724E-B255-F6B2C8B4E8CF}" dt="2023-06-20T09:38:34.826" v="155" actId="2696"/>
        <pc:sldMkLst>
          <pc:docMk/>
          <pc:sldMk cId="1529543043" sldId="2915"/>
        </pc:sldMkLst>
      </pc:sldChg>
      <pc:sldChg chg="add del">
        <pc:chgData name="Paul Offit" userId="5e6c5489a830882b" providerId="LiveId" clId="{30A21E8F-0FC5-724E-B255-F6B2C8B4E8CF}" dt="2023-06-20T09:34:31.412" v="143" actId="2696"/>
        <pc:sldMkLst>
          <pc:docMk/>
          <pc:sldMk cId="3520945910" sldId="291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3720742" sldId="291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686697635" sldId="292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3002094" sldId="293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74186472" sldId="294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61397730" sldId="331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51151833" sldId="337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510064405" sldId="3379"/>
        </pc:sldMkLst>
      </pc:sldChg>
      <pc:sldChg chg="add del">
        <pc:chgData name="Paul Offit" userId="5e6c5489a830882b" providerId="LiveId" clId="{30A21E8F-0FC5-724E-B255-F6B2C8B4E8CF}" dt="2023-06-20T09:57:29.290" v="369" actId="2696"/>
        <pc:sldMkLst>
          <pc:docMk/>
          <pc:sldMk cId="2442281044" sldId="3391"/>
        </pc:sldMkLst>
      </pc:sldChg>
      <pc:sldChg chg="add del">
        <pc:chgData name="Paul Offit" userId="5e6c5489a830882b" providerId="LiveId" clId="{30A21E8F-0FC5-724E-B255-F6B2C8B4E8CF}" dt="2023-06-20T13:03:34.700" v="1600"/>
        <pc:sldMkLst>
          <pc:docMk/>
          <pc:sldMk cId="2489572148" sldId="3391"/>
        </pc:sldMkLst>
      </pc:sldChg>
      <pc:sldChg chg="add del">
        <pc:chgData name="Paul Offit" userId="5e6c5489a830882b" providerId="LiveId" clId="{30A21E8F-0FC5-724E-B255-F6B2C8B4E8CF}" dt="2023-06-20T09:57:29.290" v="369" actId="2696"/>
        <pc:sldMkLst>
          <pc:docMk/>
          <pc:sldMk cId="1303327570" sldId="3394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4231337661" sldId="3394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3265540986" sldId="3397"/>
        </pc:sldMkLst>
      </pc:sldChg>
      <pc:sldChg chg="add del">
        <pc:chgData name="Paul Offit" userId="5e6c5489a830882b" providerId="LiveId" clId="{30A21E8F-0FC5-724E-B255-F6B2C8B4E8CF}" dt="2023-06-20T09:57:29.290" v="369" actId="2696"/>
        <pc:sldMkLst>
          <pc:docMk/>
          <pc:sldMk cId="4259563805" sldId="3397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1826162195" sldId="3398"/>
        </pc:sldMkLst>
      </pc:sldChg>
      <pc:sldChg chg="add del">
        <pc:chgData name="Paul Offit" userId="5e6c5489a830882b" providerId="LiveId" clId="{30A21E8F-0FC5-724E-B255-F6B2C8B4E8CF}" dt="2023-06-20T09:57:29.290" v="369" actId="2696"/>
        <pc:sldMkLst>
          <pc:docMk/>
          <pc:sldMk cId="3569654118" sldId="3398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804722953" sldId="3427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056024896" sldId="342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68165150" sldId="3431"/>
        </pc:sldMkLst>
      </pc:sldChg>
      <pc:sldChg chg="add">
        <pc:chgData name="Paul Offit" userId="5e6c5489a830882b" providerId="LiveId" clId="{30A21E8F-0FC5-724E-B255-F6B2C8B4E8CF}" dt="2023-06-20T13:04:01.155" v="1603"/>
        <pc:sldMkLst>
          <pc:docMk/>
          <pc:sldMk cId="152119402" sldId="3522"/>
        </pc:sldMkLst>
      </pc:sldChg>
      <pc:sldChg chg="add del">
        <pc:chgData name="Paul Offit" userId="5e6c5489a830882b" providerId="LiveId" clId="{30A21E8F-0FC5-724E-B255-F6B2C8B4E8CF}" dt="2023-06-20T13:03:57.765" v="1602" actId="2696"/>
        <pc:sldMkLst>
          <pc:docMk/>
          <pc:sldMk cId="1577994836" sldId="3522"/>
        </pc:sldMkLst>
      </pc:sldChg>
      <pc:sldChg chg="add del">
        <pc:chgData name="Paul Offit" userId="5e6c5489a830882b" providerId="LiveId" clId="{30A21E8F-0FC5-724E-B255-F6B2C8B4E8CF}" dt="2023-06-20T09:57:29.290" v="369" actId="2696"/>
        <pc:sldMkLst>
          <pc:docMk/>
          <pc:sldMk cId="2645744615" sldId="3522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50545364" sldId="3535"/>
        </pc:sldMkLst>
      </pc:sldChg>
      <pc:sldChg chg="modSp add mod">
        <pc:chgData name="Paul Offit" userId="5e6c5489a830882b" providerId="LiveId" clId="{30A21E8F-0FC5-724E-B255-F6B2C8B4E8CF}" dt="2023-06-21T09:59:12.388" v="3049" actId="1076"/>
        <pc:sldMkLst>
          <pc:docMk/>
          <pc:sldMk cId="1548803946" sldId="3535"/>
        </pc:sldMkLst>
        <pc:spChg chg="mod">
          <ac:chgData name="Paul Offit" userId="5e6c5489a830882b" providerId="LiveId" clId="{30A21E8F-0FC5-724E-B255-F6B2C8B4E8CF}" dt="2023-06-21T09:59:12.388" v="3049" actId="1076"/>
          <ac:spMkLst>
            <pc:docMk/>
            <pc:sldMk cId="1548803946" sldId="3535"/>
            <ac:spMk id="22530" creationId="{F598D801-8861-0C4E-B473-5202E6E2C9C2}"/>
          </ac:spMkLst>
        </pc:spChg>
      </pc:sldChg>
      <pc:sldChg chg="add del">
        <pc:chgData name="Paul Offit" userId="5e6c5489a830882b" providerId="LiveId" clId="{30A21E8F-0FC5-724E-B255-F6B2C8B4E8CF}" dt="2023-06-20T09:47:05.854" v="180" actId="2696"/>
        <pc:sldMkLst>
          <pc:docMk/>
          <pc:sldMk cId="1841435668" sldId="353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43490717" sldId="3536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979400744" sldId="3563"/>
        </pc:sldMkLst>
      </pc:sldChg>
      <pc:sldChg chg="add del">
        <pc:chgData name="Paul Offit" userId="5e6c5489a830882b" providerId="LiveId" clId="{30A21E8F-0FC5-724E-B255-F6B2C8B4E8CF}" dt="2023-06-20T13:04:37.095" v="1604" actId="2696"/>
        <pc:sldMkLst>
          <pc:docMk/>
          <pc:sldMk cId="4051521018" sldId="356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601866151" sldId="366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76669411" sldId="3668"/>
        </pc:sldMkLst>
      </pc:sldChg>
      <pc:sldChg chg="modSp mod">
        <pc:chgData name="Paul Offit" userId="5e6c5489a830882b" providerId="LiveId" clId="{30A21E8F-0FC5-724E-B255-F6B2C8B4E8CF}" dt="2023-06-20T12:57:12.229" v="1585" actId="20577"/>
        <pc:sldMkLst>
          <pc:docMk/>
          <pc:sldMk cId="3569199465" sldId="3677"/>
        </pc:sldMkLst>
        <pc:spChg chg="mod">
          <ac:chgData name="Paul Offit" userId="5e6c5489a830882b" providerId="LiveId" clId="{30A21E8F-0FC5-724E-B255-F6B2C8B4E8CF}" dt="2023-06-20T12:57:12.229" v="1585" actId="20577"/>
          <ac:spMkLst>
            <pc:docMk/>
            <pc:sldMk cId="3569199465" sldId="3677"/>
            <ac:spMk id="5122" creationId="{B371AB67-A86E-F940-A05B-60F3567B2625}"/>
          </ac:spMkLst>
        </pc:spChg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63528605" sldId="3681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659442990" sldId="3683"/>
        </pc:sldMkLst>
      </pc:sldChg>
      <pc:sldChg chg="add del">
        <pc:chgData name="Paul Offit" userId="5e6c5489a830882b" providerId="LiveId" clId="{30A21E8F-0FC5-724E-B255-F6B2C8B4E8CF}" dt="2023-08-02T10:44:40.234" v="3940" actId="2696"/>
        <pc:sldMkLst>
          <pc:docMk/>
          <pc:sldMk cId="2815543818" sldId="3683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869991187" sldId="3684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3550541844" sldId="368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4389624" sldId="3685"/>
        </pc:sldMkLst>
      </pc:sldChg>
      <pc:sldChg chg="add del">
        <pc:chgData name="Paul Offit" userId="5e6c5489a830882b" providerId="LiveId" clId="{30A21E8F-0FC5-724E-B255-F6B2C8B4E8CF}" dt="2023-08-02T10:44:43.824" v="3941" actId="2696"/>
        <pc:sldMkLst>
          <pc:docMk/>
          <pc:sldMk cId="1227526218" sldId="3687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288669162" sldId="3687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182974920" sldId="3688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666771073" sldId="3688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821751652" sldId="3692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3889213769" sldId="3692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431539577" sldId="3693"/>
        </pc:sldMkLst>
      </pc:sldChg>
      <pc:sldChg chg="add del">
        <pc:chgData name="Paul Offit" userId="5e6c5489a830882b" providerId="LiveId" clId="{30A21E8F-0FC5-724E-B255-F6B2C8B4E8CF}" dt="2023-06-20T10:02:38.108" v="470" actId="2696"/>
        <pc:sldMkLst>
          <pc:docMk/>
          <pc:sldMk cId="3481153713" sldId="369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14063612" sldId="3699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011949118" sldId="3705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3201604456" sldId="370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58219220" sldId="3707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639384276" sldId="3711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3390073890" sldId="371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87069991" sldId="3713"/>
        </pc:sldMkLst>
      </pc:sldChg>
      <pc:sldChg chg="add del">
        <pc:chgData name="Paul Offit" userId="5e6c5489a830882b" providerId="LiveId" clId="{30A21E8F-0FC5-724E-B255-F6B2C8B4E8CF}" dt="2023-06-21T09:54:37.090" v="3001" actId="2696"/>
        <pc:sldMkLst>
          <pc:docMk/>
          <pc:sldMk cId="2634136618" sldId="3721"/>
        </pc:sldMkLst>
      </pc:sldChg>
      <pc:sldChg chg="del">
        <pc:chgData name="Paul Offit" userId="5e6c5489a830882b" providerId="LiveId" clId="{30A21E8F-0FC5-724E-B255-F6B2C8B4E8CF}" dt="2023-06-20T09:29:29.181" v="18" actId="2696"/>
        <pc:sldMkLst>
          <pc:docMk/>
          <pc:sldMk cId="3758733029" sldId="3721"/>
        </pc:sldMkLst>
      </pc:sldChg>
      <pc:sldChg chg="del">
        <pc:chgData name="Paul Offit" userId="5e6c5489a830882b" providerId="LiveId" clId="{30A21E8F-0FC5-724E-B255-F6B2C8B4E8CF}" dt="2023-06-20T09:37:00.195" v="151" actId="2696"/>
        <pc:sldMkLst>
          <pc:docMk/>
          <pc:sldMk cId="1079938051" sldId="3722"/>
        </pc:sldMkLst>
      </pc:sldChg>
      <pc:sldChg chg="add del">
        <pc:chgData name="Paul Offit" userId="5e6c5489a830882b" providerId="LiveId" clId="{30A21E8F-0FC5-724E-B255-F6B2C8B4E8CF}" dt="2023-08-02T10:37:56.927" v="3934" actId="2696"/>
        <pc:sldMkLst>
          <pc:docMk/>
          <pc:sldMk cId="2350665056" sldId="3722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01383413" sldId="3723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307472762" sldId="3723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96936895" sldId="3727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4173672834" sldId="3727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453440799" sldId="3728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4259818077" sldId="372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85219360" sldId="3729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2064785819" sldId="3730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4250983874" sldId="373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468810297" sldId="3732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417194470" sldId="3733"/>
        </pc:sldMkLst>
      </pc:sldChg>
      <pc:sldChg chg="add">
        <pc:chgData name="Paul Offit" userId="5e6c5489a830882b" providerId="LiveId" clId="{30A21E8F-0FC5-724E-B255-F6B2C8B4E8CF}" dt="2023-06-20T10:12:29.102" v="707"/>
        <pc:sldMkLst>
          <pc:docMk/>
          <pc:sldMk cId="2947217456" sldId="3733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3682211859" sldId="373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76753778" sldId="3734"/>
        </pc:sldMkLst>
      </pc:sldChg>
      <pc:sldChg chg="add">
        <pc:chgData name="Paul Offit" userId="5e6c5489a830882b" providerId="LiveId" clId="{30A21E8F-0FC5-724E-B255-F6B2C8B4E8CF}" dt="2023-06-20T09:29:33.596" v="19"/>
        <pc:sldMkLst>
          <pc:docMk/>
          <pc:sldMk cId="272765510" sldId="3736"/>
        </pc:sldMkLst>
      </pc:sldChg>
      <pc:sldChg chg="del">
        <pc:chgData name="Paul Offit" userId="5e6c5489a830882b" providerId="LiveId" clId="{30A21E8F-0FC5-724E-B255-F6B2C8B4E8CF}" dt="2023-06-20T09:29:29.181" v="18" actId="2696"/>
        <pc:sldMkLst>
          <pc:docMk/>
          <pc:sldMk cId="3879468982" sldId="3736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938806796" sldId="3737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137614308" sldId="3737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683337345" sldId="3738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407523453" sldId="3738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9042526" sldId="3739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283784375" sldId="3739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978677599" sldId="3747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1489099589" sldId="3747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418958357" sldId="3748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377819969" sldId="3748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2534775576" sldId="3749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3470794328" sldId="3749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1019098719" sldId="3750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156655023" sldId="3750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212627935" sldId="3752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474658108" sldId="3752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1904873813" sldId="3753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322641413" sldId="375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492756396" sldId="375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88484001" sldId="375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339616607" sldId="375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29763541" sldId="375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56719608" sldId="375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80082622" sldId="376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576851369" sldId="3762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864904412" sldId="3763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145129653" sldId="3763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1005200436" sldId="3764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552889689" sldId="3764"/>
        </pc:sldMkLst>
      </pc:sldChg>
      <pc:sldChg chg="add del">
        <pc:chgData name="Paul Offit" userId="5e6c5489a830882b" providerId="LiveId" clId="{30A21E8F-0FC5-724E-B255-F6B2C8B4E8CF}" dt="2023-06-20T09:45:04.033" v="173" actId="2696"/>
        <pc:sldMkLst>
          <pc:docMk/>
          <pc:sldMk cId="604260914" sldId="3765"/>
        </pc:sldMkLst>
      </pc:sldChg>
      <pc:sldChg chg="add del">
        <pc:chgData name="Paul Offit" userId="5e6c5489a830882b" providerId="LiveId" clId="{30A21E8F-0FC5-724E-B255-F6B2C8B4E8CF}" dt="2023-06-20T09:45:15.585" v="175" actId="2696"/>
        <pc:sldMkLst>
          <pc:docMk/>
          <pc:sldMk cId="3421302776" sldId="3765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3907364595" sldId="376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18976480" sldId="376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929982900" sldId="376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976925247" sldId="3769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146858101" sldId="3770"/>
        </pc:sldMkLst>
      </pc:sldChg>
      <pc:sldChg chg="add del">
        <pc:chgData name="Paul Offit" userId="5e6c5489a830882b" providerId="LiveId" clId="{30A21E8F-0FC5-724E-B255-F6B2C8B4E8CF}" dt="2023-06-20T13:03:54.848" v="1601" actId="2696"/>
        <pc:sldMkLst>
          <pc:docMk/>
          <pc:sldMk cId="1501705853" sldId="3770"/>
        </pc:sldMkLst>
      </pc:sldChg>
      <pc:sldChg chg="modSp add mod">
        <pc:chgData name="Paul Offit" userId="5e6c5489a830882b" providerId="LiveId" clId="{30A21E8F-0FC5-724E-B255-F6B2C8B4E8CF}" dt="2023-06-21T10:24:22.596" v="3915" actId="20577"/>
        <pc:sldMkLst>
          <pc:docMk/>
          <pc:sldMk cId="91085402" sldId="3771"/>
        </pc:sldMkLst>
        <pc:spChg chg="mod">
          <ac:chgData name="Paul Offit" userId="5e6c5489a830882b" providerId="LiveId" clId="{30A21E8F-0FC5-724E-B255-F6B2C8B4E8CF}" dt="2023-06-21T10:24:22.596" v="3915" actId="20577"/>
          <ac:spMkLst>
            <pc:docMk/>
            <pc:sldMk cId="91085402" sldId="3771"/>
            <ac:spMk id="138241" creationId="{D1041D5B-92F6-E34F-909A-DD283139B7AD}"/>
          </ac:spMkLst>
        </pc:spChg>
      </pc:sldChg>
      <pc:sldChg chg="add del">
        <pc:chgData name="Paul Offit" userId="5e6c5489a830882b" providerId="LiveId" clId="{30A21E8F-0FC5-724E-B255-F6B2C8B4E8CF}" dt="2023-06-20T10:40:58.116" v="1513" actId="2696"/>
        <pc:sldMkLst>
          <pc:docMk/>
          <pc:sldMk cId="704819015" sldId="3771"/>
        </pc:sldMkLst>
      </pc:sldChg>
      <pc:sldChg chg="modSp add del mod">
        <pc:chgData name="Paul Offit" userId="5e6c5489a830882b" providerId="LiveId" clId="{30A21E8F-0FC5-724E-B255-F6B2C8B4E8CF}" dt="2023-06-20T14:44:13.128" v="2825" actId="2696"/>
        <pc:sldMkLst>
          <pc:docMk/>
          <pc:sldMk cId="830677846" sldId="3771"/>
        </pc:sldMkLst>
        <pc:spChg chg="mod">
          <ac:chgData name="Paul Offit" userId="5e6c5489a830882b" providerId="LiveId" clId="{30A21E8F-0FC5-724E-B255-F6B2C8B4E8CF}" dt="2023-06-20T13:25:53.887" v="1936" actId="1076"/>
          <ac:spMkLst>
            <pc:docMk/>
            <pc:sldMk cId="830677846" sldId="3771"/>
            <ac:spMk id="22530" creationId="{F598D801-8861-0C4E-B473-5202E6E2C9C2}"/>
          </ac:spMkLst>
        </pc:spChg>
        <pc:spChg chg="mod">
          <ac:chgData name="Paul Offit" userId="5e6c5489a830882b" providerId="LiveId" clId="{30A21E8F-0FC5-724E-B255-F6B2C8B4E8CF}" dt="2023-06-20T13:25:35.799" v="1935" actId="1076"/>
          <ac:spMkLst>
            <pc:docMk/>
            <pc:sldMk cId="830677846" sldId="3771"/>
            <ac:spMk id="138241" creationId="{D1041D5B-92F6-E34F-909A-DD283139B7AD}"/>
          </ac:spMkLst>
        </pc:spChg>
      </pc:sldChg>
      <pc:sldChg chg="del">
        <pc:chgData name="Paul Offit" userId="5e6c5489a830882b" providerId="LiveId" clId="{30A21E8F-0FC5-724E-B255-F6B2C8B4E8CF}" dt="2023-06-20T10:25:20.718" v="776" actId="2696"/>
        <pc:sldMkLst>
          <pc:docMk/>
          <pc:sldMk cId="3325720496" sldId="3771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1690170148" sldId="3772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320916886" sldId="377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466578" sldId="377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623947911" sldId="377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00405033" sldId="3775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38740114" sldId="3776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766921937" sldId="3776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144606750" sldId="3777"/>
        </pc:sldMkLst>
      </pc:sldChg>
      <pc:sldChg chg="modSp add del mod">
        <pc:chgData name="Paul Offit" userId="5e6c5489a830882b" providerId="LiveId" clId="{30A21E8F-0FC5-724E-B255-F6B2C8B4E8CF}" dt="2023-06-20T09:59:17.846" v="466" actId="2696"/>
        <pc:sldMkLst>
          <pc:docMk/>
          <pc:sldMk cId="2839999422" sldId="3777"/>
        </pc:sldMkLst>
        <pc:spChg chg="mod">
          <ac:chgData name="Paul Offit" userId="5e6c5489a830882b" providerId="LiveId" clId="{30A21E8F-0FC5-724E-B255-F6B2C8B4E8CF}" dt="2023-06-20T09:57:46.129" v="371"/>
          <ac:spMkLst>
            <pc:docMk/>
            <pc:sldMk cId="2839999422" sldId="3777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284019908" sldId="3779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4113851775" sldId="377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891115442" sldId="378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281674512" sldId="378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071038335" sldId="378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555250842" sldId="3783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874721459" sldId="3784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1811926996" sldId="3784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3217601287" sldId="3785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3366816212" sldId="3785"/>
        </pc:sldMkLst>
      </pc:sldChg>
      <pc:sldChg chg="add del">
        <pc:chgData name="Paul Offit" userId="5e6c5489a830882b" providerId="LiveId" clId="{30A21E8F-0FC5-724E-B255-F6B2C8B4E8CF}" dt="2023-06-20T13:12:07.208" v="1734" actId="2696"/>
        <pc:sldMkLst>
          <pc:docMk/>
          <pc:sldMk cId="295314325" sldId="3786"/>
        </pc:sldMkLst>
      </pc:sldChg>
      <pc:sldChg chg="del">
        <pc:chgData name="Paul Offit" userId="5e6c5489a830882b" providerId="LiveId" clId="{30A21E8F-0FC5-724E-B255-F6B2C8B4E8CF}" dt="2023-06-20T10:03:04.596" v="471" actId="2696"/>
        <pc:sldMkLst>
          <pc:docMk/>
          <pc:sldMk cId="2136371444" sldId="3786"/>
        </pc:sldMkLst>
      </pc:sldChg>
      <pc:sldChg chg="del">
        <pc:chgData name="Paul Offit" userId="5e6c5489a830882b" providerId="LiveId" clId="{30A21E8F-0FC5-724E-B255-F6B2C8B4E8CF}" dt="2023-06-20T10:03:04.596" v="471" actId="2696"/>
        <pc:sldMkLst>
          <pc:docMk/>
          <pc:sldMk cId="129371291" sldId="3787"/>
        </pc:sldMkLst>
      </pc:sldChg>
      <pc:sldChg chg="add del">
        <pc:chgData name="Paul Offit" userId="5e6c5489a830882b" providerId="LiveId" clId="{30A21E8F-0FC5-724E-B255-F6B2C8B4E8CF}" dt="2023-06-20T13:12:07.208" v="1734" actId="2696"/>
        <pc:sldMkLst>
          <pc:docMk/>
          <pc:sldMk cId="2627109190" sldId="3787"/>
        </pc:sldMkLst>
      </pc:sldChg>
      <pc:sldChg chg="del">
        <pc:chgData name="Paul Offit" userId="5e6c5489a830882b" providerId="LiveId" clId="{30A21E8F-0FC5-724E-B255-F6B2C8B4E8CF}" dt="2023-06-20T10:03:04.596" v="471" actId="2696"/>
        <pc:sldMkLst>
          <pc:docMk/>
          <pc:sldMk cId="1981329192" sldId="3788"/>
        </pc:sldMkLst>
      </pc:sldChg>
      <pc:sldChg chg="add del">
        <pc:chgData name="Paul Offit" userId="5e6c5489a830882b" providerId="LiveId" clId="{30A21E8F-0FC5-724E-B255-F6B2C8B4E8CF}" dt="2023-06-20T13:12:07.208" v="1734" actId="2696"/>
        <pc:sldMkLst>
          <pc:docMk/>
          <pc:sldMk cId="2763884033" sldId="3788"/>
        </pc:sldMkLst>
      </pc:sldChg>
      <pc:sldChg chg="del">
        <pc:chgData name="Paul Offit" userId="5e6c5489a830882b" providerId="LiveId" clId="{30A21E8F-0FC5-724E-B255-F6B2C8B4E8CF}" dt="2023-06-20T10:03:04.596" v="471" actId="2696"/>
        <pc:sldMkLst>
          <pc:docMk/>
          <pc:sldMk cId="478088179" sldId="3789"/>
        </pc:sldMkLst>
      </pc:sldChg>
      <pc:sldChg chg="add del">
        <pc:chgData name="Paul Offit" userId="5e6c5489a830882b" providerId="LiveId" clId="{30A21E8F-0FC5-724E-B255-F6B2C8B4E8CF}" dt="2023-06-20T13:12:07.208" v="1734" actId="2696"/>
        <pc:sldMkLst>
          <pc:docMk/>
          <pc:sldMk cId="3452765066" sldId="378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139399572" sldId="379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24370759" sldId="3792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2323364647" sldId="3793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4091753845" sldId="3793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51093220" sldId="3794"/>
        </pc:sldMkLst>
      </pc:sldChg>
      <pc:sldChg chg="add del">
        <pc:chgData name="Paul Offit" userId="5e6c5489a830882b" providerId="LiveId" clId="{30A21E8F-0FC5-724E-B255-F6B2C8B4E8CF}" dt="2023-06-20T13:11:35.780" v="1733" actId="2696"/>
        <pc:sldMkLst>
          <pc:docMk/>
          <pc:sldMk cId="523143115" sldId="3794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264554162" sldId="3795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2329194590" sldId="379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547598238" sldId="379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576847095" sldId="379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17005308" sldId="3798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4085931574" sldId="3799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4212253758" sldId="379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614887936" sldId="380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62800912" sldId="380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937785120" sldId="3803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3405638298" sldId="3807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913438727" sldId="3807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268698935" sldId="3812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2610505873" sldId="381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36466800" sldId="381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52628018" sldId="381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712540360" sldId="381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578049005" sldId="381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546627912" sldId="3819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859436277" sldId="3820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3220594443" sldId="3820"/>
        </pc:sldMkLst>
      </pc:sldChg>
      <pc:sldChg chg="add del">
        <pc:chgData name="Paul Offit" userId="5e6c5489a830882b" providerId="LiveId" clId="{30A21E8F-0FC5-724E-B255-F6B2C8B4E8CF}" dt="2023-06-20T14:33:57.767" v="1966" actId="2696"/>
        <pc:sldMkLst>
          <pc:docMk/>
          <pc:sldMk cId="3230342272" sldId="382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57726126" sldId="3821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979063459" sldId="3822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2630329288" sldId="3822"/>
        </pc:sldMkLst>
      </pc:sldChg>
      <pc:sldChg chg="add del">
        <pc:chgData name="Paul Offit" userId="5e6c5489a830882b" providerId="LiveId" clId="{30A21E8F-0FC5-724E-B255-F6B2C8B4E8CF}" dt="2023-06-20T14:33:57.767" v="1966" actId="2696"/>
        <pc:sldMkLst>
          <pc:docMk/>
          <pc:sldMk cId="3345039098" sldId="382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532733286" sldId="382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06616477" sldId="3824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2615639816" sldId="3825"/>
        </pc:sldMkLst>
      </pc:sldChg>
      <pc:sldChg chg="add del">
        <pc:chgData name="Paul Offit" userId="5e6c5489a830882b" providerId="LiveId" clId="{30A21E8F-0FC5-724E-B255-F6B2C8B4E8CF}" dt="2023-06-20T13:12:37.953" v="1735" actId="2696"/>
        <pc:sldMkLst>
          <pc:docMk/>
          <pc:sldMk cId="3191699080" sldId="3825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376050182" sldId="3826"/>
        </pc:sldMkLst>
      </pc:sldChg>
      <pc:sldChg chg="add del">
        <pc:chgData name="Paul Offit" userId="5e6c5489a830882b" providerId="LiveId" clId="{30A21E8F-0FC5-724E-B255-F6B2C8B4E8CF}" dt="2023-06-20T13:12:37.953" v="1735" actId="2696"/>
        <pc:sldMkLst>
          <pc:docMk/>
          <pc:sldMk cId="1655654563" sldId="3826"/>
        </pc:sldMkLst>
      </pc:sldChg>
      <pc:sldChg chg="add del">
        <pc:chgData name="Paul Offit" userId="5e6c5489a830882b" providerId="LiveId" clId="{30A21E8F-0FC5-724E-B255-F6B2C8B4E8CF}" dt="2023-06-20T14:33:29.506" v="1965"/>
        <pc:sldMkLst>
          <pc:docMk/>
          <pc:sldMk cId="672234196" sldId="3890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489195499" sldId="3890"/>
        </pc:sldMkLst>
      </pc:sldChg>
      <pc:sldChg chg="add del">
        <pc:chgData name="Paul Offit" userId="5e6c5489a830882b" providerId="LiveId" clId="{30A21E8F-0FC5-724E-B255-F6B2C8B4E8CF}" dt="2023-06-20T14:33:29.506" v="1965"/>
        <pc:sldMkLst>
          <pc:docMk/>
          <pc:sldMk cId="123927313" sldId="3892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19758198" sldId="3892"/>
        </pc:sldMkLst>
      </pc:sldChg>
      <pc:sldChg chg="add del">
        <pc:chgData name="Paul Offit" userId="5e6c5489a830882b" providerId="LiveId" clId="{30A21E8F-0FC5-724E-B255-F6B2C8B4E8CF}" dt="2023-08-02T10:45:50.968" v="3942" actId="2696"/>
        <pc:sldMkLst>
          <pc:docMk/>
          <pc:sldMk cId="1125388779" sldId="389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817973469" sldId="389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15524139" sldId="3894"/>
        </pc:sldMkLst>
      </pc:sldChg>
      <pc:sldChg chg="add del">
        <pc:chgData name="Paul Offit" userId="5e6c5489a830882b" providerId="LiveId" clId="{30A21E8F-0FC5-724E-B255-F6B2C8B4E8CF}" dt="2023-08-02T10:45:54.103" v="3943" actId="2696"/>
        <pc:sldMkLst>
          <pc:docMk/>
          <pc:sldMk cId="4224096951" sldId="3894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96785310" sldId="389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620553560" sldId="389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39248429" sldId="3897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889089870" sldId="389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95355769" sldId="389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992854144" sldId="389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96897777" sldId="3900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32071918" sldId="3902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3948650629" sldId="3902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326051643" sldId="3904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4016777557" sldId="3904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247549358" sldId="390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518008413" sldId="390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041483097" sldId="3908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1416250513" sldId="390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779193292" sldId="391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73047256" sldId="3914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63511178" sldId="3915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4217519600" sldId="3915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1312659529" sldId="391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842390560" sldId="391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871711718" sldId="3917"/>
        </pc:sldMkLst>
      </pc:sldChg>
      <pc:sldChg chg="add">
        <pc:chgData name="Paul Offit" userId="5e6c5489a830882b" providerId="LiveId" clId="{30A21E8F-0FC5-724E-B255-F6B2C8B4E8CF}" dt="2023-06-20T10:08:35.717" v="620"/>
        <pc:sldMkLst>
          <pc:docMk/>
          <pc:sldMk cId="3000406844" sldId="3917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113411704" sldId="3918"/>
        </pc:sldMkLst>
      </pc:sldChg>
      <pc:sldChg chg="modSp add del mod">
        <pc:chgData name="Paul Offit" userId="5e6c5489a830882b" providerId="LiveId" clId="{30A21E8F-0FC5-724E-B255-F6B2C8B4E8CF}" dt="2023-06-21T10:04:53.229" v="3132" actId="1076"/>
        <pc:sldMkLst>
          <pc:docMk/>
          <pc:sldMk cId="2200316113" sldId="3918"/>
        </pc:sldMkLst>
        <pc:spChg chg="mod">
          <ac:chgData name="Paul Offit" userId="5e6c5489a830882b" providerId="LiveId" clId="{30A21E8F-0FC5-724E-B255-F6B2C8B4E8CF}" dt="2023-06-21T10:04:53.229" v="3132" actId="1076"/>
          <ac:spMkLst>
            <pc:docMk/>
            <pc:sldMk cId="2200316113" sldId="3918"/>
            <ac:spMk id="22530" creationId="{F598D801-8861-0C4E-B473-5202E6E2C9C2}"/>
          </ac:spMkLst>
        </pc:spChg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90200941" sldId="3919"/>
        </pc:sldMkLst>
      </pc:sldChg>
      <pc:sldChg chg="add del">
        <pc:chgData name="Paul Offit" userId="5e6c5489a830882b" providerId="LiveId" clId="{30A21E8F-0FC5-724E-B255-F6B2C8B4E8CF}" dt="2023-06-20T14:33:29.506" v="1965"/>
        <pc:sldMkLst>
          <pc:docMk/>
          <pc:sldMk cId="2596938524" sldId="3919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252445581" sldId="3920"/>
        </pc:sldMkLst>
      </pc:sldChg>
      <pc:sldChg chg="add del">
        <pc:chgData name="Paul Offit" userId="5e6c5489a830882b" providerId="LiveId" clId="{30A21E8F-0FC5-724E-B255-F6B2C8B4E8CF}" dt="2023-06-20T14:33:29.506" v="1965"/>
        <pc:sldMkLst>
          <pc:docMk/>
          <pc:sldMk cId="2364433590" sldId="3920"/>
        </pc:sldMkLst>
      </pc:sldChg>
      <pc:sldChg chg="add del">
        <pc:chgData name="Paul Offit" userId="5e6c5489a830882b" providerId="LiveId" clId="{30A21E8F-0FC5-724E-B255-F6B2C8B4E8CF}" dt="2023-06-20T10:13:00.345" v="708" actId="2696"/>
        <pc:sldMkLst>
          <pc:docMk/>
          <pc:sldMk cId="2872619584" sldId="3934"/>
        </pc:sldMkLst>
      </pc:sldChg>
      <pc:sldChg chg="add">
        <pc:chgData name="Paul Offit" userId="5e6c5489a830882b" providerId="LiveId" clId="{30A21E8F-0FC5-724E-B255-F6B2C8B4E8CF}" dt="2023-06-20T10:13:13.887" v="709"/>
        <pc:sldMkLst>
          <pc:docMk/>
          <pc:sldMk cId="2949920633" sldId="3934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4225284729" sldId="3934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713690867" sldId="3935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803555239" sldId="3935"/>
        </pc:sldMkLst>
      </pc:sldChg>
      <pc:sldChg chg="add del">
        <pc:chgData name="Paul Offit" userId="5e6c5489a830882b" providerId="LiveId" clId="{30A21E8F-0FC5-724E-B255-F6B2C8B4E8CF}" dt="2023-06-20T13:32:29.332" v="1961" actId="2696"/>
        <pc:sldMkLst>
          <pc:docMk/>
          <pc:sldMk cId="106980347" sldId="3946"/>
        </pc:sldMkLst>
      </pc:sldChg>
      <pc:sldChg chg="add">
        <pc:chgData name="Paul Offit" userId="5e6c5489a830882b" providerId="LiveId" clId="{30A21E8F-0FC5-724E-B255-F6B2C8B4E8CF}" dt="2023-06-20T14:47:00.625" v="2965"/>
        <pc:sldMkLst>
          <pc:docMk/>
          <pc:sldMk cId="974473822" sldId="3946"/>
        </pc:sldMkLst>
      </pc:sldChg>
      <pc:sldChg chg="add del">
        <pc:chgData name="Paul Offit" userId="5e6c5489a830882b" providerId="LiveId" clId="{30A21E8F-0FC5-724E-B255-F6B2C8B4E8CF}" dt="2023-06-20T10:31:33.157" v="794" actId="2696"/>
        <pc:sldMkLst>
          <pc:docMk/>
          <pc:sldMk cId="1189405216" sldId="3946"/>
        </pc:sldMkLst>
      </pc:sldChg>
      <pc:sldChg chg="add del">
        <pc:chgData name="Paul Offit" userId="5e6c5489a830882b" providerId="LiveId" clId="{30A21E8F-0FC5-724E-B255-F6B2C8B4E8CF}" dt="2023-06-20T14:46:56.218" v="2964" actId="2696"/>
        <pc:sldMkLst>
          <pc:docMk/>
          <pc:sldMk cId="1400665296" sldId="3946"/>
        </pc:sldMkLst>
      </pc:sldChg>
      <pc:sldChg chg="add del">
        <pc:chgData name="Paul Offit" userId="5e6c5489a830882b" providerId="LiveId" clId="{30A21E8F-0FC5-724E-B255-F6B2C8B4E8CF}" dt="2023-06-20T13:21:13.703" v="1836" actId="2696"/>
        <pc:sldMkLst>
          <pc:docMk/>
          <pc:sldMk cId="1536191264" sldId="3946"/>
        </pc:sldMkLst>
      </pc:sldChg>
      <pc:sldChg chg="del">
        <pc:chgData name="Paul Offit" userId="5e6c5489a830882b" providerId="LiveId" clId="{30A21E8F-0FC5-724E-B255-F6B2C8B4E8CF}" dt="2023-06-20T10:25:20.718" v="776" actId="2696"/>
        <pc:sldMkLst>
          <pc:docMk/>
          <pc:sldMk cId="1894527070" sldId="394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574870189" sldId="398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425467141" sldId="398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650833862" sldId="401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58727941" sldId="402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878814597" sldId="402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08669332" sldId="403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72267492" sldId="403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0039143" sldId="403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947897296" sldId="403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50824944" sldId="4035"/>
        </pc:sldMkLst>
      </pc:sldChg>
      <pc:sldChg chg="del">
        <pc:chgData name="Paul Offit" userId="5e6c5489a830882b" providerId="LiveId" clId="{30A21E8F-0FC5-724E-B255-F6B2C8B4E8CF}" dt="2023-06-20T10:25:20.718" v="776" actId="2696"/>
        <pc:sldMkLst>
          <pc:docMk/>
          <pc:sldMk cId="108774948" sldId="4036"/>
        </pc:sldMkLst>
      </pc:sldChg>
      <pc:sldChg chg="add del">
        <pc:chgData name="Paul Offit" userId="5e6c5489a830882b" providerId="LiveId" clId="{30A21E8F-0FC5-724E-B255-F6B2C8B4E8CF}" dt="2023-06-21T10:24:54.832" v="3916" actId="2696"/>
        <pc:sldMkLst>
          <pc:docMk/>
          <pc:sldMk cId="753865523" sldId="4036"/>
        </pc:sldMkLst>
      </pc:sldChg>
      <pc:sldChg chg="add del">
        <pc:chgData name="Paul Offit" userId="5e6c5489a830882b" providerId="LiveId" clId="{30A21E8F-0FC5-724E-B255-F6B2C8B4E8CF}" dt="2023-06-20T10:41:55.722" v="1516" actId="2696"/>
        <pc:sldMkLst>
          <pc:docMk/>
          <pc:sldMk cId="1712773245" sldId="4036"/>
        </pc:sldMkLst>
      </pc:sldChg>
      <pc:sldChg chg="modSp add mod">
        <pc:chgData name="Paul Offit" userId="5e6c5489a830882b" providerId="LiveId" clId="{30A21E8F-0FC5-724E-B255-F6B2C8B4E8CF}" dt="2023-06-20T13:10:48.071" v="1732" actId="1076"/>
        <pc:sldMkLst>
          <pc:docMk/>
          <pc:sldMk cId="3012441144" sldId="4037"/>
        </pc:sldMkLst>
        <pc:spChg chg="mod">
          <ac:chgData name="Paul Offit" userId="5e6c5489a830882b" providerId="LiveId" clId="{30A21E8F-0FC5-724E-B255-F6B2C8B4E8CF}" dt="2023-06-20T13:10:48.071" v="1732" actId="1076"/>
          <ac:spMkLst>
            <pc:docMk/>
            <pc:sldMk cId="3012441144" sldId="4037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3975396014" sldId="4037"/>
        </pc:sldMkLst>
      </pc:sldChg>
      <pc:sldChg chg="del">
        <pc:chgData name="Paul Offit" userId="5e6c5489a830882b" providerId="LiveId" clId="{30A21E8F-0FC5-724E-B255-F6B2C8B4E8CF}" dt="2023-06-20T10:01:12.167" v="467" actId="2696"/>
        <pc:sldMkLst>
          <pc:docMk/>
          <pc:sldMk cId="1056470354" sldId="4038"/>
        </pc:sldMkLst>
      </pc:sldChg>
      <pc:sldChg chg="add">
        <pc:chgData name="Paul Offit" userId="5e6c5489a830882b" providerId="LiveId" clId="{30A21E8F-0FC5-724E-B255-F6B2C8B4E8CF}" dt="2023-06-20T10:01:36.473" v="468"/>
        <pc:sldMkLst>
          <pc:docMk/>
          <pc:sldMk cId="4083096577" sldId="403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738044371" sldId="4040"/>
        </pc:sldMkLst>
      </pc:sldChg>
      <pc:sldChg chg="del">
        <pc:chgData name="Paul Offit" userId="5e6c5489a830882b" providerId="LiveId" clId="{30A21E8F-0FC5-724E-B255-F6B2C8B4E8CF}" dt="2023-06-20T09:37:00.195" v="151" actId="2696"/>
        <pc:sldMkLst>
          <pc:docMk/>
          <pc:sldMk cId="343481674" sldId="4041"/>
        </pc:sldMkLst>
      </pc:sldChg>
      <pc:sldChg chg="modSp add del mod">
        <pc:chgData name="Paul Offit" userId="5e6c5489a830882b" providerId="LiveId" clId="{30A21E8F-0FC5-724E-B255-F6B2C8B4E8CF}" dt="2023-08-02T10:38:48.914" v="3935" actId="2696"/>
        <pc:sldMkLst>
          <pc:docMk/>
          <pc:sldMk cId="463567385" sldId="4041"/>
        </pc:sldMkLst>
        <pc:spChg chg="mod">
          <ac:chgData name="Paul Offit" userId="5e6c5489a830882b" providerId="LiveId" clId="{30A21E8F-0FC5-724E-B255-F6B2C8B4E8CF}" dt="2023-08-02T10:37:50.403" v="3933" actId="20577"/>
          <ac:spMkLst>
            <pc:docMk/>
            <pc:sldMk cId="463567385" sldId="4041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071890391" sldId="4042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2589128127" sldId="4042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743700045" sldId="4043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989970481" sldId="4043"/>
        </pc:sldMkLst>
      </pc:sldChg>
      <pc:sldChg chg="modSp add mod">
        <pc:chgData name="Paul Offit" userId="5e6c5489a830882b" providerId="LiveId" clId="{30A21E8F-0FC5-724E-B255-F6B2C8B4E8CF}" dt="2023-06-21T10:06:03.847" v="3140" actId="20577"/>
        <pc:sldMkLst>
          <pc:docMk/>
          <pc:sldMk cId="743121956" sldId="4044"/>
        </pc:sldMkLst>
        <pc:spChg chg="mod">
          <ac:chgData name="Paul Offit" userId="5e6c5489a830882b" providerId="LiveId" clId="{30A21E8F-0FC5-724E-B255-F6B2C8B4E8CF}" dt="2023-06-21T10:06:03.847" v="3140" actId="20577"/>
          <ac:spMkLst>
            <pc:docMk/>
            <pc:sldMk cId="743121956" sldId="4044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968376262" sldId="4044"/>
        </pc:sldMkLst>
      </pc:sldChg>
      <pc:sldChg chg="add del">
        <pc:chgData name="Paul Offit" userId="5e6c5489a830882b" providerId="LiveId" clId="{30A21E8F-0FC5-724E-B255-F6B2C8B4E8CF}" dt="2023-06-20T10:13:00.345" v="708" actId="2696"/>
        <pc:sldMkLst>
          <pc:docMk/>
          <pc:sldMk cId="1158428174" sldId="4044"/>
        </pc:sldMkLst>
      </pc:sldChg>
      <pc:sldChg chg="add del">
        <pc:chgData name="Paul Offit" userId="5e6c5489a830882b" providerId="LiveId" clId="{30A21E8F-0FC5-724E-B255-F6B2C8B4E8CF}" dt="2023-06-20T10:13:00.345" v="708" actId="2696"/>
        <pc:sldMkLst>
          <pc:docMk/>
          <pc:sldMk cId="466430555" sldId="4045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626376279" sldId="4045"/>
        </pc:sldMkLst>
      </pc:sldChg>
      <pc:sldChg chg="add">
        <pc:chgData name="Paul Offit" userId="5e6c5489a830882b" providerId="LiveId" clId="{30A21E8F-0FC5-724E-B255-F6B2C8B4E8CF}" dt="2023-06-20T10:13:13.887" v="709"/>
        <pc:sldMkLst>
          <pc:docMk/>
          <pc:sldMk cId="2027717673" sldId="4045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471313976" sldId="4046"/>
        </pc:sldMkLst>
      </pc:sldChg>
      <pc:sldChg chg="modSp add mod">
        <pc:chgData name="Paul Offit" userId="5e6c5489a830882b" providerId="LiveId" clId="{30A21E8F-0FC5-724E-B255-F6B2C8B4E8CF}" dt="2023-06-20T13:27:35.633" v="1941" actId="1076"/>
        <pc:sldMkLst>
          <pc:docMk/>
          <pc:sldMk cId="3439101877" sldId="4046"/>
        </pc:sldMkLst>
        <pc:spChg chg="mod">
          <ac:chgData name="Paul Offit" userId="5e6c5489a830882b" providerId="LiveId" clId="{30A21E8F-0FC5-724E-B255-F6B2C8B4E8CF}" dt="2023-06-20T13:27:32.316" v="1940" actId="1076"/>
          <ac:spMkLst>
            <pc:docMk/>
            <pc:sldMk cId="3439101877" sldId="4046"/>
            <ac:spMk id="22530" creationId="{F598D801-8861-0C4E-B473-5202E6E2C9C2}"/>
          </ac:spMkLst>
        </pc:spChg>
        <pc:spChg chg="mod">
          <ac:chgData name="Paul Offit" userId="5e6c5489a830882b" providerId="LiveId" clId="{30A21E8F-0FC5-724E-B255-F6B2C8B4E8CF}" dt="2023-06-20T13:27:35.633" v="1941" actId="1076"/>
          <ac:spMkLst>
            <pc:docMk/>
            <pc:sldMk cId="3439101877" sldId="4046"/>
            <ac:spMk id="138241" creationId="{D1041D5B-92F6-E34F-909A-DD283139B7AD}"/>
          </ac:spMkLst>
        </pc:spChg>
      </pc:sldChg>
      <pc:sldChg chg="add del">
        <pc:chgData name="Paul Offit" userId="5e6c5489a830882b" providerId="LiveId" clId="{30A21E8F-0FC5-724E-B255-F6B2C8B4E8CF}" dt="2023-06-20T10:13:00.345" v="708" actId="2696"/>
        <pc:sldMkLst>
          <pc:docMk/>
          <pc:sldMk cId="4267488216" sldId="404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562380483" sldId="4047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559646351" sldId="4047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529803782" sldId="4048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160120806" sldId="4048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589036338" sldId="4049"/>
        </pc:sldMkLst>
      </pc:sldChg>
      <pc:sldChg chg="add del">
        <pc:chgData name="Paul Offit" userId="5e6c5489a830882b" providerId="LiveId" clId="{30A21E8F-0FC5-724E-B255-F6B2C8B4E8CF}" dt="2023-06-20T14:33:57.767" v="1966" actId="2696"/>
        <pc:sldMkLst>
          <pc:docMk/>
          <pc:sldMk cId="2745576337" sldId="4049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2854994315" sldId="4049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1431903907" sldId="4050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295708620" sldId="4050"/>
        </pc:sldMkLst>
      </pc:sldChg>
      <pc:sldChg chg="add del">
        <pc:chgData name="Paul Offit" userId="5e6c5489a830882b" providerId="LiveId" clId="{30A21E8F-0FC5-724E-B255-F6B2C8B4E8CF}" dt="2023-06-20T13:16:31.817" v="1742" actId="2696"/>
        <pc:sldMkLst>
          <pc:docMk/>
          <pc:sldMk cId="2363056039" sldId="4050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081956197" sldId="4051"/>
        </pc:sldMkLst>
      </pc:sldChg>
      <pc:sldChg chg="add del">
        <pc:chgData name="Paul Offit" userId="5e6c5489a830882b" providerId="LiveId" clId="{30A21E8F-0FC5-724E-B255-F6B2C8B4E8CF}" dt="2023-06-20T14:33:57.767" v="1966" actId="2696"/>
        <pc:sldMkLst>
          <pc:docMk/>
          <pc:sldMk cId="3541500651" sldId="4051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3915557372" sldId="4051"/>
        </pc:sldMkLst>
      </pc:sldChg>
      <pc:sldChg chg="add del">
        <pc:chgData name="Paul Offit" userId="5e6c5489a830882b" providerId="LiveId" clId="{30A21E8F-0FC5-724E-B255-F6B2C8B4E8CF}" dt="2023-06-20T13:16:31.817" v="1742" actId="2696"/>
        <pc:sldMkLst>
          <pc:docMk/>
          <pc:sldMk cId="298055770" sldId="4052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447356254" sldId="4052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2457910893" sldId="405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22278843" sldId="4062"/>
        </pc:sldMkLst>
      </pc:sldChg>
      <pc:sldChg chg="add del">
        <pc:chgData name="Paul Offit" userId="5e6c5489a830882b" providerId="LiveId" clId="{30A21E8F-0FC5-724E-B255-F6B2C8B4E8CF}" dt="2023-06-20T10:29:00.448" v="778" actId="2696"/>
        <pc:sldMkLst>
          <pc:docMk/>
          <pc:sldMk cId="240618898" sldId="4063"/>
        </pc:sldMkLst>
      </pc:sldChg>
      <pc:sldChg chg="del">
        <pc:chgData name="Paul Offit" userId="5e6c5489a830882b" providerId="LiveId" clId="{30A21E8F-0FC5-724E-B255-F6B2C8B4E8CF}" dt="2023-06-20T10:25:20.718" v="776" actId="2696"/>
        <pc:sldMkLst>
          <pc:docMk/>
          <pc:sldMk cId="3808436041" sldId="406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18372243" sldId="406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50049484" sldId="406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33910312" sldId="406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55346278" sldId="4070"/>
        </pc:sldMkLst>
      </pc:sldChg>
      <pc:sldChg chg="add del">
        <pc:chgData name="Paul Offit" userId="5e6c5489a830882b" providerId="LiveId" clId="{30A21E8F-0FC5-724E-B255-F6B2C8B4E8CF}" dt="2023-06-20T10:11:34.980" v="705" actId="2696"/>
        <pc:sldMkLst>
          <pc:docMk/>
          <pc:sldMk cId="1144079420" sldId="4071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646313154" sldId="4071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863801426" sldId="4072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167435160" sldId="4072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2946680472" sldId="4073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3400570603" sldId="4073"/>
        </pc:sldMkLst>
      </pc:sldChg>
      <pc:sldChg chg="modSp add del mod">
        <pc:chgData name="Paul Offit" userId="5e6c5489a830882b" providerId="LiveId" clId="{30A21E8F-0FC5-724E-B255-F6B2C8B4E8CF}" dt="2023-06-20T14:33:57.767" v="1966" actId="2696"/>
        <pc:sldMkLst>
          <pc:docMk/>
          <pc:sldMk cId="3690157673" sldId="4073"/>
        </pc:sldMkLst>
        <pc:spChg chg="mod">
          <ac:chgData name="Paul Offit" userId="5e6c5489a830882b" providerId="LiveId" clId="{30A21E8F-0FC5-724E-B255-F6B2C8B4E8CF}" dt="2023-06-20T13:18:56.086" v="1835" actId="14100"/>
          <ac:spMkLst>
            <pc:docMk/>
            <pc:sldMk cId="3690157673" sldId="4073"/>
            <ac:spMk id="22530" creationId="{F598D801-8861-0C4E-B473-5202E6E2C9C2}"/>
          </ac:spMkLst>
        </pc:spChg>
      </pc:sldChg>
      <pc:sldChg chg="add del">
        <pc:chgData name="Paul Offit" userId="5e6c5489a830882b" providerId="LiveId" clId="{30A21E8F-0FC5-724E-B255-F6B2C8B4E8CF}" dt="2023-06-20T10:31:33.157" v="794" actId="2696"/>
        <pc:sldMkLst>
          <pc:docMk/>
          <pc:sldMk cId="1619503116" sldId="4074"/>
        </pc:sldMkLst>
      </pc:sldChg>
      <pc:sldChg chg="add del">
        <pc:chgData name="Paul Offit" userId="5e6c5489a830882b" providerId="LiveId" clId="{30A21E8F-0FC5-724E-B255-F6B2C8B4E8CF}" dt="2023-06-20T14:46:56.218" v="2964" actId="2696"/>
        <pc:sldMkLst>
          <pc:docMk/>
          <pc:sldMk cId="1763612535" sldId="4074"/>
        </pc:sldMkLst>
      </pc:sldChg>
      <pc:sldChg chg="add del">
        <pc:chgData name="Paul Offit" userId="5e6c5489a830882b" providerId="LiveId" clId="{30A21E8F-0FC5-724E-B255-F6B2C8B4E8CF}" dt="2023-06-20T13:32:29.332" v="1961" actId="2696"/>
        <pc:sldMkLst>
          <pc:docMk/>
          <pc:sldMk cId="1910243699" sldId="4074"/>
        </pc:sldMkLst>
      </pc:sldChg>
      <pc:sldChg chg="del">
        <pc:chgData name="Paul Offit" userId="5e6c5489a830882b" providerId="LiveId" clId="{30A21E8F-0FC5-724E-B255-F6B2C8B4E8CF}" dt="2023-06-20T10:25:20.718" v="776" actId="2696"/>
        <pc:sldMkLst>
          <pc:docMk/>
          <pc:sldMk cId="2875843110" sldId="4074"/>
        </pc:sldMkLst>
      </pc:sldChg>
      <pc:sldChg chg="add">
        <pc:chgData name="Paul Offit" userId="5e6c5489a830882b" providerId="LiveId" clId="{30A21E8F-0FC5-724E-B255-F6B2C8B4E8CF}" dt="2023-06-20T14:47:00.625" v="2965"/>
        <pc:sldMkLst>
          <pc:docMk/>
          <pc:sldMk cId="3774090156" sldId="4074"/>
        </pc:sldMkLst>
      </pc:sldChg>
      <pc:sldChg chg="add del">
        <pc:chgData name="Paul Offit" userId="5e6c5489a830882b" providerId="LiveId" clId="{30A21E8F-0FC5-724E-B255-F6B2C8B4E8CF}" dt="2023-06-20T13:21:13.703" v="1836" actId="2696"/>
        <pc:sldMkLst>
          <pc:docMk/>
          <pc:sldMk cId="3843170526" sldId="4074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1325824596" sldId="4075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1993790056" sldId="4075"/>
        </pc:sldMkLst>
      </pc:sldChg>
      <pc:sldChg chg="add">
        <pc:chgData name="Paul Offit" userId="5e6c5489a830882b" providerId="LiveId" clId="{30A21E8F-0FC5-724E-B255-F6B2C8B4E8CF}" dt="2023-06-20T10:12:29.102" v="707"/>
        <pc:sldMkLst>
          <pc:docMk/>
          <pc:sldMk cId="2400951725" sldId="4075"/>
        </pc:sldMkLst>
      </pc:sldChg>
      <pc:sldChg chg="add del">
        <pc:chgData name="Paul Offit" userId="5e6c5489a830882b" providerId="LiveId" clId="{30A21E8F-0FC5-724E-B255-F6B2C8B4E8CF}" dt="2023-06-20T10:12:05.780" v="706" actId="2696"/>
        <pc:sldMkLst>
          <pc:docMk/>
          <pc:sldMk cId="90320075" sldId="4076"/>
        </pc:sldMkLst>
      </pc:sldChg>
      <pc:sldChg chg="del">
        <pc:chgData name="Paul Offit" userId="5e6c5489a830882b" providerId="LiveId" clId="{30A21E8F-0FC5-724E-B255-F6B2C8B4E8CF}" dt="2023-06-20T10:08:04.429" v="619" actId="2696"/>
        <pc:sldMkLst>
          <pc:docMk/>
          <pc:sldMk cId="339853037" sldId="4076"/>
        </pc:sldMkLst>
      </pc:sldChg>
      <pc:sldChg chg="add">
        <pc:chgData name="Paul Offit" userId="5e6c5489a830882b" providerId="LiveId" clId="{30A21E8F-0FC5-724E-B255-F6B2C8B4E8CF}" dt="2023-06-20T10:12:29.102" v="707"/>
        <pc:sldMkLst>
          <pc:docMk/>
          <pc:sldMk cId="2059909257" sldId="407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822752039" sldId="4077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666913191" sldId="4077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326691248" sldId="4078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862046530" sldId="4078"/>
        </pc:sldMkLst>
      </pc:sldChg>
      <pc:sldChg chg="modSp add mod">
        <pc:chgData name="Paul Offit" userId="5e6c5489a830882b" providerId="LiveId" clId="{30A21E8F-0FC5-724E-B255-F6B2C8B4E8CF}" dt="2023-06-20T10:30:05.353" v="786" actId="14100"/>
        <pc:sldMkLst>
          <pc:docMk/>
          <pc:sldMk cId="1842824028" sldId="4079"/>
        </pc:sldMkLst>
        <pc:picChg chg="mod">
          <ac:chgData name="Paul Offit" userId="5e6c5489a830882b" providerId="LiveId" clId="{30A21E8F-0FC5-724E-B255-F6B2C8B4E8CF}" dt="2023-06-20T10:30:05.353" v="786" actId="14100"/>
          <ac:picMkLst>
            <pc:docMk/>
            <pc:sldMk cId="1842824028" sldId="4079"/>
            <ac:picMk id="3" creationId="{FC7DFF04-B1D1-84BE-3872-143B19EE4D8A}"/>
          </ac:picMkLst>
        </pc:picChg>
      </pc:sldChg>
      <pc:sldChg chg="add del">
        <pc:chgData name="Paul Offit" userId="5e6c5489a830882b" providerId="LiveId" clId="{30A21E8F-0FC5-724E-B255-F6B2C8B4E8CF}" dt="2023-06-20T10:29:21.580" v="779" actId="2696"/>
        <pc:sldMkLst>
          <pc:docMk/>
          <pc:sldMk cId="2811469192" sldId="4079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800033507" sldId="4079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781222043" sldId="4080"/>
        </pc:sldMkLst>
      </pc:sldChg>
      <pc:sldChg chg="modSp add del mod">
        <pc:chgData name="Paul Offit" userId="5e6c5489a830882b" providerId="LiveId" clId="{30A21E8F-0FC5-724E-B255-F6B2C8B4E8CF}" dt="2023-06-21T10:13:18.301" v="3393" actId="2696"/>
        <pc:sldMkLst>
          <pc:docMk/>
          <pc:sldMk cId="2523662371" sldId="4080"/>
        </pc:sldMkLst>
        <pc:picChg chg="mod">
          <ac:chgData name="Paul Offit" userId="5e6c5489a830882b" providerId="LiveId" clId="{30A21E8F-0FC5-724E-B255-F6B2C8B4E8CF}" dt="2023-06-20T10:30:22.077" v="789" actId="14100"/>
          <ac:picMkLst>
            <pc:docMk/>
            <pc:sldMk cId="2523662371" sldId="4080"/>
            <ac:picMk id="3" creationId="{F706DD35-FCCA-AAD7-AA3D-A489E8E9CE2F}"/>
          </ac:picMkLst>
        </pc:picChg>
      </pc:sldChg>
      <pc:sldChg chg="add del">
        <pc:chgData name="Paul Offit" userId="5e6c5489a830882b" providerId="LiveId" clId="{30A21E8F-0FC5-724E-B255-F6B2C8B4E8CF}" dt="2023-06-20T10:29:44.190" v="781" actId="2696"/>
        <pc:sldMkLst>
          <pc:docMk/>
          <pc:sldMk cId="3360950093" sldId="4080"/>
        </pc:sldMkLst>
      </pc:sldChg>
      <pc:sldChg chg="add del">
        <pc:chgData name="Paul Offit" userId="5e6c5489a830882b" providerId="LiveId" clId="{30A21E8F-0FC5-724E-B255-F6B2C8B4E8CF}" dt="2023-06-20T10:29:44.190" v="781" actId="2696"/>
        <pc:sldMkLst>
          <pc:docMk/>
          <pc:sldMk cId="281441608" sldId="4081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429633187" sldId="4081"/>
        </pc:sldMkLst>
      </pc:sldChg>
      <pc:sldChg chg="modSp add del mod">
        <pc:chgData name="Paul Offit" userId="5e6c5489a830882b" providerId="LiveId" clId="{30A21E8F-0FC5-724E-B255-F6B2C8B4E8CF}" dt="2023-08-02T10:48:24.924" v="3944" actId="2696"/>
        <pc:sldMkLst>
          <pc:docMk/>
          <pc:sldMk cId="3156775332" sldId="4081"/>
        </pc:sldMkLst>
        <pc:picChg chg="mod">
          <ac:chgData name="Paul Offit" userId="5e6c5489a830882b" providerId="LiveId" clId="{30A21E8F-0FC5-724E-B255-F6B2C8B4E8CF}" dt="2023-06-20T10:30:43.262" v="793" actId="14100"/>
          <ac:picMkLst>
            <pc:docMk/>
            <pc:sldMk cId="3156775332" sldId="4081"/>
            <ac:picMk id="3" creationId="{8841A5AE-3EBA-7869-214A-63AEED02C905}"/>
          </ac:picMkLst>
        </pc:picChg>
      </pc:sldChg>
      <pc:sldChg chg="add del">
        <pc:chgData name="Paul Offit" userId="5e6c5489a830882b" providerId="LiveId" clId="{30A21E8F-0FC5-724E-B255-F6B2C8B4E8CF}" dt="2023-06-20T10:29:44.190" v="781" actId="2696"/>
        <pc:sldMkLst>
          <pc:docMk/>
          <pc:sldMk cId="204830489" sldId="4082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962904355" sldId="4082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258974925" sldId="4082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798302131" sldId="408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338395272" sldId="408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422805195" sldId="4084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981915304" sldId="4084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312061832" sldId="4085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921613420" sldId="4085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438295315" sldId="408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563348202" sldId="408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218588506" sldId="4087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238744787" sldId="4087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957696710" sldId="4088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789530492" sldId="4088"/>
        </pc:sldMkLst>
      </pc:sldChg>
      <pc:sldChg chg="modSp add del mod">
        <pc:chgData name="Paul Offit" userId="5e6c5489a830882b" providerId="LiveId" clId="{30A21E8F-0FC5-724E-B255-F6B2C8B4E8CF}" dt="2023-06-20T15:56:57.413" v="2980" actId="14100"/>
        <pc:sldMkLst>
          <pc:docMk/>
          <pc:sldMk cId="2461913503" sldId="4089"/>
        </pc:sldMkLst>
        <pc:picChg chg="mod">
          <ac:chgData name="Paul Offit" userId="5e6c5489a830882b" providerId="LiveId" clId="{30A21E8F-0FC5-724E-B255-F6B2C8B4E8CF}" dt="2023-06-20T15:56:57.413" v="2980" actId="14100"/>
          <ac:picMkLst>
            <pc:docMk/>
            <pc:sldMk cId="2461913503" sldId="4089"/>
            <ac:picMk id="3" creationId="{08D3E721-6862-28E8-0EB7-9ED2E66EBC08}"/>
          </ac:picMkLst>
        </pc:picChg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260770514" sldId="4089"/>
        </pc:sldMkLst>
      </pc:sldChg>
      <pc:sldChg chg="modSp add del mod">
        <pc:chgData name="Paul Offit" userId="5e6c5489a830882b" providerId="LiveId" clId="{30A21E8F-0FC5-724E-B255-F6B2C8B4E8CF}" dt="2023-06-20T15:56:46.304" v="2979" actId="14100"/>
        <pc:sldMkLst>
          <pc:docMk/>
          <pc:sldMk cId="1899006683" sldId="4090"/>
        </pc:sldMkLst>
        <pc:picChg chg="mod">
          <ac:chgData name="Paul Offit" userId="5e6c5489a830882b" providerId="LiveId" clId="{30A21E8F-0FC5-724E-B255-F6B2C8B4E8CF}" dt="2023-06-20T15:56:46.304" v="2979" actId="14100"/>
          <ac:picMkLst>
            <pc:docMk/>
            <pc:sldMk cId="1899006683" sldId="4090"/>
            <ac:picMk id="3" creationId="{7A9E1083-1290-FEDB-1173-3606381DDDCA}"/>
          </ac:picMkLst>
        </pc:picChg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217466781" sldId="4090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701692148" sldId="4091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891006429" sldId="4091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258473134" sldId="4092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509744021" sldId="4092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8347329" sldId="409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41857611" sldId="4093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085525651" sldId="4094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216345197" sldId="4094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503278669" sldId="4095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730020281" sldId="4095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616584069" sldId="409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789183635" sldId="4096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492574431" sldId="4097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708479772" sldId="4097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655548389" sldId="4098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978834715" sldId="4098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887784822" sldId="4099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4063429537" sldId="4099"/>
        </pc:sldMkLst>
      </pc:sldChg>
      <pc:sldChg chg="modSp add del mod">
        <pc:chgData name="Paul Offit" userId="5e6c5489a830882b" providerId="LiveId" clId="{30A21E8F-0FC5-724E-B255-F6B2C8B4E8CF}" dt="2023-08-02T10:48:57.188" v="3947" actId="2696"/>
        <pc:sldMkLst>
          <pc:docMk/>
          <pc:sldMk cId="36617925" sldId="4100"/>
        </pc:sldMkLst>
        <pc:spChg chg="mod">
          <ac:chgData name="Paul Offit" userId="5e6c5489a830882b" providerId="LiveId" clId="{30A21E8F-0FC5-724E-B255-F6B2C8B4E8CF}" dt="2023-06-21T10:13:50.091" v="3396" actId="20577"/>
          <ac:spMkLst>
            <pc:docMk/>
            <pc:sldMk cId="36617925" sldId="4100"/>
            <ac:spMk id="2" creationId="{1CD3C70C-B4C4-15D9-1EE7-6E0807B27D60}"/>
          </ac:spMkLst>
        </pc:spChg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052463338" sldId="4100"/>
        </pc:sldMkLst>
      </pc:sldChg>
      <pc:sldChg chg="addSp modSp add del mod">
        <pc:chgData name="Paul Offit" userId="5e6c5489a830882b" providerId="LiveId" clId="{30A21E8F-0FC5-724E-B255-F6B2C8B4E8CF}" dt="2023-06-21T10:13:40.508" v="3394" actId="2696"/>
        <pc:sldMkLst>
          <pc:docMk/>
          <pc:sldMk cId="3361197951" sldId="4100"/>
        </pc:sldMkLst>
        <pc:spChg chg="add mod">
          <ac:chgData name="Paul Offit" userId="5e6c5489a830882b" providerId="LiveId" clId="{30A21E8F-0FC5-724E-B255-F6B2C8B4E8CF}" dt="2023-06-20T14:38:22.216" v="2217" actId="122"/>
          <ac:spMkLst>
            <pc:docMk/>
            <pc:sldMk cId="3361197951" sldId="4100"/>
            <ac:spMk id="2" creationId="{1CD3C70C-B4C4-15D9-1EE7-6E0807B27D60}"/>
          </ac:spMkLst>
        </pc:spChg>
        <pc:picChg chg="mod">
          <ac:chgData name="Paul Offit" userId="5e6c5489a830882b" providerId="LiveId" clId="{30A21E8F-0FC5-724E-B255-F6B2C8B4E8CF}" dt="2023-06-20T14:35:23.657" v="1969" actId="14100"/>
          <ac:picMkLst>
            <pc:docMk/>
            <pc:sldMk cId="3361197951" sldId="4100"/>
            <ac:picMk id="3" creationId="{3ECC7A77-5DA9-5635-C2A8-AFF1FBAB20A1}"/>
          </ac:picMkLst>
        </pc:picChg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108969050" sldId="4101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741219924" sldId="4101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914261125" sldId="4102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999120301" sldId="4102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868502956" sldId="4103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601293539" sldId="4103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984140642" sldId="4104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915546902" sldId="4104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851846096" sldId="4105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348348780" sldId="4105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683959292" sldId="410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4159870440" sldId="4106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779150901" sldId="4107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023881874" sldId="4107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236000038" sldId="4108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200605321" sldId="4108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60594006" sldId="4109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534293716" sldId="4109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749482804" sldId="4110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984702210" sldId="4110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114211285" sldId="4111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654669386" sldId="4111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469376792" sldId="4112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854415435" sldId="4112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371482911" sldId="411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3707277428" sldId="4113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926121381" sldId="4114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1249920928" sldId="4114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034358351" sldId="4115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2229168472" sldId="4115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1057362675" sldId="4116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108740431" sldId="4116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2862526786" sldId="4117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707865215" sldId="4117"/>
        </pc:sldMkLst>
      </pc:sldChg>
      <pc:sldChg chg="add del">
        <pc:chgData name="Paul Offit" userId="5e6c5489a830882b" providerId="LiveId" clId="{30A21E8F-0FC5-724E-B255-F6B2C8B4E8CF}" dt="2023-06-20T10:42:14.903" v="1518" actId="2696"/>
        <pc:sldMkLst>
          <pc:docMk/>
          <pc:sldMk cId="512137745" sldId="4118"/>
        </pc:sldMkLst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658097263" sldId="4118"/>
        </pc:sldMkLst>
      </pc:sldChg>
      <pc:sldChg chg="add del">
        <pc:chgData name="Paul Offit" userId="5e6c5489a830882b" providerId="LiveId" clId="{30A21E8F-0FC5-724E-B255-F6B2C8B4E8CF}" dt="2023-06-20T10:34:01.937" v="839" actId="2696"/>
        <pc:sldMkLst>
          <pc:docMk/>
          <pc:sldMk cId="2507256381" sldId="4119"/>
        </pc:sldMkLst>
      </pc:sldChg>
      <pc:sldChg chg="modSp add del mod">
        <pc:chgData name="Paul Offit" userId="5e6c5489a830882b" providerId="LiveId" clId="{30A21E8F-0FC5-724E-B255-F6B2C8B4E8CF}" dt="2023-08-02T10:48:38.196" v="3945" actId="2696"/>
        <pc:sldMkLst>
          <pc:docMk/>
          <pc:sldMk cId="3312570691" sldId="4119"/>
        </pc:sldMkLst>
        <pc:picChg chg="mod">
          <ac:chgData name="Paul Offit" userId="5e6c5489a830882b" providerId="LiveId" clId="{30A21E8F-0FC5-724E-B255-F6B2C8B4E8CF}" dt="2023-06-20T10:34:30.767" v="844" actId="14100"/>
          <ac:picMkLst>
            <pc:docMk/>
            <pc:sldMk cId="3312570691" sldId="4119"/>
            <ac:picMk id="3" creationId="{C7EA9D62-AC58-DBCE-C62B-43852968C42E}"/>
          </ac:picMkLst>
        </pc:picChg>
      </pc:sldChg>
      <pc:sldChg chg="del">
        <pc:chgData name="Paul Offit" userId="5e6c5489a830882b" providerId="LiveId" clId="{30A21E8F-0FC5-724E-B255-F6B2C8B4E8CF}" dt="2023-06-20T10:24:08.314" v="774" actId="2696"/>
        <pc:sldMkLst>
          <pc:docMk/>
          <pc:sldMk cId="3733281675" sldId="4119"/>
        </pc:sldMkLst>
      </pc:sldChg>
      <pc:sldChg chg="add">
        <pc:chgData name="Paul Offit" userId="5e6c5489a830882b" providerId="LiveId" clId="{30A21E8F-0FC5-724E-B255-F6B2C8B4E8CF}" dt="2023-08-02T10:48:43.248" v="3946"/>
        <pc:sldMkLst>
          <pc:docMk/>
          <pc:sldMk cId="4183768657" sldId="411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80908538" sldId="412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71735194" sldId="412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34899933" sldId="412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84494074" sldId="412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39321965" sldId="412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65642563" sldId="412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394723543" sldId="412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82258836" sldId="412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608936223" sldId="412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340412964" sldId="4129"/>
        </pc:sldMkLst>
      </pc:sldChg>
      <pc:sldChg chg="add del">
        <pc:chgData name="Paul Offit" userId="5e6c5489a830882b" providerId="LiveId" clId="{30A21E8F-0FC5-724E-B255-F6B2C8B4E8CF}" dt="2023-06-20T09:36:24.934" v="149" actId="2696"/>
        <pc:sldMkLst>
          <pc:docMk/>
          <pc:sldMk cId="1465146451" sldId="4130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912209191" sldId="4130"/>
        </pc:sldMkLst>
      </pc:sldChg>
      <pc:sldChg chg="add del">
        <pc:chgData name="Paul Offit" userId="5e6c5489a830882b" providerId="LiveId" clId="{30A21E8F-0FC5-724E-B255-F6B2C8B4E8CF}" dt="2023-08-02T10:38:48.914" v="3935" actId="2696"/>
        <pc:sldMkLst>
          <pc:docMk/>
          <pc:sldMk cId="2616754677" sldId="4130"/>
        </pc:sldMkLst>
      </pc:sldChg>
      <pc:sldChg chg="add del">
        <pc:chgData name="Paul Offit" userId="5e6c5489a830882b" providerId="LiveId" clId="{30A21E8F-0FC5-724E-B255-F6B2C8B4E8CF}" dt="2023-06-20T09:41:03.063" v="158" actId="2696"/>
        <pc:sldMkLst>
          <pc:docMk/>
          <pc:sldMk cId="2931213251" sldId="4130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400134541" sldId="4131"/>
        </pc:sldMkLst>
      </pc:sldChg>
      <pc:sldChg chg="modSp add mod">
        <pc:chgData name="Paul Offit" userId="5e6c5489a830882b" providerId="LiveId" clId="{30A21E8F-0FC5-724E-B255-F6B2C8B4E8CF}" dt="2023-06-20T09:44:31.057" v="172" actId="20577"/>
        <pc:sldMkLst>
          <pc:docMk/>
          <pc:sldMk cId="1346761235" sldId="4131"/>
        </pc:sldMkLst>
        <pc:spChg chg="mod">
          <ac:chgData name="Paul Offit" userId="5e6c5489a830882b" providerId="LiveId" clId="{30A21E8F-0FC5-724E-B255-F6B2C8B4E8CF}" dt="2023-06-20T09:44:31.057" v="172" actId="20577"/>
          <ac:spMkLst>
            <pc:docMk/>
            <pc:sldMk cId="1346761235" sldId="4131"/>
            <ac:spMk id="22530" creationId="{F598D801-8861-0C4E-B473-5202E6E2C9C2}"/>
          </ac:spMkLst>
        </pc:spChg>
      </pc:sldChg>
      <pc:sldChg chg="add del">
        <pc:chgData name="Paul Offit" userId="5e6c5489a830882b" providerId="LiveId" clId="{30A21E8F-0FC5-724E-B255-F6B2C8B4E8CF}" dt="2023-06-20T09:35:29.933" v="145" actId="2696"/>
        <pc:sldMkLst>
          <pc:docMk/>
          <pc:sldMk cId="2006244146" sldId="4131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423568692" sldId="4132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3148443789" sldId="4132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1533326406" sldId="4133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533530792" sldId="4133"/>
        </pc:sldMkLst>
      </pc:sldChg>
      <pc:sldChg chg="add">
        <pc:chgData name="Paul Offit" userId="5e6c5489a830882b" providerId="LiveId" clId="{30A21E8F-0FC5-724E-B255-F6B2C8B4E8CF}" dt="2023-06-20T09:36:03.331" v="148"/>
        <pc:sldMkLst>
          <pc:docMk/>
          <pc:sldMk cId="592681393" sldId="4134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776949212" sldId="4134"/>
        </pc:sldMkLst>
      </pc:sldChg>
      <pc:sldChg chg="add del">
        <pc:chgData name="Paul Offit" userId="5e6c5489a830882b" providerId="LiveId" clId="{30A21E8F-0FC5-724E-B255-F6B2C8B4E8CF}" dt="2023-06-20T09:35:45.946" v="147" actId="2696"/>
        <pc:sldMkLst>
          <pc:docMk/>
          <pc:sldMk cId="3408786361" sldId="4134"/>
        </pc:sldMkLst>
      </pc:sldChg>
      <pc:sldChg chg="add del">
        <pc:chgData name="Paul Offit" userId="5e6c5489a830882b" providerId="LiveId" clId="{30A21E8F-0FC5-724E-B255-F6B2C8B4E8CF}" dt="2023-06-20T09:42:46.305" v="160" actId="2696"/>
        <pc:sldMkLst>
          <pc:docMk/>
          <pc:sldMk cId="481487947" sldId="4135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901594636" sldId="4135"/>
        </pc:sldMkLst>
      </pc:sldChg>
      <pc:sldChg chg="modSp add mod">
        <pc:chgData name="Paul Offit" userId="5e6c5489a830882b" providerId="LiveId" clId="{30A21E8F-0FC5-724E-B255-F6B2C8B4E8CF}" dt="2023-06-21T09:55:58.083" v="3012" actId="20577"/>
        <pc:sldMkLst>
          <pc:docMk/>
          <pc:sldMk cId="2089588870" sldId="4135"/>
        </pc:sldMkLst>
        <pc:spChg chg="mod">
          <ac:chgData name="Paul Offit" userId="5e6c5489a830882b" providerId="LiveId" clId="{30A21E8F-0FC5-724E-B255-F6B2C8B4E8CF}" dt="2023-06-21T09:55:58.083" v="3012" actId="20577"/>
          <ac:spMkLst>
            <pc:docMk/>
            <pc:sldMk cId="2089588870" sldId="4135"/>
            <ac:spMk id="22530" creationId="{F598D801-8861-0C4E-B473-5202E6E2C9C2}"/>
          </ac:spMkLst>
        </pc:spChg>
      </pc:sldChg>
      <pc:sldChg chg="add del">
        <pc:chgData name="Paul Offit" userId="5e6c5489a830882b" providerId="LiveId" clId="{30A21E8F-0FC5-724E-B255-F6B2C8B4E8CF}" dt="2023-06-20T09:42:46.305" v="160" actId="2696"/>
        <pc:sldMkLst>
          <pc:docMk/>
          <pc:sldMk cId="1049139082" sldId="4136"/>
        </pc:sldMkLst>
      </pc:sldChg>
      <pc:sldChg chg="add">
        <pc:chgData name="Paul Offit" userId="5e6c5489a830882b" providerId="LiveId" clId="{30A21E8F-0FC5-724E-B255-F6B2C8B4E8CF}" dt="2023-06-20T09:42:50.302" v="161"/>
        <pc:sldMkLst>
          <pc:docMk/>
          <pc:sldMk cId="1258794575" sldId="4136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595512630" sldId="4136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088675217" sldId="4137"/>
        </pc:sldMkLst>
      </pc:sldChg>
      <pc:sldChg chg="add del">
        <pc:chgData name="Paul Offit" userId="5e6c5489a830882b" providerId="LiveId" clId="{30A21E8F-0FC5-724E-B255-F6B2C8B4E8CF}" dt="2023-06-20T09:45:04.033" v="173" actId="2696"/>
        <pc:sldMkLst>
          <pc:docMk/>
          <pc:sldMk cId="2484305731" sldId="4137"/>
        </pc:sldMkLst>
      </pc:sldChg>
      <pc:sldChg chg="add del">
        <pc:chgData name="Paul Offit" userId="5e6c5489a830882b" providerId="LiveId" clId="{30A21E8F-0FC5-724E-B255-F6B2C8B4E8CF}" dt="2023-06-20T12:59:39.207" v="1596" actId="2696"/>
        <pc:sldMkLst>
          <pc:docMk/>
          <pc:sldMk cId="4155484759" sldId="4137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188871428" sldId="4138"/>
        </pc:sldMkLst>
      </pc:sldChg>
      <pc:sldChg chg="add del">
        <pc:chgData name="Paul Offit" userId="5e6c5489a830882b" providerId="LiveId" clId="{30A21E8F-0FC5-724E-B255-F6B2C8B4E8CF}" dt="2023-06-20T09:45:04.033" v="173" actId="2696"/>
        <pc:sldMkLst>
          <pc:docMk/>
          <pc:sldMk cId="2825686095" sldId="4138"/>
        </pc:sldMkLst>
      </pc:sldChg>
      <pc:sldChg chg="modSp add mod">
        <pc:chgData name="Paul Offit" userId="5e6c5489a830882b" providerId="LiveId" clId="{30A21E8F-0FC5-724E-B255-F6B2C8B4E8CF}" dt="2023-06-21T09:56:39.261" v="3019" actId="14100"/>
        <pc:sldMkLst>
          <pc:docMk/>
          <pc:sldMk cId="4287391311" sldId="4138"/>
        </pc:sldMkLst>
        <pc:picChg chg="mod">
          <ac:chgData name="Paul Offit" userId="5e6c5489a830882b" providerId="LiveId" clId="{30A21E8F-0FC5-724E-B255-F6B2C8B4E8CF}" dt="2023-06-21T09:56:39.261" v="3019" actId="14100"/>
          <ac:picMkLst>
            <pc:docMk/>
            <pc:sldMk cId="4287391311" sldId="4138"/>
            <ac:picMk id="3" creationId="{084105BE-1BD8-C944-85C5-258B7E978212}"/>
          </ac:picMkLst>
        </pc:picChg>
      </pc:sldChg>
      <pc:sldChg chg="add del">
        <pc:chgData name="Paul Offit" userId="5e6c5489a830882b" providerId="LiveId" clId="{30A21E8F-0FC5-724E-B255-F6B2C8B4E8CF}" dt="2023-06-20T09:46:33.338" v="178" actId="2696"/>
        <pc:sldMkLst>
          <pc:docMk/>
          <pc:sldMk cId="69507234" sldId="4139"/>
        </pc:sldMkLst>
      </pc:sldChg>
      <pc:sldChg chg="add">
        <pc:chgData name="Paul Offit" userId="5e6c5489a830882b" providerId="LiveId" clId="{30A21E8F-0FC5-724E-B255-F6B2C8B4E8CF}" dt="2023-06-20T09:46:40.669" v="179"/>
        <pc:sldMkLst>
          <pc:docMk/>
          <pc:sldMk cId="788120903" sldId="4139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3047989390" sldId="4139"/>
        </pc:sldMkLst>
      </pc:sldChg>
      <pc:sldChg chg="add del">
        <pc:chgData name="Paul Offit" userId="5e6c5489a830882b" providerId="LiveId" clId="{30A21E8F-0FC5-724E-B255-F6B2C8B4E8CF}" dt="2023-06-20T09:46:33.338" v="178" actId="2696"/>
        <pc:sldMkLst>
          <pc:docMk/>
          <pc:sldMk cId="1037512514" sldId="4140"/>
        </pc:sldMkLst>
      </pc:sldChg>
      <pc:sldChg chg="add">
        <pc:chgData name="Paul Offit" userId="5e6c5489a830882b" providerId="LiveId" clId="{30A21E8F-0FC5-724E-B255-F6B2C8B4E8CF}" dt="2023-06-20T09:46:40.669" v="179"/>
        <pc:sldMkLst>
          <pc:docMk/>
          <pc:sldMk cId="2099749870" sldId="4140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389837327" sldId="4140"/>
        </pc:sldMkLst>
      </pc:sldChg>
      <pc:sldChg chg="add del">
        <pc:chgData name="Paul Offit" userId="5e6c5489a830882b" providerId="LiveId" clId="{30A21E8F-0FC5-724E-B255-F6B2C8B4E8CF}" dt="2023-06-20T09:46:33.338" v="178" actId="2696"/>
        <pc:sldMkLst>
          <pc:docMk/>
          <pc:sldMk cId="1215662242" sldId="4141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990146998" sldId="4141"/>
        </pc:sldMkLst>
      </pc:sldChg>
      <pc:sldChg chg="add del">
        <pc:chgData name="Paul Offit" userId="5e6c5489a830882b" providerId="LiveId" clId="{30A21E8F-0FC5-724E-B255-F6B2C8B4E8CF}" dt="2023-06-20T13:00:58.139" v="1598" actId="2696"/>
        <pc:sldMkLst>
          <pc:docMk/>
          <pc:sldMk cId="4130823962" sldId="4141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91223026" sldId="4142"/>
        </pc:sldMkLst>
      </pc:sldChg>
      <pc:sldChg chg="add del">
        <pc:chgData name="Paul Offit" userId="5e6c5489a830882b" providerId="LiveId" clId="{30A21E8F-0FC5-724E-B255-F6B2C8B4E8CF}" dt="2023-06-20T09:46:33.338" v="178" actId="2696"/>
        <pc:sldMkLst>
          <pc:docMk/>
          <pc:sldMk cId="128278013" sldId="4142"/>
        </pc:sldMkLst>
      </pc:sldChg>
      <pc:sldChg chg="modSp add mod">
        <pc:chgData name="Paul Offit" userId="5e6c5489a830882b" providerId="LiveId" clId="{30A21E8F-0FC5-724E-B255-F6B2C8B4E8CF}" dt="2023-06-21T09:57:49.655" v="3020" actId="20577"/>
        <pc:sldMkLst>
          <pc:docMk/>
          <pc:sldMk cId="1516607936" sldId="4142"/>
        </pc:sldMkLst>
        <pc:spChg chg="mod">
          <ac:chgData name="Paul Offit" userId="5e6c5489a830882b" providerId="LiveId" clId="{30A21E8F-0FC5-724E-B255-F6B2C8B4E8CF}" dt="2023-06-21T09:57:49.655" v="3020" actId="20577"/>
          <ac:spMkLst>
            <pc:docMk/>
            <pc:sldMk cId="1516607936" sldId="4142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54125203" sldId="4143"/>
        </pc:sldMkLst>
      </pc:sldChg>
      <pc:sldChg chg="add del">
        <pc:chgData name="Paul Offit" userId="5e6c5489a830882b" providerId="LiveId" clId="{30A21E8F-0FC5-724E-B255-F6B2C8B4E8CF}" dt="2023-06-20T09:46:33.338" v="178" actId="2696"/>
        <pc:sldMkLst>
          <pc:docMk/>
          <pc:sldMk cId="1741876410" sldId="4143"/>
        </pc:sldMkLst>
      </pc:sldChg>
      <pc:sldChg chg="add del">
        <pc:chgData name="Paul Offit" userId="5e6c5489a830882b" providerId="LiveId" clId="{30A21E8F-0FC5-724E-B255-F6B2C8B4E8CF}" dt="2023-06-20T13:01:23.595" v="1599" actId="2696"/>
        <pc:sldMkLst>
          <pc:docMk/>
          <pc:sldMk cId="2471343003" sldId="4143"/>
        </pc:sldMkLst>
      </pc:sldChg>
      <pc:sldChg chg="add del">
        <pc:chgData name="Paul Offit" userId="5e6c5489a830882b" providerId="LiveId" clId="{30A21E8F-0FC5-724E-B255-F6B2C8B4E8CF}" dt="2023-06-20T09:46:33.338" v="178" actId="2696"/>
        <pc:sldMkLst>
          <pc:docMk/>
          <pc:sldMk cId="331571437" sldId="4144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914918608" sldId="4144"/>
        </pc:sldMkLst>
      </pc:sldChg>
      <pc:sldChg chg="add">
        <pc:chgData name="Paul Offit" userId="5e6c5489a830882b" providerId="LiveId" clId="{30A21E8F-0FC5-724E-B255-F6B2C8B4E8CF}" dt="2023-06-20T09:46:40.669" v="179"/>
        <pc:sldMkLst>
          <pc:docMk/>
          <pc:sldMk cId="4109205659" sldId="4144"/>
        </pc:sldMkLst>
      </pc:sldChg>
      <pc:sldChg chg="add del">
        <pc:chgData name="Paul Offit" userId="5e6c5489a830882b" providerId="LiveId" clId="{30A21E8F-0FC5-724E-B255-F6B2C8B4E8CF}" dt="2023-06-20T09:45:59.754" v="176" actId="2696"/>
        <pc:sldMkLst>
          <pc:docMk/>
          <pc:sldMk cId="288497312" sldId="4145"/>
        </pc:sldMkLst>
      </pc:sldChg>
      <pc:sldChg chg="add del">
        <pc:chgData name="Paul Offit" userId="5e6c5489a830882b" providerId="LiveId" clId="{30A21E8F-0FC5-724E-B255-F6B2C8B4E8CF}" dt="2023-06-20T13:00:34.386" v="1597" actId="2696"/>
        <pc:sldMkLst>
          <pc:docMk/>
          <pc:sldMk cId="2697098727" sldId="4145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4289979189" sldId="4145"/>
        </pc:sldMkLst>
      </pc:sldChg>
      <pc:sldChg chg="add del">
        <pc:chgData name="Paul Offit" userId="5e6c5489a830882b" providerId="LiveId" clId="{30A21E8F-0FC5-724E-B255-F6B2C8B4E8CF}" dt="2023-06-20T09:45:59.754" v="176" actId="2696"/>
        <pc:sldMkLst>
          <pc:docMk/>
          <pc:sldMk cId="600450666" sldId="4146"/>
        </pc:sldMkLst>
      </pc:sldChg>
      <pc:sldChg chg="add">
        <pc:chgData name="Paul Offit" userId="5e6c5489a830882b" providerId="LiveId" clId="{30A21E8F-0FC5-724E-B255-F6B2C8B4E8CF}" dt="2023-06-20T09:46:06.412" v="177"/>
        <pc:sldMkLst>
          <pc:docMk/>
          <pc:sldMk cId="2475609190" sldId="4146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713476000" sldId="4146"/>
        </pc:sldMkLst>
      </pc:sldChg>
      <pc:sldChg chg="add del">
        <pc:chgData name="Paul Offit" userId="5e6c5489a830882b" providerId="LiveId" clId="{30A21E8F-0FC5-724E-B255-F6B2C8B4E8CF}" dt="2023-06-20T09:49:42.938" v="360" actId="2696"/>
        <pc:sldMkLst>
          <pc:docMk/>
          <pc:sldMk cId="496448075" sldId="4147"/>
        </pc:sldMkLst>
      </pc:sldChg>
      <pc:sldChg chg="add">
        <pc:chgData name="Paul Offit" userId="5e6c5489a830882b" providerId="LiveId" clId="{30A21E8F-0FC5-724E-B255-F6B2C8B4E8CF}" dt="2023-06-20T09:49:48.106" v="361"/>
        <pc:sldMkLst>
          <pc:docMk/>
          <pc:sldMk cId="1293491335" sldId="4147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3593050460" sldId="4147"/>
        </pc:sldMkLst>
      </pc:sldChg>
      <pc:sldChg chg="add del">
        <pc:chgData name="Paul Offit" userId="5e6c5489a830882b" providerId="LiveId" clId="{30A21E8F-0FC5-724E-B255-F6B2C8B4E8CF}" dt="2023-06-20T09:49:42.938" v="360" actId="2696"/>
        <pc:sldMkLst>
          <pc:docMk/>
          <pc:sldMk cId="577751727" sldId="4148"/>
        </pc:sldMkLst>
      </pc:sldChg>
      <pc:sldChg chg="add">
        <pc:chgData name="Paul Offit" userId="5e6c5489a830882b" providerId="LiveId" clId="{30A21E8F-0FC5-724E-B255-F6B2C8B4E8CF}" dt="2023-08-02T13:08:46.395" v="3949"/>
        <pc:sldMkLst>
          <pc:docMk/>
          <pc:sldMk cId="3042680082" sldId="4148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3117332588" sldId="4148"/>
        </pc:sldMkLst>
      </pc:sldChg>
      <pc:sldChg chg="add del">
        <pc:chgData name="Paul Offit" userId="5e6c5489a830882b" providerId="LiveId" clId="{30A21E8F-0FC5-724E-B255-F6B2C8B4E8CF}" dt="2023-08-02T13:08:41.907" v="3948" actId="2696"/>
        <pc:sldMkLst>
          <pc:docMk/>
          <pc:sldMk cId="3465367906" sldId="4148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1004928788" sldId="4149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4001234304" sldId="4149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552914155" sldId="4150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4076245058" sldId="4150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1279839838" sldId="4151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3768778127" sldId="4151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1866876983" sldId="4152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4044454516" sldId="4152"/>
        </pc:sldMkLst>
      </pc:sldChg>
      <pc:sldChg chg="del">
        <pc:chgData name="Paul Offit" userId="5e6c5489a830882b" providerId="LiveId" clId="{30A21E8F-0FC5-724E-B255-F6B2C8B4E8CF}" dt="2023-06-20T09:31:24.135" v="20" actId="2696"/>
        <pc:sldMkLst>
          <pc:docMk/>
          <pc:sldMk cId="287731955" sldId="4153"/>
        </pc:sldMkLst>
      </pc:sldChg>
      <pc:sldChg chg="add del">
        <pc:chgData name="Paul Offit" userId="5e6c5489a830882b" providerId="LiveId" clId="{30A21E8F-0FC5-724E-B255-F6B2C8B4E8CF}" dt="2023-06-20T13:10:38.707" v="1731" actId="2696"/>
        <pc:sldMkLst>
          <pc:docMk/>
          <pc:sldMk cId="4084629523" sldId="415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77779969" sldId="415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460057566" sldId="415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99428662" sldId="415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672915552" sldId="415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715611521" sldId="415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93371962" sldId="415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59152887" sldId="416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26290899" sldId="416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333873381" sldId="416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573353461" sldId="416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20984696" sldId="416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62019341" sldId="416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841006321" sldId="416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52087887" sldId="416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582415243" sldId="416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92894710" sldId="416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907834229" sldId="417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644126734" sldId="417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686899375" sldId="417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723930201" sldId="417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19674869" sldId="417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56715497" sldId="417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51631746" sldId="417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542289275" sldId="417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859702238" sldId="417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88348284" sldId="417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524385677" sldId="418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66126615" sldId="418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881806105" sldId="418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730550608" sldId="418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737981579" sldId="418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665043953" sldId="418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18546973" sldId="418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25178804" sldId="418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345071974" sldId="418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652579156" sldId="418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80180672" sldId="419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6017002" sldId="419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793256147" sldId="419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00580204" sldId="419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51041202" sldId="419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77684966" sldId="419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15497158" sldId="419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76549536" sldId="419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733221078" sldId="419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66627343" sldId="419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23997233" sldId="420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64365670" sldId="420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111001232" sldId="420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345644663" sldId="420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112557577" sldId="420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458550076" sldId="420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425806018" sldId="420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878441315" sldId="420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15372434" sldId="420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284009946" sldId="420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923646564" sldId="421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354638583" sldId="421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16435770" sldId="421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02913232" sldId="421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59508227" sldId="421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78714089" sldId="421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935508683" sldId="421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13697572" sldId="421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717330067" sldId="421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385602569" sldId="421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452140178" sldId="422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690237172" sldId="422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745289799" sldId="422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275809025" sldId="422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304345797" sldId="422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78418069" sldId="422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322618340" sldId="422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607864480" sldId="422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64463528" sldId="422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307176307" sldId="422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617426284" sldId="423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59850261" sldId="423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455384932" sldId="423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72715381" sldId="423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137043503" sldId="423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422784019" sldId="423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387342140" sldId="423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503662193" sldId="423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47324469" sldId="423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773234208" sldId="423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230076044" sldId="424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418913410" sldId="424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514554884" sldId="424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73441231" sldId="424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952692134" sldId="4244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1410995668" sldId="4245"/>
        </pc:sldMkLst>
      </pc:sldChg>
      <pc:sldChg chg="modSp add mod">
        <pc:chgData name="Paul Offit" userId="5e6c5489a830882b" providerId="LiveId" clId="{30A21E8F-0FC5-724E-B255-F6B2C8B4E8CF}" dt="2023-06-20T13:05:23.082" v="1666" actId="20577"/>
        <pc:sldMkLst>
          <pc:docMk/>
          <pc:sldMk cId="3962609484" sldId="4245"/>
        </pc:sldMkLst>
        <pc:spChg chg="mod">
          <ac:chgData name="Paul Offit" userId="5e6c5489a830882b" providerId="LiveId" clId="{30A21E8F-0FC5-724E-B255-F6B2C8B4E8CF}" dt="2023-06-20T13:05:23.082" v="1666" actId="20577"/>
          <ac:spMkLst>
            <pc:docMk/>
            <pc:sldMk cId="3962609484" sldId="4245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529928750" sldId="4246"/>
        </pc:sldMkLst>
      </pc:sldChg>
      <pc:sldChg chg="add">
        <pc:chgData name="Paul Offit" userId="5e6c5489a830882b" providerId="LiveId" clId="{30A21E8F-0FC5-724E-B255-F6B2C8B4E8CF}" dt="2023-06-20T09:53:41.776" v="368"/>
        <pc:sldMkLst>
          <pc:docMk/>
          <pc:sldMk cId="1390689855" sldId="4246"/>
        </pc:sldMkLst>
      </pc:sldChg>
      <pc:sldChg chg="modSp add mod">
        <pc:chgData name="Paul Offit" userId="5e6c5489a830882b" providerId="LiveId" clId="{30A21E8F-0FC5-724E-B255-F6B2C8B4E8CF}" dt="2023-06-21T10:01:02.318" v="3088" actId="20577"/>
        <pc:sldMkLst>
          <pc:docMk/>
          <pc:sldMk cId="43990706" sldId="4247"/>
        </pc:sldMkLst>
        <pc:spChg chg="mod">
          <ac:chgData name="Paul Offit" userId="5e6c5489a830882b" providerId="LiveId" clId="{30A21E8F-0FC5-724E-B255-F6B2C8B4E8CF}" dt="2023-06-21T10:01:02.318" v="3088" actId="20577"/>
          <ac:spMkLst>
            <pc:docMk/>
            <pc:sldMk cId="43990706" sldId="4247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3178018396" sldId="4247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895672480" sldId="4248"/>
        </pc:sldMkLst>
      </pc:sldChg>
      <pc:sldChg chg="add">
        <pc:chgData name="Paul Offit" userId="5e6c5489a830882b" providerId="LiveId" clId="{30A21E8F-0FC5-724E-B255-F6B2C8B4E8CF}" dt="2023-06-20T09:53:41.776" v="368"/>
        <pc:sldMkLst>
          <pc:docMk/>
          <pc:sldMk cId="3646995512" sldId="4248"/>
        </pc:sldMkLst>
      </pc:sldChg>
      <pc:sldChg chg="add del">
        <pc:chgData name="Paul Offit" userId="5e6c5489a830882b" providerId="LiveId" clId="{30A21E8F-0FC5-724E-B255-F6B2C8B4E8CF}" dt="2023-06-20T13:07:06.254" v="1722" actId="2696"/>
        <pc:sldMkLst>
          <pc:docMk/>
          <pc:sldMk cId="3788028547" sldId="4249"/>
        </pc:sldMkLst>
      </pc:sldChg>
      <pc:sldChg chg="add del">
        <pc:chgData name="Paul Offit" userId="5e6c5489a830882b" providerId="LiveId" clId="{30A21E8F-0FC5-724E-B255-F6B2C8B4E8CF}" dt="2023-06-20T13:09:30.465" v="1730" actId="2696"/>
        <pc:sldMkLst>
          <pc:docMk/>
          <pc:sldMk cId="3914465463" sldId="4249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3983535815" sldId="4249"/>
        </pc:sldMkLst>
      </pc:sldChg>
      <pc:sldChg chg="del">
        <pc:chgData name="Paul Offit" userId="5e6c5489a830882b" providerId="LiveId" clId="{30A21E8F-0FC5-724E-B255-F6B2C8B4E8CF}" dt="2023-06-20T09:53:23.363" v="367" actId="2696"/>
        <pc:sldMkLst>
          <pc:docMk/>
          <pc:sldMk cId="319273718" sldId="4250"/>
        </pc:sldMkLst>
      </pc:sldChg>
      <pc:sldChg chg="modSp add mod">
        <pc:chgData name="Paul Offit" userId="5e6c5489a830882b" providerId="LiveId" clId="{30A21E8F-0FC5-724E-B255-F6B2C8B4E8CF}" dt="2023-06-20T13:09:08.522" v="1729" actId="14100"/>
        <pc:sldMkLst>
          <pc:docMk/>
          <pc:sldMk cId="1476669196" sldId="4250"/>
        </pc:sldMkLst>
        <pc:picChg chg="mod">
          <ac:chgData name="Paul Offit" userId="5e6c5489a830882b" providerId="LiveId" clId="{30A21E8F-0FC5-724E-B255-F6B2C8B4E8CF}" dt="2023-06-20T13:09:08.522" v="1729" actId="14100"/>
          <ac:picMkLst>
            <pc:docMk/>
            <pc:sldMk cId="1476669196" sldId="4250"/>
            <ac:picMk id="3" creationId="{EB2B239C-1CD0-C5EE-BEC4-9CED8457764B}"/>
          </ac:picMkLst>
        </pc:picChg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03127763" sldId="425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827541582" sldId="425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53450794" sldId="425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91712048" sldId="425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48872195" sldId="425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9199296" sldId="425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74745504" sldId="425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945843973" sldId="425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612766541" sldId="425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221807673" sldId="426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446929515" sldId="426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007904257" sldId="426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839916718" sldId="426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813310888" sldId="426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818247981" sldId="426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625108327" sldId="426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641745005" sldId="426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83675623" sldId="426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08696657" sldId="426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87242269" sldId="427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35223967" sldId="427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979996441" sldId="427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25768362" sldId="427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32335532" sldId="427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819521089" sldId="427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078075521" sldId="427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473198750" sldId="427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790715608" sldId="427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196061982" sldId="427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75417759" sldId="428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470435519" sldId="428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902447219" sldId="428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062352395" sldId="428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42488306" sldId="428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224207100" sldId="428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598081587" sldId="428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407924363" sldId="4287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561318388" sldId="4288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29524666" sldId="4289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665417518" sldId="4290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920381946" sldId="4291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00864437" sldId="4292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2435282123" sldId="4293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721270646" sldId="4294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1197655348" sldId="4295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643678683" sldId="4296"/>
        </pc:sldMkLst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464131910" sldId="4297"/>
        </pc:sldMkLst>
      </pc:sldChg>
      <pc:sldChg chg="add del">
        <pc:chgData name="Paul Offit" userId="5e6c5489a830882b" providerId="LiveId" clId="{30A21E8F-0FC5-724E-B255-F6B2C8B4E8CF}" dt="2023-06-20T13:13:12.575" v="1736" actId="2696"/>
        <pc:sldMkLst>
          <pc:docMk/>
          <pc:sldMk cId="2700566007" sldId="4298"/>
        </pc:sldMkLst>
      </pc:sldChg>
      <pc:sldChg chg="modSp add del mod">
        <pc:chgData name="Paul Offit" userId="5e6c5489a830882b" providerId="LiveId" clId="{30A21E8F-0FC5-724E-B255-F6B2C8B4E8CF}" dt="2023-06-21T10:08:31.794" v="3141" actId="2696"/>
        <pc:sldMkLst>
          <pc:docMk/>
          <pc:sldMk cId="3162486813" sldId="4298"/>
        </pc:sldMkLst>
        <pc:spChg chg="mod">
          <ac:chgData name="Paul Offit" userId="5e6c5489a830882b" providerId="LiveId" clId="{30A21E8F-0FC5-724E-B255-F6B2C8B4E8CF}" dt="2023-06-20T13:30:31.050" v="1946" actId="1076"/>
          <ac:spMkLst>
            <pc:docMk/>
            <pc:sldMk cId="3162486813" sldId="4298"/>
            <ac:spMk id="10" creationId="{78F1F995-5E3D-DCC1-CD1C-904993A9CE95}"/>
          </ac:spMkLst>
        </pc:spChg>
        <pc:picChg chg="mod">
          <ac:chgData name="Paul Offit" userId="5e6c5489a830882b" providerId="LiveId" clId="{30A21E8F-0FC5-724E-B255-F6B2C8B4E8CF}" dt="2023-06-20T13:30:27.751" v="1945" actId="1076"/>
          <ac:picMkLst>
            <pc:docMk/>
            <pc:sldMk cId="3162486813" sldId="4298"/>
            <ac:picMk id="3" creationId="{037E97F1-302D-0E4B-4D8C-D5B7D74C6C57}"/>
          </ac:picMkLst>
        </pc:picChg>
        <pc:picChg chg="mod">
          <ac:chgData name="Paul Offit" userId="5e6c5489a830882b" providerId="LiveId" clId="{30A21E8F-0FC5-724E-B255-F6B2C8B4E8CF}" dt="2023-06-20T13:30:54.290" v="1950" actId="14100"/>
          <ac:picMkLst>
            <pc:docMk/>
            <pc:sldMk cId="3162486813" sldId="4298"/>
            <ac:picMk id="5" creationId="{151D5EC4-9BFE-5C1D-F33F-756FB413E827}"/>
          </ac:picMkLst>
        </pc:picChg>
      </pc:sldChg>
      <pc:sldChg chg="del">
        <pc:chgData name="Paul Offit" userId="5e6c5489a830882b" providerId="LiveId" clId="{30A21E8F-0FC5-724E-B255-F6B2C8B4E8CF}" dt="2023-06-20T10:05:05.718" v="475" actId="2696"/>
        <pc:sldMkLst>
          <pc:docMk/>
          <pc:sldMk cId="3615967566" sldId="4298"/>
        </pc:sldMkLst>
      </pc:sldChg>
      <pc:sldChg chg="del">
        <pc:chgData name="Paul Offit" userId="5e6c5489a830882b" providerId="LiveId" clId="{30A21E8F-0FC5-724E-B255-F6B2C8B4E8CF}" dt="2023-06-20T09:20:52.218" v="0" actId="2696"/>
        <pc:sldMkLst>
          <pc:docMk/>
          <pc:sldMk cId="137346198" sldId="4300"/>
        </pc:sldMkLst>
      </pc:sldChg>
      <pc:sldChg chg="add">
        <pc:chgData name="Paul Offit" userId="5e6c5489a830882b" providerId="LiveId" clId="{30A21E8F-0FC5-724E-B255-F6B2C8B4E8CF}" dt="2023-06-20T09:20:55.704" v="1"/>
        <pc:sldMkLst>
          <pc:docMk/>
          <pc:sldMk cId="1923123661" sldId="4300"/>
        </pc:sldMkLst>
      </pc:sldChg>
      <pc:sldChg chg="add del">
        <pc:chgData name="Paul Offit" userId="5e6c5489a830882b" providerId="LiveId" clId="{30A21E8F-0FC5-724E-B255-F6B2C8B4E8CF}" dt="2023-08-02T10:41:40.989" v="3936" actId="2696"/>
        <pc:sldMkLst>
          <pc:docMk/>
          <pc:sldMk cId="1583200218" sldId="4301"/>
        </pc:sldMkLst>
      </pc:sldChg>
      <pc:sldChg chg="add del">
        <pc:chgData name="Paul Offit" userId="5e6c5489a830882b" providerId="LiveId" clId="{30A21E8F-0FC5-724E-B255-F6B2C8B4E8CF}" dt="2023-08-02T10:42:40.276" v="3938" actId="2696"/>
        <pc:sldMkLst>
          <pc:docMk/>
          <pc:sldMk cId="2044832877" sldId="4301"/>
        </pc:sldMkLst>
      </pc:sldChg>
      <pc:sldChg chg="add">
        <pc:chgData name="Paul Offit" userId="5e6c5489a830882b" providerId="LiveId" clId="{30A21E8F-0FC5-724E-B255-F6B2C8B4E8CF}" dt="2023-08-02T10:43:10.582" v="3939"/>
        <pc:sldMkLst>
          <pc:docMk/>
          <pc:sldMk cId="3768187711" sldId="4301"/>
        </pc:sldMkLst>
      </pc:sldChg>
      <pc:sldChg chg="del">
        <pc:chgData name="Paul Offit" userId="5e6c5489a830882b" providerId="LiveId" clId="{30A21E8F-0FC5-724E-B255-F6B2C8B4E8CF}" dt="2023-06-20T09:52:14.919" v="365" actId="2696"/>
        <pc:sldMkLst>
          <pc:docMk/>
          <pc:sldMk cId="4178440809" sldId="4301"/>
        </pc:sldMkLst>
      </pc:sldChg>
      <pc:sldChg chg="del">
        <pc:chgData name="Paul Offit" userId="5e6c5489a830882b" providerId="LiveId" clId="{30A21E8F-0FC5-724E-B255-F6B2C8B4E8CF}" dt="2023-06-20T09:28:55.747" v="16" actId="2696"/>
        <pc:sldMkLst>
          <pc:docMk/>
          <pc:sldMk cId="3520338029" sldId="4302"/>
        </pc:sldMkLst>
      </pc:sldChg>
      <pc:sldChg chg="modSp add mod">
        <pc:chgData name="Paul Offit" userId="5e6c5489a830882b" providerId="LiveId" clId="{30A21E8F-0FC5-724E-B255-F6B2C8B4E8CF}" dt="2023-06-21T09:54:07.872" v="3000" actId="20577"/>
        <pc:sldMkLst>
          <pc:docMk/>
          <pc:sldMk cId="3648036756" sldId="4302"/>
        </pc:sldMkLst>
        <pc:spChg chg="mod">
          <ac:chgData name="Paul Offit" userId="5e6c5489a830882b" providerId="LiveId" clId="{30A21E8F-0FC5-724E-B255-F6B2C8B4E8CF}" dt="2023-06-21T09:54:07.872" v="3000" actId="20577"/>
          <ac:spMkLst>
            <pc:docMk/>
            <pc:sldMk cId="3648036756" sldId="4302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1T09:59:49.706" v="3087" actId="1076"/>
        <pc:sldMkLst>
          <pc:docMk/>
          <pc:sldMk cId="1312233795" sldId="4303"/>
        </pc:sldMkLst>
        <pc:spChg chg="mod">
          <ac:chgData name="Paul Offit" userId="5e6c5489a830882b" providerId="LiveId" clId="{30A21E8F-0FC5-724E-B255-F6B2C8B4E8CF}" dt="2023-06-21T09:59:49.706" v="3087" actId="1076"/>
          <ac:spMkLst>
            <pc:docMk/>
            <pc:sldMk cId="1312233795" sldId="4303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09:51:25.200" v="362" actId="2696"/>
        <pc:sldMkLst>
          <pc:docMk/>
          <pc:sldMk cId="3718640388" sldId="4303"/>
        </pc:sldMkLst>
      </pc:sldChg>
      <pc:sldChg chg="add del">
        <pc:chgData name="Paul Offit" userId="5e6c5489a830882b" providerId="LiveId" clId="{30A21E8F-0FC5-724E-B255-F6B2C8B4E8CF}" dt="2023-06-20T14:45:10.063" v="2827" actId="2696"/>
        <pc:sldMkLst>
          <pc:docMk/>
          <pc:sldMk cId="2057615343" sldId="4304"/>
        </pc:sldMkLst>
      </pc:sldChg>
      <pc:sldChg chg="add">
        <pc:chgData name="Paul Offit" userId="5e6c5489a830882b" providerId="LiveId" clId="{30A21E8F-0FC5-724E-B255-F6B2C8B4E8CF}" dt="2023-08-02T13:14:42.976" v="3953"/>
        <pc:sldMkLst>
          <pc:docMk/>
          <pc:sldMk cId="2774104811" sldId="4304"/>
        </pc:sldMkLst>
      </pc:sldChg>
      <pc:sldChg chg="modSp add del mod">
        <pc:chgData name="Paul Offit" userId="5e6c5489a830882b" providerId="LiveId" clId="{30A21E8F-0FC5-724E-B255-F6B2C8B4E8CF}" dt="2023-08-02T13:14:37.509" v="3952" actId="2696"/>
        <pc:sldMkLst>
          <pc:docMk/>
          <pc:sldMk cId="2951873623" sldId="4304"/>
        </pc:sldMkLst>
        <pc:spChg chg="mod">
          <ac:chgData name="Paul Offit" userId="5e6c5489a830882b" providerId="LiveId" clId="{30A21E8F-0FC5-724E-B255-F6B2C8B4E8CF}" dt="2023-06-21T10:12:00.533" v="3392" actId="20577"/>
          <ac:spMkLst>
            <pc:docMk/>
            <pc:sldMk cId="2951873623" sldId="4304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10:04:20.239" v="473" actId="2696"/>
        <pc:sldMkLst>
          <pc:docMk/>
          <pc:sldMk cId="3068297847" sldId="4304"/>
        </pc:sldMkLst>
      </pc:sldChg>
      <pc:sldChg chg="modSp add del mod">
        <pc:chgData name="Paul Offit" userId="5e6c5489a830882b" providerId="LiveId" clId="{30A21E8F-0FC5-724E-B255-F6B2C8B4E8CF}" dt="2023-06-20T13:14:29.820" v="1738" actId="2696"/>
        <pc:sldMkLst>
          <pc:docMk/>
          <pc:sldMk cId="3235750101" sldId="4304"/>
        </pc:sldMkLst>
        <pc:spChg chg="mod">
          <ac:chgData name="Paul Offit" userId="5e6c5489a830882b" providerId="LiveId" clId="{30A21E8F-0FC5-724E-B255-F6B2C8B4E8CF}" dt="2023-06-20T10:06:46.375" v="618" actId="20577"/>
          <ac:spMkLst>
            <pc:docMk/>
            <pc:sldMk cId="3235750101" sldId="4304"/>
            <ac:spMk id="22530" creationId="{F598D801-8861-0C4E-B473-5202E6E2C9C2}"/>
          </ac:spMkLst>
        </pc:spChg>
      </pc:sldChg>
      <pc:sldChg chg="del">
        <pc:chgData name="Paul Offit" userId="5e6c5489a830882b" providerId="LiveId" clId="{30A21E8F-0FC5-724E-B255-F6B2C8B4E8CF}" dt="2023-06-20T10:42:14.903" v="1518" actId="2696"/>
        <pc:sldMkLst>
          <pc:docMk/>
          <pc:sldMk cId="3189706372" sldId="4305"/>
        </pc:sldMkLst>
      </pc:sldChg>
      <pc:sldChg chg="modSp add mod">
        <pc:chgData name="Paul Offit" userId="5e6c5489a830882b" providerId="LiveId" clId="{30A21E8F-0FC5-724E-B255-F6B2C8B4E8CF}" dt="2023-06-20T09:28:29.344" v="15" actId="20577"/>
        <pc:sldMkLst>
          <pc:docMk/>
          <pc:sldMk cId="2264839429" sldId="4306"/>
        </pc:sldMkLst>
        <pc:spChg chg="mod">
          <ac:chgData name="Paul Offit" userId="5e6c5489a830882b" providerId="LiveId" clId="{30A21E8F-0FC5-724E-B255-F6B2C8B4E8CF}" dt="2023-06-20T09:28:29.344" v="15" actId="20577"/>
          <ac:spMkLst>
            <pc:docMk/>
            <pc:sldMk cId="2264839429" sldId="4306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0T12:58:55.468" v="1595" actId="20577"/>
        <pc:sldMkLst>
          <pc:docMk/>
          <pc:sldMk cId="1025789835" sldId="4307"/>
        </pc:sldMkLst>
        <pc:spChg chg="mod">
          <ac:chgData name="Paul Offit" userId="5e6c5489a830882b" providerId="LiveId" clId="{30A21E8F-0FC5-724E-B255-F6B2C8B4E8CF}" dt="2023-06-20T12:58:55.468" v="1595" actId="20577"/>
          <ac:spMkLst>
            <pc:docMk/>
            <pc:sldMk cId="1025789835" sldId="4307"/>
            <ac:spMk id="22530" creationId="{F598D801-8861-0C4E-B473-5202E6E2C9C2}"/>
          </ac:spMkLst>
        </pc:spChg>
      </pc:sldChg>
      <pc:sldChg chg="modSp add del mod">
        <pc:chgData name="Paul Offit" userId="5e6c5489a830882b" providerId="LiveId" clId="{30A21E8F-0FC5-724E-B255-F6B2C8B4E8CF}" dt="2023-06-20T09:38:34.826" v="155" actId="2696"/>
        <pc:sldMkLst>
          <pc:docMk/>
          <pc:sldMk cId="2506311123" sldId="4307"/>
        </pc:sldMkLst>
        <pc:spChg chg="mod">
          <ac:chgData name="Paul Offit" userId="5e6c5489a830882b" providerId="LiveId" clId="{30A21E8F-0FC5-724E-B255-F6B2C8B4E8CF}" dt="2023-06-20T09:34:06.047" v="142" actId="20577"/>
          <ac:spMkLst>
            <pc:docMk/>
            <pc:sldMk cId="2506311123" sldId="4307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0T09:44:20.304" v="171" actId="20577"/>
        <pc:sldMkLst>
          <pc:docMk/>
          <pc:sldMk cId="3439733377" sldId="4308"/>
        </pc:sldMkLst>
        <pc:spChg chg="mod">
          <ac:chgData name="Paul Offit" userId="5e6c5489a830882b" providerId="LiveId" clId="{30A21E8F-0FC5-724E-B255-F6B2C8B4E8CF}" dt="2023-06-20T09:44:20.304" v="171" actId="20577"/>
          <ac:spMkLst>
            <pc:docMk/>
            <pc:sldMk cId="3439733377" sldId="4308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0T09:48:26.022" v="337" actId="1076"/>
        <pc:sldMkLst>
          <pc:docMk/>
          <pc:sldMk cId="140252739" sldId="4309"/>
        </pc:sldMkLst>
        <pc:spChg chg="mod">
          <ac:chgData name="Paul Offit" userId="5e6c5489a830882b" providerId="LiveId" clId="{30A21E8F-0FC5-724E-B255-F6B2C8B4E8CF}" dt="2023-06-20T09:48:26.022" v="337" actId="1076"/>
          <ac:spMkLst>
            <pc:docMk/>
            <pc:sldMk cId="140252739" sldId="4309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8-02T13:10:07.229" v="3951" actId="20577"/>
        <pc:sldMkLst>
          <pc:docMk/>
          <pc:sldMk cId="4236663973" sldId="4310"/>
        </pc:sldMkLst>
        <pc:spChg chg="mod">
          <ac:chgData name="Paul Offit" userId="5e6c5489a830882b" providerId="LiveId" clId="{30A21E8F-0FC5-724E-B255-F6B2C8B4E8CF}" dt="2023-08-02T13:10:07.229" v="3951" actId="20577"/>
          <ac:spMkLst>
            <pc:docMk/>
            <pc:sldMk cId="4236663973" sldId="4310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1T10:03:13.589" v="3129" actId="1076"/>
        <pc:sldMkLst>
          <pc:docMk/>
          <pc:sldMk cId="2095933765" sldId="4311"/>
        </pc:sldMkLst>
        <pc:spChg chg="mod">
          <ac:chgData name="Paul Offit" userId="5e6c5489a830882b" providerId="LiveId" clId="{30A21E8F-0FC5-724E-B255-F6B2C8B4E8CF}" dt="2023-06-21T10:03:13.589" v="3129" actId="1076"/>
          <ac:spMkLst>
            <pc:docMk/>
            <pc:sldMk cId="2095933765" sldId="4311"/>
            <ac:spMk id="22530" creationId="{F598D801-8861-0C4E-B473-5202E6E2C9C2}"/>
          </ac:spMkLst>
        </pc:spChg>
      </pc:sldChg>
      <pc:sldChg chg="add">
        <pc:chgData name="Paul Offit" userId="5e6c5489a830882b" providerId="LiveId" clId="{30A21E8F-0FC5-724E-B255-F6B2C8B4E8CF}" dt="2023-06-20T13:15:16.409" v="1741"/>
        <pc:sldMkLst>
          <pc:docMk/>
          <pc:sldMk cId="1770396745" sldId="4312"/>
        </pc:sldMkLst>
      </pc:sldChg>
      <pc:sldChg chg="addSp modSp add del mod">
        <pc:chgData name="Paul Offit" userId="5e6c5489a830882b" providerId="LiveId" clId="{30A21E8F-0FC5-724E-B255-F6B2C8B4E8CF}" dt="2023-06-20T13:15:13.331" v="1740" actId="2696"/>
        <pc:sldMkLst>
          <pc:docMk/>
          <pc:sldMk cId="3330129765" sldId="4312"/>
        </pc:sldMkLst>
        <pc:spChg chg="add mod">
          <ac:chgData name="Paul Offit" userId="5e6c5489a830882b" providerId="LiveId" clId="{30A21E8F-0FC5-724E-B255-F6B2C8B4E8CF}" dt="2023-06-20T10:43:02.904" v="1538" actId="1076"/>
          <ac:spMkLst>
            <pc:docMk/>
            <pc:sldMk cId="3330129765" sldId="4312"/>
            <ac:spMk id="4" creationId="{2E337E22-9370-8A64-E12D-B768441AA289}"/>
          </ac:spMkLst>
        </pc:spChg>
        <pc:spChg chg="mod">
          <ac:chgData name="Paul Offit" userId="5e6c5489a830882b" providerId="LiveId" clId="{30A21E8F-0FC5-724E-B255-F6B2C8B4E8CF}" dt="2023-06-20T10:17:05.318" v="711" actId="20577"/>
          <ac:spMkLst>
            <pc:docMk/>
            <pc:sldMk cId="3330129765" sldId="4312"/>
            <ac:spMk id="22530" creationId="{F598D801-8861-0C4E-B473-5202E6E2C9C2}"/>
          </ac:spMkLst>
        </pc:spChg>
        <pc:picChg chg="add mod">
          <ac:chgData name="Paul Offit" userId="5e6c5489a830882b" providerId="LiveId" clId="{30A21E8F-0FC5-724E-B255-F6B2C8B4E8CF}" dt="2023-06-20T10:17:28.398" v="718" actId="14100"/>
          <ac:picMkLst>
            <pc:docMk/>
            <pc:sldMk cId="3330129765" sldId="4312"/>
            <ac:picMk id="3" creationId="{A7D02AE5-9DB7-9ABD-38A6-73BE48044CEC}"/>
          </ac:picMkLst>
        </pc:picChg>
      </pc:sldChg>
      <pc:sldChg chg="add">
        <pc:chgData name="Paul Offit" userId="5e6c5489a830882b" providerId="LiveId" clId="{30A21E8F-0FC5-724E-B255-F6B2C8B4E8CF}" dt="2023-08-02T13:15:12.790" v="3955"/>
        <pc:sldMkLst>
          <pc:docMk/>
          <pc:sldMk cId="1058883031" sldId="4313"/>
        </pc:sldMkLst>
      </pc:sldChg>
      <pc:sldChg chg="modSp add del mod">
        <pc:chgData name="Paul Offit" userId="5e6c5489a830882b" providerId="LiveId" clId="{30A21E8F-0FC5-724E-B255-F6B2C8B4E8CF}" dt="2023-08-02T13:15:10.277" v="3954" actId="2696"/>
        <pc:sldMkLst>
          <pc:docMk/>
          <pc:sldMk cId="1266657944" sldId="4313"/>
        </pc:sldMkLst>
        <pc:spChg chg="mod">
          <ac:chgData name="Paul Offit" userId="5e6c5489a830882b" providerId="LiveId" clId="{30A21E8F-0FC5-724E-B255-F6B2C8B4E8CF}" dt="2023-06-21T10:16:33.785" v="3639" actId="20577"/>
          <ac:spMkLst>
            <pc:docMk/>
            <pc:sldMk cId="1266657944" sldId="4313"/>
            <ac:spMk id="22530" creationId="{F598D801-8861-0C4E-B473-5202E6E2C9C2}"/>
          </ac:spMkLst>
        </pc:spChg>
      </pc:sldChg>
      <pc:sldChg chg="modSp add del mod">
        <pc:chgData name="Paul Offit" userId="5e6c5489a830882b" providerId="LiveId" clId="{30A21E8F-0FC5-724E-B255-F6B2C8B4E8CF}" dt="2023-06-20T13:33:22.779" v="1963" actId="2696"/>
        <pc:sldMkLst>
          <pc:docMk/>
          <pc:sldMk cId="2394193853" sldId="4313"/>
        </pc:sldMkLst>
        <pc:spChg chg="mod">
          <ac:chgData name="Paul Offit" userId="5e6c5489a830882b" providerId="LiveId" clId="{30A21E8F-0FC5-724E-B255-F6B2C8B4E8CF}" dt="2023-06-20T10:21:10.350" v="773" actId="1076"/>
          <ac:spMkLst>
            <pc:docMk/>
            <pc:sldMk cId="2394193853" sldId="4313"/>
            <ac:spMk id="22530" creationId="{F598D801-8861-0C4E-B473-5202E6E2C9C2}"/>
          </ac:spMkLst>
        </pc:spChg>
      </pc:sldChg>
      <pc:sldChg chg="modSp add del mod">
        <pc:chgData name="Paul Offit" userId="5e6c5489a830882b" providerId="LiveId" clId="{30A21E8F-0FC5-724E-B255-F6B2C8B4E8CF}" dt="2023-06-20T10:33:06.552" v="837" actId="2696"/>
        <pc:sldMkLst>
          <pc:docMk/>
          <pc:sldMk cId="1711839446" sldId="4314"/>
        </pc:sldMkLst>
        <pc:spChg chg="mod">
          <ac:chgData name="Paul Offit" userId="5e6c5489a830882b" providerId="LiveId" clId="{30A21E8F-0FC5-724E-B255-F6B2C8B4E8CF}" dt="2023-06-20T10:32:44.240" v="836" actId="20577"/>
          <ac:spMkLst>
            <pc:docMk/>
            <pc:sldMk cId="1711839446" sldId="4314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1T10:18:22.617" v="3665" actId="20577"/>
        <pc:sldMkLst>
          <pc:docMk/>
          <pc:sldMk cId="2644643253" sldId="4314"/>
        </pc:sldMkLst>
        <pc:spChg chg="mod">
          <ac:chgData name="Paul Offit" userId="5e6c5489a830882b" providerId="LiveId" clId="{30A21E8F-0FC5-724E-B255-F6B2C8B4E8CF}" dt="2023-06-21T10:18:22.617" v="3665" actId="20577"/>
          <ac:spMkLst>
            <pc:docMk/>
            <pc:sldMk cId="2644643253" sldId="4314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8-02T13:16:52.705" v="3959" actId="20577"/>
        <pc:sldMkLst>
          <pc:docMk/>
          <pc:sldMk cId="3336586655" sldId="4315"/>
        </pc:sldMkLst>
        <pc:spChg chg="mod">
          <ac:chgData name="Paul Offit" userId="5e6c5489a830882b" providerId="LiveId" clId="{30A21E8F-0FC5-724E-B255-F6B2C8B4E8CF}" dt="2023-08-02T13:16:52.705" v="3959" actId="20577"/>
          <ac:spMkLst>
            <pc:docMk/>
            <pc:sldMk cId="3336586655" sldId="4315"/>
            <ac:spMk id="22530" creationId="{F598D801-8861-0C4E-B473-5202E6E2C9C2}"/>
          </ac:spMkLst>
        </pc:spChg>
        <pc:spChg chg="mod">
          <ac:chgData name="Paul Offit" userId="5e6c5489a830882b" providerId="LiveId" clId="{30A21E8F-0FC5-724E-B255-F6B2C8B4E8CF}" dt="2023-06-21T10:21:56.316" v="3874" actId="20577"/>
          <ac:spMkLst>
            <pc:docMk/>
            <pc:sldMk cId="3336586655" sldId="4315"/>
            <ac:spMk id="138241" creationId="{D1041D5B-92F6-E34F-909A-DD283139B7AD}"/>
          </ac:spMkLst>
        </pc:spChg>
      </pc:sldChg>
      <pc:sldChg chg="add">
        <pc:chgData name="Paul Offit" userId="5e6c5489a830882b" providerId="LiveId" clId="{30A21E8F-0FC5-724E-B255-F6B2C8B4E8CF}" dt="2023-06-20T10:41:34.274" v="1515"/>
        <pc:sldMkLst>
          <pc:docMk/>
          <pc:sldMk cId="3548593211" sldId="4316"/>
        </pc:sldMkLst>
      </pc:sldChg>
      <pc:sldChg chg="addSp delSp modSp add del mod">
        <pc:chgData name="Paul Offit" userId="5e6c5489a830882b" providerId="LiveId" clId="{30A21E8F-0FC5-724E-B255-F6B2C8B4E8CF}" dt="2023-06-21T10:22:53.603" v="3891" actId="2696"/>
        <pc:sldMkLst>
          <pc:docMk/>
          <pc:sldMk cId="502595781" sldId="4317"/>
        </pc:sldMkLst>
        <pc:spChg chg="mod">
          <ac:chgData name="Paul Offit" userId="5e6c5489a830882b" providerId="LiveId" clId="{30A21E8F-0FC5-724E-B255-F6B2C8B4E8CF}" dt="2023-06-20T11:02:07.252" v="1541" actId="20577"/>
          <ac:spMkLst>
            <pc:docMk/>
            <pc:sldMk cId="502595781" sldId="4317"/>
            <ac:spMk id="22530" creationId="{F598D801-8861-0C4E-B473-5202E6E2C9C2}"/>
          </ac:spMkLst>
        </pc:spChg>
        <pc:picChg chg="add mod">
          <ac:chgData name="Paul Offit" userId="5e6c5489a830882b" providerId="LiveId" clId="{30A21E8F-0FC5-724E-B255-F6B2C8B4E8CF}" dt="2023-06-20T13:23:43.300" v="1891" actId="14100"/>
          <ac:picMkLst>
            <pc:docMk/>
            <pc:sldMk cId="502595781" sldId="4317"/>
            <ac:picMk id="3" creationId="{8307720B-45B9-336E-8892-8EA8D2E34DB9}"/>
          </ac:picMkLst>
        </pc:picChg>
        <pc:picChg chg="add del mod">
          <ac:chgData name="Paul Offit" userId="5e6c5489a830882b" providerId="LiveId" clId="{30A21E8F-0FC5-724E-B255-F6B2C8B4E8CF}" dt="2023-06-20T11:03:24.329" v="1550" actId="21"/>
          <ac:picMkLst>
            <pc:docMk/>
            <pc:sldMk cId="502595781" sldId="4317"/>
            <ac:picMk id="5" creationId="{280A6331-D74F-BF12-60EA-C6D6B9CFD89C}"/>
          </ac:picMkLst>
        </pc:picChg>
        <pc:picChg chg="add mod">
          <ac:chgData name="Paul Offit" userId="5e6c5489a830882b" providerId="LiveId" clId="{30A21E8F-0FC5-724E-B255-F6B2C8B4E8CF}" dt="2023-06-20T11:04:25.652" v="1554" actId="1076"/>
          <ac:picMkLst>
            <pc:docMk/>
            <pc:sldMk cId="502595781" sldId="4317"/>
            <ac:picMk id="7" creationId="{EC99CDF3-078D-0577-1FCC-FF2437EE3501}"/>
          </ac:picMkLst>
        </pc:picChg>
      </pc:sldChg>
      <pc:sldChg chg="modSp add del mod">
        <pc:chgData name="Paul Offit" userId="5e6c5489a830882b" providerId="LiveId" clId="{30A21E8F-0FC5-724E-B255-F6B2C8B4E8CF}" dt="2023-06-20T14:39:23.364" v="2218" actId="2696"/>
        <pc:sldMkLst>
          <pc:docMk/>
          <pc:sldMk cId="831328278" sldId="4318"/>
        </pc:sldMkLst>
        <pc:spChg chg="mod">
          <ac:chgData name="Paul Offit" userId="5e6c5489a830882b" providerId="LiveId" clId="{30A21E8F-0FC5-724E-B255-F6B2C8B4E8CF}" dt="2023-06-20T11:05:18.827" v="1583" actId="20577"/>
          <ac:spMkLst>
            <pc:docMk/>
            <pc:sldMk cId="831328278" sldId="4318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30A21E8F-0FC5-724E-B255-F6B2C8B4E8CF}" dt="2023-06-21T10:19:24.936" v="3698" actId="1076"/>
        <pc:sldMkLst>
          <pc:docMk/>
          <pc:sldMk cId="4045380110" sldId="4319"/>
        </pc:sldMkLst>
        <pc:spChg chg="mod">
          <ac:chgData name="Paul Offit" userId="5e6c5489a830882b" providerId="LiveId" clId="{30A21E8F-0FC5-724E-B255-F6B2C8B4E8CF}" dt="2023-06-21T10:19:24.936" v="3698" actId="1076"/>
          <ac:spMkLst>
            <pc:docMk/>
            <pc:sldMk cId="4045380110" sldId="4319"/>
            <ac:spMk id="22530" creationId="{F598D801-8861-0C4E-B473-5202E6E2C9C2}"/>
          </ac:spMkLst>
        </pc:spChg>
      </pc:sldChg>
      <pc:sldChg chg="addSp modSp add del mod">
        <pc:chgData name="Paul Offit" userId="5e6c5489a830882b" providerId="LiveId" clId="{30A21E8F-0FC5-724E-B255-F6B2C8B4E8CF}" dt="2023-06-21T10:08:31.794" v="3141" actId="2696"/>
        <pc:sldMkLst>
          <pc:docMk/>
          <pc:sldMk cId="2779845888" sldId="4320"/>
        </pc:sldMkLst>
        <pc:spChg chg="mod">
          <ac:chgData name="Paul Offit" userId="5e6c5489a830882b" providerId="LiveId" clId="{30A21E8F-0FC5-724E-B255-F6B2C8B4E8CF}" dt="2023-06-20T13:31:18.922" v="1952" actId="20577"/>
          <ac:spMkLst>
            <pc:docMk/>
            <pc:sldMk cId="2779845888" sldId="4320"/>
            <ac:spMk id="22530" creationId="{F598D801-8861-0C4E-B473-5202E6E2C9C2}"/>
          </ac:spMkLst>
        </pc:spChg>
        <pc:picChg chg="add mod">
          <ac:chgData name="Paul Offit" userId="5e6c5489a830882b" providerId="LiveId" clId="{30A21E8F-0FC5-724E-B255-F6B2C8B4E8CF}" dt="2023-06-20T13:31:55.574" v="1960" actId="14100"/>
          <ac:picMkLst>
            <pc:docMk/>
            <pc:sldMk cId="2779845888" sldId="4320"/>
            <ac:picMk id="3" creationId="{1F182765-FBF2-0572-EA88-42A075763E73}"/>
          </ac:picMkLst>
        </pc:picChg>
      </pc:sldChg>
      <pc:sldChg chg="modSp add mod">
        <pc:chgData name="Paul Offit" userId="5e6c5489a830882b" providerId="LiveId" clId="{30A21E8F-0FC5-724E-B255-F6B2C8B4E8CF}" dt="2023-06-21T10:26:01.339" v="3920" actId="1076"/>
        <pc:sldMkLst>
          <pc:docMk/>
          <pc:sldMk cId="4081945414" sldId="4321"/>
        </pc:sldMkLst>
        <pc:spChg chg="mod">
          <ac:chgData name="Paul Offit" userId="5e6c5489a830882b" providerId="LiveId" clId="{30A21E8F-0FC5-724E-B255-F6B2C8B4E8CF}" dt="2023-06-21T10:26:01.339" v="3920" actId="1076"/>
          <ac:spMkLst>
            <pc:docMk/>
            <pc:sldMk cId="4081945414" sldId="4321"/>
            <ac:spMk id="22530" creationId="{F598D801-8861-0C4E-B473-5202E6E2C9C2}"/>
          </ac:spMkLst>
        </pc:spChg>
        <pc:spChg chg="mod">
          <ac:chgData name="Paul Offit" userId="5e6c5489a830882b" providerId="LiveId" clId="{30A21E8F-0FC5-724E-B255-F6B2C8B4E8CF}" dt="2023-06-20T14:40:04.747" v="2271" actId="20577"/>
          <ac:spMkLst>
            <pc:docMk/>
            <pc:sldMk cId="4081945414" sldId="4321"/>
            <ac:spMk id="138241" creationId="{D1041D5B-92F6-E34F-909A-DD283139B7AD}"/>
          </ac:spMkLst>
        </pc:spChg>
      </pc:sldChg>
    </pc:docChg>
  </pc:docChgLst>
  <pc:docChgLst>
    <pc:chgData name="Paul Offit" userId="5e6c5489a830882b" providerId="LiveId" clId="{EF3C0B14-FC0D-F04A-8F9B-800198B860EB}"/>
    <pc:docChg chg="delSld">
      <pc:chgData name="Paul Offit" userId="5e6c5489a830882b" providerId="LiveId" clId="{EF3C0B14-FC0D-F04A-8F9B-800198B860EB}" dt="2023-03-16T13:23:41.221" v="1" actId="2696"/>
      <pc:docMkLst>
        <pc:docMk/>
      </pc:docMkLst>
      <pc:sldChg chg="del">
        <pc:chgData name="Paul Offit" userId="5e6c5489a830882b" providerId="LiveId" clId="{EF3C0B14-FC0D-F04A-8F9B-800198B860EB}" dt="2023-03-16T13:23:41.221" v="1" actId="2696"/>
        <pc:sldMkLst>
          <pc:docMk/>
          <pc:sldMk cId="3884407497" sldId="2856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2995691544" sldId="3924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2291636004" sldId="3927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619161343" sldId="4053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3176943169" sldId="4054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1848638339" sldId="4055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2466363056" sldId="4056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1670573988" sldId="4057"/>
        </pc:sldMkLst>
      </pc:sldChg>
      <pc:sldChg chg="del">
        <pc:chgData name="Paul Offit" userId="5e6c5489a830882b" providerId="LiveId" clId="{EF3C0B14-FC0D-F04A-8F9B-800198B860EB}" dt="2023-03-16T13:23:13.508" v="0" actId="2696"/>
        <pc:sldMkLst>
          <pc:docMk/>
          <pc:sldMk cId="3457734370" sldId="4059"/>
        </pc:sldMkLst>
      </pc:sldChg>
    </pc:docChg>
  </pc:docChgLst>
  <pc:docChgLst>
    <pc:chgData name="Paul Offit" userId="5e6c5489a830882b" providerId="LiveId" clId="{AF0F40FD-0BDF-4D4F-95AF-A3548829CDCF}"/>
    <pc:docChg chg="custSel addSld delSld modSld">
      <pc:chgData name="Paul Offit" userId="5e6c5489a830882b" providerId="LiveId" clId="{AF0F40FD-0BDF-4D4F-95AF-A3548829CDCF}" dt="2023-06-16T14:35:55.293" v="832" actId="20577"/>
      <pc:docMkLst>
        <pc:docMk/>
      </pc:docMkLst>
      <pc:sldChg chg="add">
        <pc:chgData name="Paul Offit" userId="5e6c5489a830882b" providerId="LiveId" clId="{AF0F40FD-0BDF-4D4F-95AF-A3548829CDCF}" dt="2023-06-16T10:51:13.668" v="177"/>
        <pc:sldMkLst>
          <pc:docMk/>
          <pc:sldMk cId="704273720" sldId="282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879050420" sldId="286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987525194" sldId="289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962431609" sldId="2915"/>
        </pc:sldMkLst>
      </pc:sldChg>
      <pc:sldChg chg="add">
        <pc:chgData name="Paul Offit" userId="5e6c5489a830882b" providerId="LiveId" clId="{AF0F40FD-0BDF-4D4F-95AF-A3548829CDCF}" dt="2023-06-16T10:48:25.305" v="175"/>
        <pc:sldMkLst>
          <pc:docMk/>
          <pc:sldMk cId="451151833" sldId="3378"/>
        </pc:sldMkLst>
      </pc:sldChg>
      <pc:sldChg chg="add">
        <pc:chgData name="Paul Offit" userId="5e6c5489a830882b" providerId="LiveId" clId="{AF0F40FD-0BDF-4D4F-95AF-A3548829CDCF}" dt="2023-06-16T10:48:25.305" v="175"/>
        <pc:sldMkLst>
          <pc:docMk/>
          <pc:sldMk cId="2510064405" sldId="337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489572148" sldId="339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231337661" sldId="339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265540986" sldId="339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826162195" sldId="339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804722953" sldId="342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577994836" sldId="352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50545364" sldId="353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979400744" sldId="3563"/>
        </pc:sldMkLst>
      </pc:sldChg>
      <pc:sldChg chg="modSp mod">
        <pc:chgData name="Paul Offit" userId="5e6c5489a830882b" providerId="LiveId" clId="{AF0F40FD-0BDF-4D4F-95AF-A3548829CDCF}" dt="2023-06-16T14:19:57.556" v="369" actId="20577"/>
        <pc:sldMkLst>
          <pc:docMk/>
          <pc:sldMk cId="3569199465" sldId="3677"/>
        </pc:sldMkLst>
        <pc:spChg chg="mod">
          <ac:chgData name="Paul Offit" userId="5e6c5489a830882b" providerId="LiveId" clId="{AF0F40FD-0BDF-4D4F-95AF-A3548829CDCF}" dt="2023-06-16T14:19:57.556" v="369" actId="20577"/>
          <ac:spMkLst>
            <pc:docMk/>
            <pc:sldMk cId="3569199465" sldId="3677"/>
            <ac:spMk id="5122" creationId="{B371AB67-A86E-F940-A05B-60F3567B2625}"/>
          </ac:spMkLst>
        </pc:spChg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963528605" sldId="368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4389624" sldId="368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858219220" sldId="370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87069991" sldId="371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307472762" sldId="372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85219360" sldId="372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68810297" sldId="373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176753778" sldId="373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938806796" sldId="373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683337345" sldId="373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283784375" sldId="373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492756396" sldId="375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088484001" sldId="375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864904412" sldId="376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552889689" sldId="376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907364595" sldId="376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6858101" sldId="377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766921937" sldId="377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4606750" sldId="377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891115442" sldId="378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281674512" sldId="378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071038335" sldId="378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555250842" sldId="378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212253758" sldId="379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614887936" sldId="380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062800912" sldId="380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937785120" sldId="380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236466800" sldId="381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852628018" sldId="381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712540360" sldId="381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578049005" sldId="381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546627912" sldId="381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257726126" sldId="382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532733286" sldId="382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206616477" sldId="382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995355769" sldId="389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992854144" sldId="389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779193292" sldId="391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273047256" sldId="3914"/>
        </pc:sldMkLst>
      </pc:sldChg>
      <pc:sldChg chg="addSp modSp add mod">
        <pc:chgData name="Paul Offit" userId="5e6c5489a830882b" providerId="LiveId" clId="{AF0F40FD-0BDF-4D4F-95AF-A3548829CDCF}" dt="2023-06-16T10:38:01.102" v="44" actId="962"/>
        <pc:sldMkLst>
          <pc:docMk/>
          <pc:sldMk cId="2666913191" sldId="4077"/>
        </pc:sldMkLst>
        <pc:spChg chg="mod">
          <ac:chgData name="Paul Offit" userId="5e6c5489a830882b" providerId="LiveId" clId="{AF0F40FD-0BDF-4D4F-95AF-A3548829CDCF}" dt="2023-06-16T10:37:02.476" v="1" actId="20577"/>
          <ac:spMkLst>
            <pc:docMk/>
            <pc:sldMk cId="2666913191" sldId="4077"/>
            <ac:spMk id="22530" creationId="{F598D801-8861-0C4E-B473-5202E6E2C9C2}"/>
          </ac:spMkLst>
        </pc:spChg>
        <pc:picChg chg="add mod">
          <ac:chgData name="Paul Offit" userId="5e6c5489a830882b" providerId="LiveId" clId="{AF0F40FD-0BDF-4D4F-95AF-A3548829CDCF}" dt="2023-06-16T10:38:01.102" v="44" actId="962"/>
          <ac:picMkLst>
            <pc:docMk/>
            <pc:sldMk cId="2666913191" sldId="4077"/>
            <ac:picMk id="3" creationId="{5730EEBD-1B73-5F46-EB33-4234048C4913}"/>
          </ac:picMkLst>
        </pc:picChg>
      </pc:sldChg>
      <pc:sldChg chg="addSp modSp add mod">
        <pc:chgData name="Paul Offit" userId="5e6c5489a830882b" providerId="LiveId" clId="{AF0F40FD-0BDF-4D4F-95AF-A3548829CDCF}" dt="2023-06-16T10:38:20.810" v="47" actId="962"/>
        <pc:sldMkLst>
          <pc:docMk/>
          <pc:sldMk cId="1326691248" sldId="4078"/>
        </pc:sldMkLst>
        <pc:picChg chg="add mod">
          <ac:chgData name="Paul Offit" userId="5e6c5489a830882b" providerId="LiveId" clId="{AF0F40FD-0BDF-4D4F-95AF-A3548829CDCF}" dt="2023-06-16T10:38:20.810" v="47" actId="962"/>
          <ac:picMkLst>
            <pc:docMk/>
            <pc:sldMk cId="1326691248" sldId="4078"/>
            <ac:picMk id="3" creationId="{DC9F4862-427F-080E-66A4-4EB5B4C18B20}"/>
          </ac:picMkLst>
        </pc:picChg>
      </pc:sldChg>
      <pc:sldChg chg="addSp modSp add mod">
        <pc:chgData name="Paul Offit" userId="5e6c5489a830882b" providerId="LiveId" clId="{AF0F40FD-0BDF-4D4F-95AF-A3548829CDCF}" dt="2023-06-16T10:38:38.074" v="50" actId="962"/>
        <pc:sldMkLst>
          <pc:docMk/>
          <pc:sldMk cId="3800033507" sldId="4079"/>
        </pc:sldMkLst>
        <pc:picChg chg="add mod">
          <ac:chgData name="Paul Offit" userId="5e6c5489a830882b" providerId="LiveId" clId="{AF0F40FD-0BDF-4D4F-95AF-A3548829CDCF}" dt="2023-06-16T10:38:38.074" v="50" actId="962"/>
          <ac:picMkLst>
            <pc:docMk/>
            <pc:sldMk cId="3800033507" sldId="4079"/>
            <ac:picMk id="3" creationId="{FC7DFF04-B1D1-84BE-3872-143B19EE4D8A}"/>
          </ac:picMkLst>
        </pc:picChg>
      </pc:sldChg>
      <pc:sldChg chg="addSp modSp add mod">
        <pc:chgData name="Paul Offit" userId="5e6c5489a830882b" providerId="LiveId" clId="{AF0F40FD-0BDF-4D4F-95AF-A3548829CDCF}" dt="2023-06-16T10:38:47.232" v="53" actId="962"/>
        <pc:sldMkLst>
          <pc:docMk/>
          <pc:sldMk cId="781222043" sldId="4080"/>
        </pc:sldMkLst>
        <pc:picChg chg="add mod">
          <ac:chgData name="Paul Offit" userId="5e6c5489a830882b" providerId="LiveId" clId="{AF0F40FD-0BDF-4D4F-95AF-A3548829CDCF}" dt="2023-06-16T10:38:47.232" v="53" actId="962"/>
          <ac:picMkLst>
            <pc:docMk/>
            <pc:sldMk cId="781222043" sldId="4080"/>
            <ac:picMk id="3" creationId="{F706DD35-FCCA-AAD7-AA3D-A489E8E9CE2F}"/>
          </ac:picMkLst>
        </pc:picChg>
      </pc:sldChg>
      <pc:sldChg chg="addSp modSp add mod">
        <pc:chgData name="Paul Offit" userId="5e6c5489a830882b" providerId="LiveId" clId="{AF0F40FD-0BDF-4D4F-95AF-A3548829CDCF}" dt="2023-06-16T10:38:56.042" v="56" actId="962"/>
        <pc:sldMkLst>
          <pc:docMk/>
          <pc:sldMk cId="429633187" sldId="4081"/>
        </pc:sldMkLst>
        <pc:picChg chg="add mod">
          <ac:chgData name="Paul Offit" userId="5e6c5489a830882b" providerId="LiveId" clId="{AF0F40FD-0BDF-4D4F-95AF-A3548829CDCF}" dt="2023-06-16T10:38:56.042" v="56" actId="962"/>
          <ac:picMkLst>
            <pc:docMk/>
            <pc:sldMk cId="429633187" sldId="4081"/>
            <ac:picMk id="3" creationId="{8841A5AE-3EBA-7869-214A-63AEED02C905}"/>
          </ac:picMkLst>
        </pc:picChg>
      </pc:sldChg>
      <pc:sldChg chg="addSp modSp add mod">
        <pc:chgData name="Paul Offit" userId="5e6c5489a830882b" providerId="LiveId" clId="{AF0F40FD-0BDF-4D4F-95AF-A3548829CDCF}" dt="2023-06-16T10:39:05.098" v="59" actId="962"/>
        <pc:sldMkLst>
          <pc:docMk/>
          <pc:sldMk cId="962904355" sldId="4082"/>
        </pc:sldMkLst>
        <pc:picChg chg="add mod">
          <ac:chgData name="Paul Offit" userId="5e6c5489a830882b" providerId="LiveId" clId="{AF0F40FD-0BDF-4D4F-95AF-A3548829CDCF}" dt="2023-06-16T10:39:05.098" v="59" actId="962"/>
          <ac:picMkLst>
            <pc:docMk/>
            <pc:sldMk cId="962904355" sldId="4082"/>
            <ac:picMk id="3" creationId="{6BE60DC6-C52B-B0B2-3EA6-8562AB73827B}"/>
          </ac:picMkLst>
        </pc:picChg>
      </pc:sldChg>
      <pc:sldChg chg="addSp modSp add mod">
        <pc:chgData name="Paul Offit" userId="5e6c5489a830882b" providerId="LiveId" clId="{AF0F40FD-0BDF-4D4F-95AF-A3548829CDCF}" dt="2023-06-16T10:39:15.040" v="62" actId="962"/>
        <pc:sldMkLst>
          <pc:docMk/>
          <pc:sldMk cId="1798302131" sldId="4083"/>
        </pc:sldMkLst>
        <pc:picChg chg="add mod">
          <ac:chgData name="Paul Offit" userId="5e6c5489a830882b" providerId="LiveId" clId="{AF0F40FD-0BDF-4D4F-95AF-A3548829CDCF}" dt="2023-06-16T10:39:15.040" v="62" actId="962"/>
          <ac:picMkLst>
            <pc:docMk/>
            <pc:sldMk cId="1798302131" sldId="4083"/>
            <ac:picMk id="3" creationId="{FB6C5A70-DA2B-33F5-80D5-548E876E7094}"/>
          </ac:picMkLst>
        </pc:picChg>
      </pc:sldChg>
      <pc:sldChg chg="addSp modSp add mod">
        <pc:chgData name="Paul Offit" userId="5e6c5489a830882b" providerId="LiveId" clId="{AF0F40FD-0BDF-4D4F-95AF-A3548829CDCF}" dt="2023-06-16T10:39:24.670" v="65" actId="962"/>
        <pc:sldMkLst>
          <pc:docMk/>
          <pc:sldMk cId="3981915304" sldId="4084"/>
        </pc:sldMkLst>
        <pc:picChg chg="add mod">
          <ac:chgData name="Paul Offit" userId="5e6c5489a830882b" providerId="LiveId" clId="{AF0F40FD-0BDF-4D4F-95AF-A3548829CDCF}" dt="2023-06-16T10:39:24.670" v="65" actId="962"/>
          <ac:picMkLst>
            <pc:docMk/>
            <pc:sldMk cId="3981915304" sldId="4084"/>
            <ac:picMk id="3" creationId="{3DC7C2D2-6B66-1D1F-5135-FE454B3AF183}"/>
          </ac:picMkLst>
        </pc:picChg>
      </pc:sldChg>
      <pc:sldChg chg="addSp modSp add mod">
        <pc:chgData name="Paul Offit" userId="5e6c5489a830882b" providerId="LiveId" clId="{AF0F40FD-0BDF-4D4F-95AF-A3548829CDCF}" dt="2023-06-16T10:39:34.311" v="68" actId="962"/>
        <pc:sldMkLst>
          <pc:docMk/>
          <pc:sldMk cId="1312061832" sldId="4085"/>
        </pc:sldMkLst>
        <pc:picChg chg="add mod">
          <ac:chgData name="Paul Offit" userId="5e6c5489a830882b" providerId="LiveId" clId="{AF0F40FD-0BDF-4D4F-95AF-A3548829CDCF}" dt="2023-06-16T10:39:34.311" v="68" actId="962"/>
          <ac:picMkLst>
            <pc:docMk/>
            <pc:sldMk cId="1312061832" sldId="4085"/>
            <ac:picMk id="3" creationId="{6AEDD180-6278-6925-917E-14F26B4BABAA}"/>
          </ac:picMkLst>
        </pc:picChg>
      </pc:sldChg>
      <pc:sldChg chg="addSp modSp add mod">
        <pc:chgData name="Paul Offit" userId="5e6c5489a830882b" providerId="LiveId" clId="{AF0F40FD-0BDF-4D4F-95AF-A3548829CDCF}" dt="2023-06-16T10:39:44.307" v="71" actId="962"/>
        <pc:sldMkLst>
          <pc:docMk/>
          <pc:sldMk cId="1438295315" sldId="4086"/>
        </pc:sldMkLst>
        <pc:picChg chg="add mod">
          <ac:chgData name="Paul Offit" userId="5e6c5489a830882b" providerId="LiveId" clId="{AF0F40FD-0BDF-4D4F-95AF-A3548829CDCF}" dt="2023-06-16T10:39:44.307" v="71" actId="962"/>
          <ac:picMkLst>
            <pc:docMk/>
            <pc:sldMk cId="1438295315" sldId="4086"/>
            <ac:picMk id="3" creationId="{EBF0C794-81B9-AD32-718F-FDFAEC2A10C5}"/>
          </ac:picMkLst>
        </pc:picChg>
      </pc:sldChg>
      <pc:sldChg chg="addSp modSp add mod">
        <pc:chgData name="Paul Offit" userId="5e6c5489a830882b" providerId="LiveId" clId="{AF0F40FD-0BDF-4D4F-95AF-A3548829CDCF}" dt="2023-06-16T10:39:57.019" v="75" actId="1038"/>
        <pc:sldMkLst>
          <pc:docMk/>
          <pc:sldMk cId="2238744787" sldId="4087"/>
        </pc:sldMkLst>
        <pc:picChg chg="add mod">
          <ac:chgData name="Paul Offit" userId="5e6c5489a830882b" providerId="LiveId" clId="{AF0F40FD-0BDF-4D4F-95AF-A3548829CDCF}" dt="2023-06-16T10:39:57.019" v="75" actId="1038"/>
          <ac:picMkLst>
            <pc:docMk/>
            <pc:sldMk cId="2238744787" sldId="4087"/>
            <ac:picMk id="3" creationId="{E56A92B8-7CF3-1C98-3D64-2868ACED393E}"/>
          </ac:picMkLst>
        </pc:picChg>
      </pc:sldChg>
      <pc:sldChg chg="addSp modSp add mod">
        <pc:chgData name="Paul Offit" userId="5e6c5489a830882b" providerId="LiveId" clId="{AF0F40FD-0BDF-4D4F-95AF-A3548829CDCF}" dt="2023-06-16T10:40:05.879" v="78" actId="962"/>
        <pc:sldMkLst>
          <pc:docMk/>
          <pc:sldMk cId="957696710" sldId="4088"/>
        </pc:sldMkLst>
        <pc:picChg chg="add mod">
          <ac:chgData name="Paul Offit" userId="5e6c5489a830882b" providerId="LiveId" clId="{AF0F40FD-0BDF-4D4F-95AF-A3548829CDCF}" dt="2023-06-16T10:40:05.879" v="78" actId="962"/>
          <ac:picMkLst>
            <pc:docMk/>
            <pc:sldMk cId="957696710" sldId="4088"/>
            <ac:picMk id="3" creationId="{6CD0FA0A-D3DC-1F48-1C7B-90DEFB9D3DF9}"/>
          </ac:picMkLst>
        </pc:picChg>
      </pc:sldChg>
      <pc:sldChg chg="addSp modSp add mod">
        <pc:chgData name="Paul Offit" userId="5e6c5489a830882b" providerId="LiveId" clId="{AF0F40FD-0BDF-4D4F-95AF-A3548829CDCF}" dt="2023-06-16T10:40:15.383" v="81" actId="962"/>
        <pc:sldMkLst>
          <pc:docMk/>
          <pc:sldMk cId="2461913503" sldId="4089"/>
        </pc:sldMkLst>
        <pc:picChg chg="add mod">
          <ac:chgData name="Paul Offit" userId="5e6c5489a830882b" providerId="LiveId" clId="{AF0F40FD-0BDF-4D4F-95AF-A3548829CDCF}" dt="2023-06-16T10:40:15.383" v="81" actId="962"/>
          <ac:picMkLst>
            <pc:docMk/>
            <pc:sldMk cId="2461913503" sldId="4089"/>
            <ac:picMk id="3" creationId="{08D3E721-6862-28E8-0EB7-9ED2E66EBC08}"/>
          </ac:picMkLst>
        </pc:picChg>
      </pc:sldChg>
      <pc:sldChg chg="addSp modSp add mod">
        <pc:chgData name="Paul Offit" userId="5e6c5489a830882b" providerId="LiveId" clId="{AF0F40FD-0BDF-4D4F-95AF-A3548829CDCF}" dt="2023-06-16T10:40:24.549" v="84" actId="962"/>
        <pc:sldMkLst>
          <pc:docMk/>
          <pc:sldMk cId="1899006683" sldId="4090"/>
        </pc:sldMkLst>
        <pc:picChg chg="add mod">
          <ac:chgData name="Paul Offit" userId="5e6c5489a830882b" providerId="LiveId" clId="{AF0F40FD-0BDF-4D4F-95AF-A3548829CDCF}" dt="2023-06-16T10:40:24.549" v="84" actId="962"/>
          <ac:picMkLst>
            <pc:docMk/>
            <pc:sldMk cId="1899006683" sldId="4090"/>
            <ac:picMk id="3" creationId="{7A9E1083-1290-FEDB-1173-3606381DDDCA}"/>
          </ac:picMkLst>
        </pc:picChg>
      </pc:sldChg>
      <pc:sldChg chg="addSp modSp add mod">
        <pc:chgData name="Paul Offit" userId="5e6c5489a830882b" providerId="LiveId" clId="{AF0F40FD-0BDF-4D4F-95AF-A3548829CDCF}" dt="2023-06-16T10:40:33.636" v="87" actId="962"/>
        <pc:sldMkLst>
          <pc:docMk/>
          <pc:sldMk cId="3701692148" sldId="4091"/>
        </pc:sldMkLst>
        <pc:picChg chg="add mod">
          <ac:chgData name="Paul Offit" userId="5e6c5489a830882b" providerId="LiveId" clId="{AF0F40FD-0BDF-4D4F-95AF-A3548829CDCF}" dt="2023-06-16T10:40:33.636" v="87" actId="962"/>
          <ac:picMkLst>
            <pc:docMk/>
            <pc:sldMk cId="3701692148" sldId="4091"/>
            <ac:picMk id="3" creationId="{E54573F9-A23B-15C3-DCD9-19C8B869E6F0}"/>
          </ac:picMkLst>
        </pc:picChg>
      </pc:sldChg>
      <pc:sldChg chg="addSp modSp add mod">
        <pc:chgData name="Paul Offit" userId="5e6c5489a830882b" providerId="LiveId" clId="{AF0F40FD-0BDF-4D4F-95AF-A3548829CDCF}" dt="2023-06-16T10:40:45.296" v="90" actId="962"/>
        <pc:sldMkLst>
          <pc:docMk/>
          <pc:sldMk cId="1509744021" sldId="4092"/>
        </pc:sldMkLst>
        <pc:picChg chg="add mod">
          <ac:chgData name="Paul Offit" userId="5e6c5489a830882b" providerId="LiveId" clId="{AF0F40FD-0BDF-4D4F-95AF-A3548829CDCF}" dt="2023-06-16T10:40:45.296" v="90" actId="962"/>
          <ac:picMkLst>
            <pc:docMk/>
            <pc:sldMk cId="1509744021" sldId="4092"/>
            <ac:picMk id="3" creationId="{079EE7B6-BCCC-0994-C1D7-16896C82F38E}"/>
          </ac:picMkLst>
        </pc:picChg>
      </pc:sldChg>
      <pc:sldChg chg="addSp modSp add mod">
        <pc:chgData name="Paul Offit" userId="5e6c5489a830882b" providerId="LiveId" clId="{AF0F40FD-0BDF-4D4F-95AF-A3548829CDCF}" dt="2023-06-16T10:40:54.457" v="93" actId="962"/>
        <pc:sldMkLst>
          <pc:docMk/>
          <pc:sldMk cId="28347329" sldId="4093"/>
        </pc:sldMkLst>
        <pc:picChg chg="add mod">
          <ac:chgData name="Paul Offit" userId="5e6c5489a830882b" providerId="LiveId" clId="{AF0F40FD-0BDF-4D4F-95AF-A3548829CDCF}" dt="2023-06-16T10:40:54.457" v="93" actId="962"/>
          <ac:picMkLst>
            <pc:docMk/>
            <pc:sldMk cId="28347329" sldId="4093"/>
            <ac:picMk id="3" creationId="{14EE55B8-B3A5-39FF-545B-869F570BB91C}"/>
          </ac:picMkLst>
        </pc:picChg>
      </pc:sldChg>
      <pc:sldChg chg="addSp modSp add mod">
        <pc:chgData name="Paul Offit" userId="5e6c5489a830882b" providerId="LiveId" clId="{AF0F40FD-0BDF-4D4F-95AF-A3548829CDCF}" dt="2023-06-16T10:41:03.230" v="96" actId="962"/>
        <pc:sldMkLst>
          <pc:docMk/>
          <pc:sldMk cId="3085525651" sldId="4094"/>
        </pc:sldMkLst>
        <pc:picChg chg="add mod">
          <ac:chgData name="Paul Offit" userId="5e6c5489a830882b" providerId="LiveId" clId="{AF0F40FD-0BDF-4D4F-95AF-A3548829CDCF}" dt="2023-06-16T10:41:03.230" v="96" actId="962"/>
          <ac:picMkLst>
            <pc:docMk/>
            <pc:sldMk cId="3085525651" sldId="4094"/>
            <ac:picMk id="3" creationId="{382CD9DC-54EB-AA0F-2C28-170ECE331211}"/>
          </ac:picMkLst>
        </pc:picChg>
      </pc:sldChg>
      <pc:sldChg chg="addSp modSp add mod">
        <pc:chgData name="Paul Offit" userId="5e6c5489a830882b" providerId="LiveId" clId="{AF0F40FD-0BDF-4D4F-95AF-A3548829CDCF}" dt="2023-06-16T10:41:13.338" v="99" actId="962"/>
        <pc:sldMkLst>
          <pc:docMk/>
          <pc:sldMk cId="3730020281" sldId="4095"/>
        </pc:sldMkLst>
        <pc:picChg chg="add mod">
          <ac:chgData name="Paul Offit" userId="5e6c5489a830882b" providerId="LiveId" clId="{AF0F40FD-0BDF-4D4F-95AF-A3548829CDCF}" dt="2023-06-16T10:41:13.338" v="99" actId="962"/>
          <ac:picMkLst>
            <pc:docMk/>
            <pc:sldMk cId="3730020281" sldId="4095"/>
            <ac:picMk id="3" creationId="{2354277A-6239-2029-1A39-DBA8342D2529}"/>
          </ac:picMkLst>
        </pc:picChg>
      </pc:sldChg>
      <pc:sldChg chg="addSp modSp add mod">
        <pc:chgData name="Paul Offit" userId="5e6c5489a830882b" providerId="LiveId" clId="{AF0F40FD-0BDF-4D4F-95AF-A3548829CDCF}" dt="2023-06-16T10:41:22.318" v="102" actId="962"/>
        <pc:sldMkLst>
          <pc:docMk/>
          <pc:sldMk cId="1616584069" sldId="4096"/>
        </pc:sldMkLst>
        <pc:picChg chg="add mod">
          <ac:chgData name="Paul Offit" userId="5e6c5489a830882b" providerId="LiveId" clId="{AF0F40FD-0BDF-4D4F-95AF-A3548829CDCF}" dt="2023-06-16T10:41:22.318" v="102" actId="962"/>
          <ac:picMkLst>
            <pc:docMk/>
            <pc:sldMk cId="1616584069" sldId="4096"/>
            <ac:picMk id="3" creationId="{31A19B53-B190-8B27-CE87-BB02E15FE062}"/>
          </ac:picMkLst>
        </pc:picChg>
      </pc:sldChg>
      <pc:sldChg chg="addSp modSp add mod">
        <pc:chgData name="Paul Offit" userId="5e6c5489a830882b" providerId="LiveId" clId="{AF0F40FD-0BDF-4D4F-95AF-A3548829CDCF}" dt="2023-06-16T10:41:30.690" v="105" actId="962"/>
        <pc:sldMkLst>
          <pc:docMk/>
          <pc:sldMk cId="1492574431" sldId="4097"/>
        </pc:sldMkLst>
        <pc:picChg chg="add mod">
          <ac:chgData name="Paul Offit" userId="5e6c5489a830882b" providerId="LiveId" clId="{AF0F40FD-0BDF-4D4F-95AF-A3548829CDCF}" dt="2023-06-16T10:41:30.690" v="105" actId="962"/>
          <ac:picMkLst>
            <pc:docMk/>
            <pc:sldMk cId="1492574431" sldId="4097"/>
            <ac:picMk id="3" creationId="{57ADAB19-32E3-B612-F82B-8E95A6541A55}"/>
          </ac:picMkLst>
        </pc:picChg>
      </pc:sldChg>
      <pc:sldChg chg="addSp modSp add mod">
        <pc:chgData name="Paul Offit" userId="5e6c5489a830882b" providerId="LiveId" clId="{AF0F40FD-0BDF-4D4F-95AF-A3548829CDCF}" dt="2023-06-16T10:41:41.008" v="108" actId="962"/>
        <pc:sldMkLst>
          <pc:docMk/>
          <pc:sldMk cId="978834715" sldId="4098"/>
        </pc:sldMkLst>
        <pc:picChg chg="add mod">
          <ac:chgData name="Paul Offit" userId="5e6c5489a830882b" providerId="LiveId" clId="{AF0F40FD-0BDF-4D4F-95AF-A3548829CDCF}" dt="2023-06-16T10:41:41.008" v="108" actId="962"/>
          <ac:picMkLst>
            <pc:docMk/>
            <pc:sldMk cId="978834715" sldId="4098"/>
            <ac:picMk id="3" creationId="{A45AC29D-BB1D-C4EA-2D28-9EC3952B831D}"/>
          </ac:picMkLst>
        </pc:picChg>
      </pc:sldChg>
      <pc:sldChg chg="addSp modSp add mod">
        <pc:chgData name="Paul Offit" userId="5e6c5489a830882b" providerId="LiveId" clId="{AF0F40FD-0BDF-4D4F-95AF-A3548829CDCF}" dt="2023-06-16T10:41:49.769" v="111" actId="962"/>
        <pc:sldMkLst>
          <pc:docMk/>
          <pc:sldMk cId="4063429537" sldId="4099"/>
        </pc:sldMkLst>
        <pc:picChg chg="add mod">
          <ac:chgData name="Paul Offit" userId="5e6c5489a830882b" providerId="LiveId" clId="{AF0F40FD-0BDF-4D4F-95AF-A3548829CDCF}" dt="2023-06-16T10:41:49.769" v="111" actId="962"/>
          <ac:picMkLst>
            <pc:docMk/>
            <pc:sldMk cId="4063429537" sldId="4099"/>
            <ac:picMk id="3" creationId="{EBBE8FF9-57E6-6591-F32F-3E7FFE885783}"/>
          </ac:picMkLst>
        </pc:picChg>
      </pc:sldChg>
      <pc:sldChg chg="addSp modSp add mod">
        <pc:chgData name="Paul Offit" userId="5e6c5489a830882b" providerId="LiveId" clId="{AF0F40FD-0BDF-4D4F-95AF-A3548829CDCF}" dt="2023-06-16T10:41:58.460" v="114" actId="962"/>
        <pc:sldMkLst>
          <pc:docMk/>
          <pc:sldMk cId="3361197951" sldId="4100"/>
        </pc:sldMkLst>
        <pc:picChg chg="add mod">
          <ac:chgData name="Paul Offit" userId="5e6c5489a830882b" providerId="LiveId" clId="{AF0F40FD-0BDF-4D4F-95AF-A3548829CDCF}" dt="2023-06-16T10:41:58.460" v="114" actId="962"/>
          <ac:picMkLst>
            <pc:docMk/>
            <pc:sldMk cId="3361197951" sldId="4100"/>
            <ac:picMk id="3" creationId="{3ECC7A77-5DA9-5635-C2A8-AFF1FBAB20A1}"/>
          </ac:picMkLst>
        </pc:picChg>
      </pc:sldChg>
      <pc:sldChg chg="addSp modSp add mod">
        <pc:chgData name="Paul Offit" userId="5e6c5489a830882b" providerId="LiveId" clId="{AF0F40FD-0BDF-4D4F-95AF-A3548829CDCF}" dt="2023-06-16T10:42:06.433" v="117" actId="962"/>
        <pc:sldMkLst>
          <pc:docMk/>
          <pc:sldMk cId="3741219924" sldId="4101"/>
        </pc:sldMkLst>
        <pc:picChg chg="add mod">
          <ac:chgData name="Paul Offit" userId="5e6c5489a830882b" providerId="LiveId" clId="{AF0F40FD-0BDF-4D4F-95AF-A3548829CDCF}" dt="2023-06-16T10:42:06.433" v="117" actId="962"/>
          <ac:picMkLst>
            <pc:docMk/>
            <pc:sldMk cId="3741219924" sldId="4101"/>
            <ac:picMk id="3" creationId="{8F350E71-2FCA-891D-F9AC-418FA608C662}"/>
          </ac:picMkLst>
        </pc:picChg>
      </pc:sldChg>
      <pc:sldChg chg="addSp modSp add mod">
        <pc:chgData name="Paul Offit" userId="5e6c5489a830882b" providerId="LiveId" clId="{AF0F40FD-0BDF-4D4F-95AF-A3548829CDCF}" dt="2023-06-16T10:42:15.201" v="120" actId="962"/>
        <pc:sldMkLst>
          <pc:docMk/>
          <pc:sldMk cId="2999120301" sldId="4102"/>
        </pc:sldMkLst>
        <pc:picChg chg="add mod">
          <ac:chgData name="Paul Offit" userId="5e6c5489a830882b" providerId="LiveId" clId="{AF0F40FD-0BDF-4D4F-95AF-A3548829CDCF}" dt="2023-06-16T10:42:15.201" v="120" actId="962"/>
          <ac:picMkLst>
            <pc:docMk/>
            <pc:sldMk cId="2999120301" sldId="4102"/>
            <ac:picMk id="3" creationId="{4F4D1FE6-DA83-8CBF-3ACA-DCA1B5461A3F}"/>
          </ac:picMkLst>
        </pc:picChg>
      </pc:sldChg>
      <pc:sldChg chg="addSp modSp add mod">
        <pc:chgData name="Paul Offit" userId="5e6c5489a830882b" providerId="LiveId" clId="{AF0F40FD-0BDF-4D4F-95AF-A3548829CDCF}" dt="2023-06-16T10:42:23.116" v="123" actId="962"/>
        <pc:sldMkLst>
          <pc:docMk/>
          <pc:sldMk cId="3601293539" sldId="4103"/>
        </pc:sldMkLst>
        <pc:picChg chg="add mod">
          <ac:chgData name="Paul Offit" userId="5e6c5489a830882b" providerId="LiveId" clId="{AF0F40FD-0BDF-4D4F-95AF-A3548829CDCF}" dt="2023-06-16T10:42:23.116" v="123" actId="962"/>
          <ac:picMkLst>
            <pc:docMk/>
            <pc:sldMk cId="3601293539" sldId="4103"/>
            <ac:picMk id="3" creationId="{DBF3C73B-66D0-6211-3949-D5A5D562C9B9}"/>
          </ac:picMkLst>
        </pc:picChg>
      </pc:sldChg>
      <pc:sldChg chg="addSp modSp add mod">
        <pc:chgData name="Paul Offit" userId="5e6c5489a830882b" providerId="LiveId" clId="{AF0F40FD-0BDF-4D4F-95AF-A3548829CDCF}" dt="2023-06-16T10:42:32.141" v="126" actId="962"/>
        <pc:sldMkLst>
          <pc:docMk/>
          <pc:sldMk cId="984140642" sldId="4104"/>
        </pc:sldMkLst>
        <pc:picChg chg="add mod">
          <ac:chgData name="Paul Offit" userId="5e6c5489a830882b" providerId="LiveId" clId="{AF0F40FD-0BDF-4D4F-95AF-A3548829CDCF}" dt="2023-06-16T10:42:32.141" v="126" actId="962"/>
          <ac:picMkLst>
            <pc:docMk/>
            <pc:sldMk cId="984140642" sldId="4104"/>
            <ac:picMk id="3" creationId="{F6C16C8A-CCED-C759-5A8D-A6AD3432D00F}"/>
          </ac:picMkLst>
        </pc:picChg>
      </pc:sldChg>
      <pc:sldChg chg="addSp modSp add mod">
        <pc:chgData name="Paul Offit" userId="5e6c5489a830882b" providerId="LiveId" clId="{AF0F40FD-0BDF-4D4F-95AF-A3548829CDCF}" dt="2023-06-16T10:42:40.866" v="129" actId="962"/>
        <pc:sldMkLst>
          <pc:docMk/>
          <pc:sldMk cId="2348348780" sldId="4105"/>
        </pc:sldMkLst>
        <pc:picChg chg="add mod">
          <ac:chgData name="Paul Offit" userId="5e6c5489a830882b" providerId="LiveId" clId="{AF0F40FD-0BDF-4D4F-95AF-A3548829CDCF}" dt="2023-06-16T10:42:40.866" v="129" actId="962"/>
          <ac:picMkLst>
            <pc:docMk/>
            <pc:sldMk cId="2348348780" sldId="4105"/>
            <ac:picMk id="3" creationId="{E77407B5-263B-ABE7-C7A2-02B619F9E174}"/>
          </ac:picMkLst>
        </pc:picChg>
      </pc:sldChg>
      <pc:sldChg chg="addSp modSp add mod">
        <pc:chgData name="Paul Offit" userId="5e6c5489a830882b" providerId="LiveId" clId="{AF0F40FD-0BDF-4D4F-95AF-A3548829CDCF}" dt="2023-06-16T10:42:55.584" v="132" actId="962"/>
        <pc:sldMkLst>
          <pc:docMk/>
          <pc:sldMk cId="3683959292" sldId="4106"/>
        </pc:sldMkLst>
        <pc:picChg chg="add mod">
          <ac:chgData name="Paul Offit" userId="5e6c5489a830882b" providerId="LiveId" clId="{AF0F40FD-0BDF-4D4F-95AF-A3548829CDCF}" dt="2023-06-16T10:42:55.584" v="132" actId="962"/>
          <ac:picMkLst>
            <pc:docMk/>
            <pc:sldMk cId="3683959292" sldId="4106"/>
            <ac:picMk id="3" creationId="{2B5F08F3-1DCA-FA38-CC7A-6F0343156A42}"/>
          </ac:picMkLst>
        </pc:picChg>
      </pc:sldChg>
      <pc:sldChg chg="addSp modSp add mod">
        <pc:chgData name="Paul Offit" userId="5e6c5489a830882b" providerId="LiveId" clId="{AF0F40FD-0BDF-4D4F-95AF-A3548829CDCF}" dt="2023-06-16T10:43:05.798" v="135" actId="962"/>
        <pc:sldMkLst>
          <pc:docMk/>
          <pc:sldMk cId="1779150901" sldId="4107"/>
        </pc:sldMkLst>
        <pc:picChg chg="add mod">
          <ac:chgData name="Paul Offit" userId="5e6c5489a830882b" providerId="LiveId" clId="{AF0F40FD-0BDF-4D4F-95AF-A3548829CDCF}" dt="2023-06-16T10:43:05.798" v="135" actId="962"/>
          <ac:picMkLst>
            <pc:docMk/>
            <pc:sldMk cId="1779150901" sldId="4107"/>
            <ac:picMk id="3" creationId="{16DD1676-69D6-0599-BCE1-6710614F0EA3}"/>
          </ac:picMkLst>
        </pc:picChg>
      </pc:sldChg>
      <pc:sldChg chg="addSp modSp add mod">
        <pc:chgData name="Paul Offit" userId="5e6c5489a830882b" providerId="LiveId" clId="{AF0F40FD-0BDF-4D4F-95AF-A3548829CDCF}" dt="2023-06-16T10:43:15.196" v="138" actId="962"/>
        <pc:sldMkLst>
          <pc:docMk/>
          <pc:sldMk cId="2200605321" sldId="4108"/>
        </pc:sldMkLst>
        <pc:picChg chg="add mod">
          <ac:chgData name="Paul Offit" userId="5e6c5489a830882b" providerId="LiveId" clId="{AF0F40FD-0BDF-4D4F-95AF-A3548829CDCF}" dt="2023-06-16T10:43:15.196" v="138" actId="962"/>
          <ac:picMkLst>
            <pc:docMk/>
            <pc:sldMk cId="2200605321" sldId="4108"/>
            <ac:picMk id="3" creationId="{31239C8E-95A7-FBAC-232B-5C2D77EBA9F5}"/>
          </ac:picMkLst>
        </pc:picChg>
      </pc:sldChg>
      <pc:sldChg chg="addSp modSp add mod">
        <pc:chgData name="Paul Offit" userId="5e6c5489a830882b" providerId="LiveId" clId="{AF0F40FD-0BDF-4D4F-95AF-A3548829CDCF}" dt="2023-06-16T10:43:22.768" v="141" actId="962"/>
        <pc:sldMkLst>
          <pc:docMk/>
          <pc:sldMk cId="360594006" sldId="4109"/>
        </pc:sldMkLst>
        <pc:picChg chg="add mod">
          <ac:chgData name="Paul Offit" userId="5e6c5489a830882b" providerId="LiveId" clId="{AF0F40FD-0BDF-4D4F-95AF-A3548829CDCF}" dt="2023-06-16T10:43:22.768" v="141" actId="962"/>
          <ac:picMkLst>
            <pc:docMk/>
            <pc:sldMk cId="360594006" sldId="4109"/>
            <ac:picMk id="3" creationId="{3780D0A9-3F39-A6D8-1AF6-1D290DE49BF0}"/>
          </ac:picMkLst>
        </pc:picChg>
      </pc:sldChg>
      <pc:sldChg chg="addSp modSp add mod">
        <pc:chgData name="Paul Offit" userId="5e6c5489a830882b" providerId="LiveId" clId="{AF0F40FD-0BDF-4D4F-95AF-A3548829CDCF}" dt="2023-06-16T10:43:31.071" v="144" actId="962"/>
        <pc:sldMkLst>
          <pc:docMk/>
          <pc:sldMk cId="2984702210" sldId="4110"/>
        </pc:sldMkLst>
        <pc:picChg chg="add mod">
          <ac:chgData name="Paul Offit" userId="5e6c5489a830882b" providerId="LiveId" clId="{AF0F40FD-0BDF-4D4F-95AF-A3548829CDCF}" dt="2023-06-16T10:43:31.071" v="144" actId="962"/>
          <ac:picMkLst>
            <pc:docMk/>
            <pc:sldMk cId="2984702210" sldId="4110"/>
            <ac:picMk id="3" creationId="{B3A56F8F-D6BA-F5B8-1985-194CCA10F188}"/>
          </ac:picMkLst>
        </pc:picChg>
      </pc:sldChg>
      <pc:sldChg chg="addSp modSp add mod">
        <pc:chgData name="Paul Offit" userId="5e6c5489a830882b" providerId="LiveId" clId="{AF0F40FD-0BDF-4D4F-95AF-A3548829CDCF}" dt="2023-06-16T10:43:39.663" v="147" actId="962"/>
        <pc:sldMkLst>
          <pc:docMk/>
          <pc:sldMk cId="2654669386" sldId="4111"/>
        </pc:sldMkLst>
        <pc:picChg chg="add mod">
          <ac:chgData name="Paul Offit" userId="5e6c5489a830882b" providerId="LiveId" clId="{AF0F40FD-0BDF-4D4F-95AF-A3548829CDCF}" dt="2023-06-16T10:43:39.663" v="147" actId="962"/>
          <ac:picMkLst>
            <pc:docMk/>
            <pc:sldMk cId="2654669386" sldId="4111"/>
            <ac:picMk id="3" creationId="{7578ED63-8FBB-E0A4-01EE-E56301AF9408}"/>
          </ac:picMkLst>
        </pc:picChg>
      </pc:sldChg>
      <pc:sldChg chg="addSp modSp add mod">
        <pc:chgData name="Paul Offit" userId="5e6c5489a830882b" providerId="LiveId" clId="{AF0F40FD-0BDF-4D4F-95AF-A3548829CDCF}" dt="2023-06-16T10:43:48.756" v="150" actId="962"/>
        <pc:sldMkLst>
          <pc:docMk/>
          <pc:sldMk cId="2469376792" sldId="4112"/>
        </pc:sldMkLst>
        <pc:picChg chg="add mod">
          <ac:chgData name="Paul Offit" userId="5e6c5489a830882b" providerId="LiveId" clId="{AF0F40FD-0BDF-4D4F-95AF-A3548829CDCF}" dt="2023-06-16T10:43:48.756" v="150" actId="962"/>
          <ac:picMkLst>
            <pc:docMk/>
            <pc:sldMk cId="2469376792" sldId="4112"/>
            <ac:picMk id="3" creationId="{110D2648-BE9D-0797-B067-3FA2E4C3E41B}"/>
          </ac:picMkLst>
        </pc:picChg>
      </pc:sldChg>
      <pc:sldChg chg="addSp modSp add mod">
        <pc:chgData name="Paul Offit" userId="5e6c5489a830882b" providerId="LiveId" clId="{AF0F40FD-0BDF-4D4F-95AF-A3548829CDCF}" dt="2023-06-16T10:43:57.272" v="153" actId="962"/>
        <pc:sldMkLst>
          <pc:docMk/>
          <pc:sldMk cId="2371482911" sldId="4113"/>
        </pc:sldMkLst>
        <pc:picChg chg="add mod">
          <ac:chgData name="Paul Offit" userId="5e6c5489a830882b" providerId="LiveId" clId="{AF0F40FD-0BDF-4D4F-95AF-A3548829CDCF}" dt="2023-06-16T10:43:57.272" v="153" actId="962"/>
          <ac:picMkLst>
            <pc:docMk/>
            <pc:sldMk cId="2371482911" sldId="4113"/>
            <ac:picMk id="3" creationId="{C771ED01-F1F1-2B9F-7CE8-D9D644C02B87}"/>
          </ac:picMkLst>
        </pc:picChg>
      </pc:sldChg>
      <pc:sldChg chg="addSp modSp add mod">
        <pc:chgData name="Paul Offit" userId="5e6c5489a830882b" providerId="LiveId" clId="{AF0F40FD-0BDF-4D4F-95AF-A3548829CDCF}" dt="2023-06-16T10:44:06.970" v="156" actId="962"/>
        <pc:sldMkLst>
          <pc:docMk/>
          <pc:sldMk cId="1249920928" sldId="4114"/>
        </pc:sldMkLst>
        <pc:picChg chg="add mod">
          <ac:chgData name="Paul Offit" userId="5e6c5489a830882b" providerId="LiveId" clId="{AF0F40FD-0BDF-4D4F-95AF-A3548829CDCF}" dt="2023-06-16T10:44:06.970" v="156" actId="962"/>
          <ac:picMkLst>
            <pc:docMk/>
            <pc:sldMk cId="1249920928" sldId="4114"/>
            <ac:picMk id="3" creationId="{EDA4EB9F-03BD-6134-42F2-E42AC4370196}"/>
          </ac:picMkLst>
        </pc:picChg>
      </pc:sldChg>
      <pc:sldChg chg="addSp modSp add mod">
        <pc:chgData name="Paul Offit" userId="5e6c5489a830882b" providerId="LiveId" clId="{AF0F40FD-0BDF-4D4F-95AF-A3548829CDCF}" dt="2023-06-16T10:44:14.786" v="159" actId="962"/>
        <pc:sldMkLst>
          <pc:docMk/>
          <pc:sldMk cId="2229168472" sldId="4115"/>
        </pc:sldMkLst>
        <pc:picChg chg="add mod">
          <ac:chgData name="Paul Offit" userId="5e6c5489a830882b" providerId="LiveId" clId="{AF0F40FD-0BDF-4D4F-95AF-A3548829CDCF}" dt="2023-06-16T10:44:14.786" v="159" actId="962"/>
          <ac:picMkLst>
            <pc:docMk/>
            <pc:sldMk cId="2229168472" sldId="4115"/>
            <ac:picMk id="3" creationId="{649C2066-100C-8BBC-0656-7E9FC0A9C344}"/>
          </ac:picMkLst>
        </pc:picChg>
      </pc:sldChg>
      <pc:sldChg chg="addSp modSp add mod">
        <pc:chgData name="Paul Offit" userId="5e6c5489a830882b" providerId="LiveId" clId="{AF0F40FD-0BDF-4D4F-95AF-A3548829CDCF}" dt="2023-06-16T10:44:24.012" v="162" actId="962"/>
        <pc:sldMkLst>
          <pc:docMk/>
          <pc:sldMk cId="3108740431" sldId="4116"/>
        </pc:sldMkLst>
        <pc:picChg chg="add mod">
          <ac:chgData name="Paul Offit" userId="5e6c5489a830882b" providerId="LiveId" clId="{AF0F40FD-0BDF-4D4F-95AF-A3548829CDCF}" dt="2023-06-16T10:44:24.012" v="162" actId="962"/>
          <ac:picMkLst>
            <pc:docMk/>
            <pc:sldMk cId="3108740431" sldId="4116"/>
            <ac:picMk id="3" creationId="{11B7E425-82B2-F4E9-FEED-E9A38CAE8C0F}"/>
          </ac:picMkLst>
        </pc:picChg>
      </pc:sldChg>
      <pc:sldChg chg="addSp modSp add mod">
        <pc:chgData name="Paul Offit" userId="5e6c5489a830882b" providerId="LiveId" clId="{AF0F40FD-0BDF-4D4F-95AF-A3548829CDCF}" dt="2023-06-16T10:44:32.187" v="165" actId="962"/>
        <pc:sldMkLst>
          <pc:docMk/>
          <pc:sldMk cId="3707865215" sldId="4117"/>
        </pc:sldMkLst>
        <pc:picChg chg="add mod">
          <ac:chgData name="Paul Offit" userId="5e6c5489a830882b" providerId="LiveId" clId="{AF0F40FD-0BDF-4D4F-95AF-A3548829CDCF}" dt="2023-06-16T10:44:32.187" v="165" actId="962"/>
          <ac:picMkLst>
            <pc:docMk/>
            <pc:sldMk cId="3707865215" sldId="4117"/>
            <ac:picMk id="3" creationId="{2F256211-FE96-0838-F68D-4D9BD7F9F86D}"/>
          </ac:picMkLst>
        </pc:picChg>
      </pc:sldChg>
      <pc:sldChg chg="addSp modSp add mod">
        <pc:chgData name="Paul Offit" userId="5e6c5489a830882b" providerId="LiveId" clId="{AF0F40FD-0BDF-4D4F-95AF-A3548829CDCF}" dt="2023-06-16T10:45:17.874" v="171" actId="962"/>
        <pc:sldMkLst>
          <pc:docMk/>
          <pc:sldMk cId="658097263" sldId="4118"/>
        </pc:sldMkLst>
        <pc:spChg chg="mod">
          <ac:chgData name="Paul Offit" userId="5e6c5489a830882b" providerId="LiveId" clId="{AF0F40FD-0BDF-4D4F-95AF-A3548829CDCF}" dt="2023-06-16T10:45:01.314" v="167" actId="20577"/>
          <ac:spMkLst>
            <pc:docMk/>
            <pc:sldMk cId="658097263" sldId="4118"/>
            <ac:spMk id="22530" creationId="{F598D801-8861-0C4E-B473-5202E6E2C9C2}"/>
          </ac:spMkLst>
        </pc:spChg>
        <pc:picChg chg="add mod">
          <ac:chgData name="Paul Offit" userId="5e6c5489a830882b" providerId="LiveId" clId="{AF0F40FD-0BDF-4D4F-95AF-A3548829CDCF}" dt="2023-06-16T10:45:17.874" v="171" actId="962"/>
          <ac:picMkLst>
            <pc:docMk/>
            <pc:sldMk cId="658097263" sldId="4118"/>
            <ac:picMk id="3" creationId="{14075E17-9D2C-A45B-49F5-80547A859E33}"/>
          </ac:picMkLst>
        </pc:picChg>
      </pc:sldChg>
      <pc:sldChg chg="addSp modSp add mod">
        <pc:chgData name="Paul Offit" userId="5e6c5489a830882b" providerId="LiveId" clId="{AF0F40FD-0BDF-4D4F-95AF-A3548829CDCF}" dt="2023-06-16T10:45:26.701" v="174" actId="962"/>
        <pc:sldMkLst>
          <pc:docMk/>
          <pc:sldMk cId="3733281675" sldId="4119"/>
        </pc:sldMkLst>
        <pc:picChg chg="add mod">
          <ac:chgData name="Paul Offit" userId="5e6c5489a830882b" providerId="LiveId" clId="{AF0F40FD-0BDF-4D4F-95AF-A3548829CDCF}" dt="2023-06-16T10:45:26.701" v="174" actId="962"/>
          <ac:picMkLst>
            <pc:docMk/>
            <pc:sldMk cId="3733281675" sldId="4119"/>
            <ac:picMk id="3" creationId="{C7EA9D62-AC58-DBCE-C62B-43852968C42E}"/>
          </ac:picMkLst>
        </pc:picChg>
      </pc:sldChg>
      <pc:sldChg chg="add">
        <pc:chgData name="Paul Offit" userId="5e6c5489a830882b" providerId="LiveId" clId="{AF0F40FD-0BDF-4D4F-95AF-A3548829CDCF}" dt="2023-06-16T10:50:28.259" v="176"/>
        <pc:sldMkLst>
          <pc:docMk/>
          <pc:sldMk cId="2280908538" sldId="4120"/>
        </pc:sldMkLst>
      </pc:sldChg>
      <pc:sldChg chg="add">
        <pc:chgData name="Paul Offit" userId="5e6c5489a830882b" providerId="LiveId" clId="{AF0F40FD-0BDF-4D4F-95AF-A3548829CDCF}" dt="2023-06-16T10:50:28.259" v="176"/>
        <pc:sldMkLst>
          <pc:docMk/>
          <pc:sldMk cId="2771735194" sldId="4121"/>
        </pc:sldMkLst>
      </pc:sldChg>
      <pc:sldChg chg="add">
        <pc:chgData name="Paul Offit" userId="5e6c5489a830882b" providerId="LiveId" clId="{AF0F40FD-0BDF-4D4F-95AF-A3548829CDCF}" dt="2023-06-16T10:50:28.259" v="176"/>
        <pc:sldMkLst>
          <pc:docMk/>
          <pc:sldMk cId="4134899933" sldId="4122"/>
        </pc:sldMkLst>
      </pc:sldChg>
      <pc:sldChg chg="add">
        <pc:chgData name="Paul Offit" userId="5e6c5489a830882b" providerId="LiveId" clId="{AF0F40FD-0BDF-4D4F-95AF-A3548829CDCF}" dt="2023-06-16T10:50:28.259" v="176"/>
        <pc:sldMkLst>
          <pc:docMk/>
          <pc:sldMk cId="2784494074" sldId="4123"/>
        </pc:sldMkLst>
      </pc:sldChg>
      <pc:sldChg chg="add">
        <pc:chgData name="Paul Offit" userId="5e6c5489a830882b" providerId="LiveId" clId="{AF0F40FD-0BDF-4D4F-95AF-A3548829CDCF}" dt="2023-06-16T10:50:28.259" v="176"/>
        <pc:sldMkLst>
          <pc:docMk/>
          <pc:sldMk cId="439321965" sldId="412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765642563" sldId="412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394723543" sldId="412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982258836" sldId="412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608936223" sldId="412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340412964" sldId="412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912209191" sldId="413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00134541" sldId="413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23568692" sldId="413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533530792" sldId="413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776949212" sldId="413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901594636" sldId="413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595512630" sldId="413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88675217" sldId="413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188871428" sldId="413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047989390" sldId="413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389837327" sldId="414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990146998" sldId="414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91223026" sldId="414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54125203" sldId="414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914918608" sldId="414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289979189" sldId="414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713476000" sldId="414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593050460" sldId="414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117332588" sldId="414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004928788" sldId="414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552914155" sldId="415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768778127" sldId="415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044454516" sldId="415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87731955" sldId="415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077779969" sldId="415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460057566" sldId="415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099428662" sldId="415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672915552" sldId="415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715611521" sldId="415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193371962" sldId="415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59152887" sldId="416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26290899" sldId="416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333873381" sldId="416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573353461" sldId="416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220984696" sldId="416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262019341" sldId="416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841006321" sldId="416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52087887" sldId="416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582415243" sldId="416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192894710" sldId="416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907834229" sldId="417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644126734" sldId="417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686899375" sldId="417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723930201" sldId="417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819674869" sldId="417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56715497" sldId="417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51631746" sldId="417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542289275" sldId="417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859702238" sldId="417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288348284" sldId="417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524385677" sldId="418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766126615" sldId="418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881806105" sldId="418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730550608" sldId="418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737981579" sldId="418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665043953" sldId="418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918546973" sldId="418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825178804" sldId="418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345071974" sldId="418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652579156" sldId="418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180180672" sldId="419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06017002" sldId="419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793256147" sldId="419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00580204" sldId="419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851041202" sldId="419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177684966" sldId="419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015497158" sldId="4196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876549536" sldId="4197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733221078" sldId="4198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266627343" sldId="4199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323997233" sldId="4200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4164365670" sldId="4201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111001232" sldId="4202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345644663" sldId="4203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1112557577" sldId="4204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458550076" sldId="4205"/>
        </pc:sldMkLst>
      </pc:sldChg>
      <pc:sldChg chg="add">
        <pc:chgData name="Paul Offit" userId="5e6c5489a830882b" providerId="LiveId" clId="{AF0F40FD-0BDF-4D4F-95AF-A3548829CDCF}" dt="2023-06-16T10:51:13.668" v="177"/>
        <pc:sldMkLst>
          <pc:docMk/>
          <pc:sldMk cId="2425806018" sldId="420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878441315" sldId="420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015372434" sldId="420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284009946" sldId="420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923646564" sldId="421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354638583" sldId="421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816435770" sldId="421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02913232" sldId="421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259508227" sldId="421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878714089" sldId="421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935508683" sldId="421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813697572" sldId="421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717330067" sldId="421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385602569" sldId="421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452140178" sldId="422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690237172" sldId="422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745289799" sldId="422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275809025" sldId="422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304345797" sldId="422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178418069" sldId="422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322618340" sldId="422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607864480" sldId="422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264463528" sldId="422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307176307" sldId="422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617426284" sldId="423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859850261" sldId="423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55384932" sldId="423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072715381" sldId="423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137043503" sldId="423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422784019" sldId="423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387342140" sldId="423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503662193" sldId="423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947324469" sldId="423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773234208" sldId="423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230076044" sldId="424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418913410" sldId="424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514554884" sldId="424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073441231" sldId="424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952692134" sldId="424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10995668" sldId="424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529928750" sldId="424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178018396" sldId="424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895672480" sldId="424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983535815" sldId="424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19273718" sldId="425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003127763" sldId="425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827541582" sldId="425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153450794" sldId="425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991712048" sldId="425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248872195" sldId="425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09199296" sldId="425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874745504" sldId="425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945843973" sldId="425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612766541" sldId="425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221807673" sldId="426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46929515" sldId="426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007904257" sldId="426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839916718" sldId="426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813310888" sldId="426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818247981" sldId="426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625108327" sldId="426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641745005" sldId="426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883675623" sldId="426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108696657" sldId="426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087242269" sldId="427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135223967" sldId="427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979996441" sldId="427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025768362" sldId="427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32335532" sldId="427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819521089" sldId="427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078075521" sldId="427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473198750" sldId="427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790715608" sldId="427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196061982" sldId="427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275417759" sldId="428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470435519" sldId="428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902447219" sldId="428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062352395" sldId="428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042488306" sldId="428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224207100" sldId="428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598081587" sldId="428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407924363" sldId="4287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561318388" sldId="4288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29524666" sldId="4289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665417518" sldId="4290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3920381946" sldId="4291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00864437" sldId="4292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2435282123" sldId="4293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721270646" sldId="4294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1197655348" sldId="4295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643678683" sldId="4296"/>
        </pc:sldMkLst>
      </pc:sldChg>
      <pc:sldChg chg="add">
        <pc:chgData name="Paul Offit" userId="5e6c5489a830882b" providerId="LiveId" clId="{AF0F40FD-0BDF-4D4F-95AF-A3548829CDCF}" dt="2023-06-16T10:53:24.730" v="178"/>
        <pc:sldMkLst>
          <pc:docMk/>
          <pc:sldMk cId="464131910" sldId="4297"/>
        </pc:sldMkLst>
      </pc:sldChg>
      <pc:sldChg chg="addSp delSp modSp add mod">
        <pc:chgData name="Paul Offit" userId="5e6c5489a830882b" providerId="LiveId" clId="{AF0F40FD-0BDF-4D4F-95AF-A3548829CDCF}" dt="2023-06-16T14:10:51.720" v="234" actId="1076"/>
        <pc:sldMkLst>
          <pc:docMk/>
          <pc:sldMk cId="3615967566" sldId="4298"/>
        </pc:sldMkLst>
        <pc:spChg chg="add mod">
          <ac:chgData name="Paul Offit" userId="5e6c5489a830882b" providerId="LiveId" clId="{AF0F40FD-0BDF-4D4F-95AF-A3548829CDCF}" dt="2023-06-16T14:04:39.209" v="233" actId="255"/>
          <ac:spMkLst>
            <pc:docMk/>
            <pc:sldMk cId="3615967566" sldId="4298"/>
            <ac:spMk id="10" creationId="{78F1F995-5E3D-DCC1-CD1C-904993A9CE95}"/>
          </ac:spMkLst>
        </pc:spChg>
        <pc:spChg chg="mod">
          <ac:chgData name="Paul Offit" userId="5e6c5489a830882b" providerId="LiveId" clId="{AF0F40FD-0BDF-4D4F-95AF-A3548829CDCF}" dt="2023-06-16T14:00:05.498" v="186" actId="14100"/>
          <ac:spMkLst>
            <pc:docMk/>
            <pc:sldMk cId="3615967566" sldId="4298"/>
            <ac:spMk id="22530" creationId="{F598D801-8861-0C4E-B473-5202E6E2C9C2}"/>
          </ac:spMkLst>
        </pc:spChg>
        <pc:picChg chg="add mod">
          <ac:chgData name="Paul Offit" userId="5e6c5489a830882b" providerId="LiveId" clId="{AF0F40FD-0BDF-4D4F-95AF-A3548829CDCF}" dt="2023-06-16T14:04:30.548" v="232" actId="1076"/>
          <ac:picMkLst>
            <pc:docMk/>
            <pc:sldMk cId="3615967566" sldId="4298"/>
            <ac:picMk id="3" creationId="{037E97F1-302D-0E4B-4D8C-D5B7D74C6C57}"/>
          </ac:picMkLst>
        </pc:picChg>
        <pc:picChg chg="add mod">
          <ac:chgData name="Paul Offit" userId="5e6c5489a830882b" providerId="LiveId" clId="{AF0F40FD-0BDF-4D4F-95AF-A3548829CDCF}" dt="2023-06-16T14:10:51.720" v="234" actId="1076"/>
          <ac:picMkLst>
            <pc:docMk/>
            <pc:sldMk cId="3615967566" sldId="4298"/>
            <ac:picMk id="5" creationId="{151D5EC4-9BFE-5C1D-F33F-756FB413E827}"/>
          </ac:picMkLst>
        </pc:picChg>
        <pc:picChg chg="add del mod">
          <ac:chgData name="Paul Offit" userId="5e6c5489a830882b" providerId="LiveId" clId="{AF0F40FD-0BDF-4D4F-95AF-A3548829CDCF}" dt="2023-06-16T14:00:59.935" v="197" actId="21"/>
          <ac:picMkLst>
            <pc:docMk/>
            <pc:sldMk cId="3615967566" sldId="4298"/>
            <ac:picMk id="7" creationId="{F620B9F2-BCD0-3513-265B-B762A7C5940E}"/>
          </ac:picMkLst>
        </pc:picChg>
        <pc:picChg chg="add del mod">
          <ac:chgData name="Paul Offit" userId="5e6c5489a830882b" providerId="LiveId" clId="{AF0F40FD-0BDF-4D4F-95AF-A3548829CDCF}" dt="2023-06-16T14:03:13.047" v="205" actId="21"/>
          <ac:picMkLst>
            <pc:docMk/>
            <pc:sldMk cId="3615967566" sldId="4298"/>
            <ac:picMk id="9" creationId="{7A291A96-D356-5615-4D2A-E63169CFA1A0}"/>
          </ac:picMkLst>
        </pc:picChg>
      </pc:sldChg>
      <pc:sldChg chg="addSp delSp modSp add del mod">
        <pc:chgData name="Paul Offit" userId="5e6c5489a830882b" providerId="LiveId" clId="{AF0F40FD-0BDF-4D4F-95AF-A3548829CDCF}" dt="2023-06-16T14:17:42.729" v="306" actId="2696"/>
        <pc:sldMkLst>
          <pc:docMk/>
          <pc:sldMk cId="2950524756" sldId="4299"/>
        </pc:sldMkLst>
        <pc:spChg chg="mod">
          <ac:chgData name="Paul Offit" userId="5e6c5489a830882b" providerId="LiveId" clId="{AF0F40FD-0BDF-4D4F-95AF-A3548829CDCF}" dt="2023-06-16T14:11:16.657" v="236" actId="20577"/>
          <ac:spMkLst>
            <pc:docMk/>
            <pc:sldMk cId="2950524756" sldId="4299"/>
            <ac:spMk id="22530" creationId="{F598D801-8861-0C4E-B473-5202E6E2C9C2}"/>
          </ac:spMkLst>
        </pc:spChg>
        <pc:picChg chg="add del mod">
          <ac:chgData name="Paul Offit" userId="5e6c5489a830882b" providerId="LiveId" clId="{AF0F40FD-0BDF-4D4F-95AF-A3548829CDCF}" dt="2023-06-16T14:12:45.297" v="253" actId="21"/>
          <ac:picMkLst>
            <pc:docMk/>
            <pc:sldMk cId="2950524756" sldId="4299"/>
            <ac:picMk id="3" creationId="{9DD7140D-F8B2-5855-A13F-E387CC3ADCB0}"/>
          </ac:picMkLst>
        </pc:picChg>
        <pc:picChg chg="add del mod">
          <ac:chgData name="Paul Offit" userId="5e6c5489a830882b" providerId="LiveId" clId="{AF0F40FD-0BDF-4D4F-95AF-A3548829CDCF}" dt="2023-06-16T14:13:16.447" v="259" actId="21"/>
          <ac:picMkLst>
            <pc:docMk/>
            <pc:sldMk cId="2950524756" sldId="4299"/>
            <ac:picMk id="5" creationId="{81F289CA-265B-4CE9-C279-4DB0022662AC}"/>
          </ac:picMkLst>
        </pc:picChg>
        <pc:picChg chg="add mod">
          <ac:chgData name="Paul Offit" userId="5e6c5489a830882b" providerId="LiveId" clId="{AF0F40FD-0BDF-4D4F-95AF-A3548829CDCF}" dt="2023-06-16T14:13:46.447" v="267" actId="1076"/>
          <ac:picMkLst>
            <pc:docMk/>
            <pc:sldMk cId="2950524756" sldId="4299"/>
            <ac:picMk id="7" creationId="{2C441032-B94D-5F52-297F-CB8ED40D6FAE}"/>
          </ac:picMkLst>
        </pc:picChg>
        <pc:picChg chg="add mod">
          <ac:chgData name="Paul Offit" userId="5e6c5489a830882b" providerId="LiveId" clId="{AF0F40FD-0BDF-4D4F-95AF-A3548829CDCF}" dt="2023-06-16T14:12:54.848" v="258" actId="1076"/>
          <ac:picMkLst>
            <pc:docMk/>
            <pc:sldMk cId="2950524756" sldId="4299"/>
            <ac:picMk id="9" creationId="{A74E8693-F6CE-06F6-7E91-D40BFB12F12D}"/>
          </ac:picMkLst>
        </pc:picChg>
        <pc:picChg chg="add mod">
          <ac:chgData name="Paul Offit" userId="5e6c5489a830882b" providerId="LiveId" clId="{AF0F40FD-0BDF-4D4F-95AF-A3548829CDCF}" dt="2023-06-16T14:13:38.795" v="265" actId="14100"/>
          <ac:picMkLst>
            <pc:docMk/>
            <pc:sldMk cId="2950524756" sldId="4299"/>
            <ac:picMk id="11" creationId="{DF732643-85C3-CBA7-845A-B05213C390D8}"/>
          </ac:picMkLst>
        </pc:picChg>
      </pc:sldChg>
      <pc:sldChg chg="add">
        <pc:chgData name="Paul Offit" userId="5e6c5489a830882b" providerId="LiveId" clId="{AF0F40FD-0BDF-4D4F-95AF-A3548829CDCF}" dt="2023-06-16T14:20:51.596" v="373"/>
        <pc:sldMkLst>
          <pc:docMk/>
          <pc:sldMk cId="137346198" sldId="4300"/>
        </pc:sldMkLst>
      </pc:sldChg>
      <pc:sldChg chg="add del">
        <pc:chgData name="Paul Offit" userId="5e6c5489a830882b" providerId="LiveId" clId="{AF0F40FD-0BDF-4D4F-95AF-A3548829CDCF}" dt="2023-06-16T14:20:48.119" v="372" actId="2696"/>
        <pc:sldMkLst>
          <pc:docMk/>
          <pc:sldMk cId="1160338789" sldId="4300"/>
        </pc:sldMkLst>
      </pc:sldChg>
      <pc:sldChg chg="addSp delSp modSp add del mod">
        <pc:chgData name="Paul Offit" userId="5e6c5489a830882b" providerId="LiveId" clId="{AF0F40FD-0BDF-4D4F-95AF-A3548829CDCF}" dt="2023-06-16T14:20:38.390" v="370" actId="2696"/>
        <pc:sldMkLst>
          <pc:docMk/>
          <pc:sldMk cId="2649173747" sldId="4300"/>
        </pc:sldMkLst>
        <pc:picChg chg="add del mod">
          <ac:chgData name="Paul Offit" userId="5e6c5489a830882b" providerId="LiveId" clId="{AF0F40FD-0BDF-4D4F-95AF-A3548829CDCF}" dt="2023-06-16T14:17:58.757" v="307" actId="21"/>
          <ac:picMkLst>
            <pc:docMk/>
            <pc:sldMk cId="2649173747" sldId="4300"/>
            <ac:picMk id="3" creationId="{20E40B8E-19AF-AB8A-5450-8C05F5DAEF6E}"/>
          </ac:picMkLst>
        </pc:picChg>
        <pc:picChg chg="add del mod">
          <ac:chgData name="Paul Offit" userId="5e6c5489a830882b" providerId="LiveId" clId="{AF0F40FD-0BDF-4D4F-95AF-A3548829CDCF}" dt="2023-06-16T14:17:15.601" v="301" actId="21"/>
          <ac:picMkLst>
            <pc:docMk/>
            <pc:sldMk cId="2649173747" sldId="4300"/>
            <ac:picMk id="5" creationId="{9ED7A900-F21C-6AE8-0813-5EDEAF5D9B9F}"/>
          </ac:picMkLst>
        </pc:picChg>
        <pc:picChg chg="add mod">
          <ac:chgData name="Paul Offit" userId="5e6c5489a830882b" providerId="LiveId" clId="{AF0F40FD-0BDF-4D4F-95AF-A3548829CDCF}" dt="2023-06-16T14:15:31.131" v="282" actId="1076"/>
          <ac:picMkLst>
            <pc:docMk/>
            <pc:sldMk cId="2649173747" sldId="4300"/>
            <ac:picMk id="7" creationId="{8C2FC622-E005-EA84-E1AC-52E54ABC23FA}"/>
          </ac:picMkLst>
        </pc:picChg>
        <pc:picChg chg="add mod">
          <ac:chgData name="Paul Offit" userId="5e6c5489a830882b" providerId="LiveId" clId="{AF0F40FD-0BDF-4D4F-95AF-A3548829CDCF}" dt="2023-06-16T14:17:23.214" v="305" actId="1076"/>
          <ac:picMkLst>
            <pc:docMk/>
            <pc:sldMk cId="2649173747" sldId="4300"/>
            <ac:picMk id="9" creationId="{B3B3732D-3586-217B-A06C-8B1D300CD037}"/>
          </ac:picMkLst>
        </pc:picChg>
        <pc:picChg chg="add mod">
          <ac:chgData name="Paul Offit" userId="5e6c5489a830882b" providerId="LiveId" clId="{AF0F40FD-0BDF-4D4F-95AF-A3548829CDCF}" dt="2023-06-16T14:18:11.130" v="309"/>
          <ac:picMkLst>
            <pc:docMk/>
            <pc:sldMk cId="2649173747" sldId="4300"/>
            <ac:picMk id="10" creationId="{667C32BD-4661-DFFB-774E-3AB55175EBF7}"/>
          </ac:picMkLst>
        </pc:picChg>
      </pc:sldChg>
      <pc:sldChg chg="addSp delSp modSp add del mod">
        <pc:chgData name="Paul Offit" userId="5e6c5489a830882b" providerId="LiveId" clId="{AF0F40FD-0BDF-4D4F-95AF-A3548829CDCF}" dt="2023-06-16T14:18:36.840" v="310" actId="2696"/>
        <pc:sldMkLst>
          <pc:docMk/>
          <pc:sldMk cId="1326930048" sldId="4301"/>
        </pc:sldMkLst>
        <pc:spChg chg="mod">
          <ac:chgData name="Paul Offit" userId="5e6c5489a830882b" providerId="LiveId" clId="{AF0F40FD-0BDF-4D4F-95AF-A3548829CDCF}" dt="2023-06-16T14:16:03.435" v="287" actId="20577"/>
          <ac:spMkLst>
            <pc:docMk/>
            <pc:sldMk cId="1326930048" sldId="4301"/>
            <ac:spMk id="22530" creationId="{F598D801-8861-0C4E-B473-5202E6E2C9C2}"/>
          </ac:spMkLst>
        </pc:spChg>
        <pc:picChg chg="add del mod">
          <ac:chgData name="Paul Offit" userId="5e6c5489a830882b" providerId="LiveId" clId="{AF0F40FD-0BDF-4D4F-95AF-A3548829CDCF}" dt="2023-06-16T14:18:04.216" v="308" actId="21"/>
          <ac:picMkLst>
            <pc:docMk/>
            <pc:sldMk cId="1326930048" sldId="4301"/>
            <ac:picMk id="3" creationId="{59B35224-64E7-6785-E43B-29CD1E414CCB}"/>
          </ac:picMkLst>
        </pc:picChg>
        <pc:picChg chg="add mod">
          <ac:chgData name="Paul Offit" userId="5e6c5489a830882b" providerId="LiveId" clId="{AF0F40FD-0BDF-4D4F-95AF-A3548829CDCF}" dt="2023-06-16T14:16:36.179" v="296" actId="1076"/>
          <ac:picMkLst>
            <pc:docMk/>
            <pc:sldMk cId="1326930048" sldId="4301"/>
            <ac:picMk id="5" creationId="{14B9CADC-6F24-FE8F-3350-2C396A72E128}"/>
          </ac:picMkLst>
        </pc:picChg>
        <pc:picChg chg="add mod">
          <ac:chgData name="Paul Offit" userId="5e6c5489a830882b" providerId="LiveId" clId="{AF0F40FD-0BDF-4D4F-95AF-A3548829CDCF}" dt="2023-06-16T14:16:54.030" v="300" actId="1076"/>
          <ac:picMkLst>
            <pc:docMk/>
            <pc:sldMk cId="1326930048" sldId="4301"/>
            <ac:picMk id="7" creationId="{00402DE5-6A70-C62D-DF30-4A098D7804CD}"/>
          </ac:picMkLst>
        </pc:picChg>
      </pc:sldChg>
      <pc:sldChg chg="addSp modSp add mod">
        <pc:chgData name="Paul Offit" userId="5e6c5489a830882b" providerId="LiveId" clId="{AF0F40FD-0BDF-4D4F-95AF-A3548829CDCF}" dt="2023-06-16T14:25:28.185" v="411" actId="1076"/>
        <pc:sldMkLst>
          <pc:docMk/>
          <pc:sldMk cId="4178440809" sldId="4301"/>
        </pc:sldMkLst>
        <pc:spChg chg="add mod">
          <ac:chgData name="Paul Offit" userId="5e6c5489a830882b" providerId="LiveId" clId="{AF0F40FD-0BDF-4D4F-95AF-A3548829CDCF}" dt="2023-06-16T14:24:50.421" v="403" actId="113"/>
          <ac:spMkLst>
            <pc:docMk/>
            <pc:sldMk cId="4178440809" sldId="4301"/>
            <ac:spMk id="4" creationId="{EEFC3079-EBB5-2B31-6257-7B4C7BDEDE29}"/>
          </ac:spMkLst>
        </pc:spChg>
        <pc:spChg chg="mod">
          <ac:chgData name="Paul Offit" userId="5e6c5489a830882b" providerId="LiveId" clId="{AF0F40FD-0BDF-4D4F-95AF-A3548829CDCF}" dt="2023-06-16T14:23:51.207" v="375" actId="20577"/>
          <ac:spMkLst>
            <pc:docMk/>
            <pc:sldMk cId="4178440809" sldId="4301"/>
            <ac:spMk id="22530" creationId="{F598D801-8861-0C4E-B473-5202E6E2C9C2}"/>
          </ac:spMkLst>
        </pc:spChg>
        <pc:picChg chg="add mod">
          <ac:chgData name="Paul Offit" userId="5e6c5489a830882b" providerId="LiveId" clId="{AF0F40FD-0BDF-4D4F-95AF-A3548829CDCF}" dt="2023-06-16T14:25:20.537" v="410" actId="14100"/>
          <ac:picMkLst>
            <pc:docMk/>
            <pc:sldMk cId="4178440809" sldId="4301"/>
            <ac:picMk id="3" creationId="{2D1B3B29-7DE4-5A86-D523-4414834C5FBD}"/>
          </ac:picMkLst>
        </pc:picChg>
        <pc:picChg chg="add mod">
          <ac:chgData name="Paul Offit" userId="5e6c5489a830882b" providerId="LiveId" clId="{AF0F40FD-0BDF-4D4F-95AF-A3548829CDCF}" dt="2023-06-16T14:25:28.185" v="411" actId="1076"/>
          <ac:picMkLst>
            <pc:docMk/>
            <pc:sldMk cId="4178440809" sldId="4301"/>
            <ac:picMk id="6" creationId="{C328648A-565E-EB00-6724-46C7DC24920F}"/>
          </ac:picMkLst>
        </pc:picChg>
      </pc:sldChg>
      <pc:sldChg chg="modSp add mod">
        <pc:chgData name="Paul Offit" userId="5e6c5489a830882b" providerId="LiveId" clId="{AF0F40FD-0BDF-4D4F-95AF-A3548829CDCF}" dt="2023-06-16T14:32:20.923" v="602" actId="1076"/>
        <pc:sldMkLst>
          <pc:docMk/>
          <pc:sldMk cId="3520338029" sldId="4302"/>
        </pc:sldMkLst>
        <pc:spChg chg="mod">
          <ac:chgData name="Paul Offit" userId="5e6c5489a830882b" providerId="LiveId" clId="{AF0F40FD-0BDF-4D4F-95AF-A3548829CDCF}" dt="2023-06-16T14:32:20.923" v="602" actId="1076"/>
          <ac:spMkLst>
            <pc:docMk/>
            <pc:sldMk cId="3520338029" sldId="4302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AF0F40FD-0BDF-4D4F-95AF-A3548829CDCF}" dt="2023-06-16T14:32:55.662" v="641" actId="20577"/>
        <pc:sldMkLst>
          <pc:docMk/>
          <pc:sldMk cId="3718640388" sldId="4303"/>
        </pc:sldMkLst>
        <pc:spChg chg="mod">
          <ac:chgData name="Paul Offit" userId="5e6c5489a830882b" providerId="LiveId" clId="{AF0F40FD-0BDF-4D4F-95AF-A3548829CDCF}" dt="2023-06-16T14:32:55.662" v="641" actId="20577"/>
          <ac:spMkLst>
            <pc:docMk/>
            <pc:sldMk cId="3718640388" sldId="4303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AF0F40FD-0BDF-4D4F-95AF-A3548829CDCF}" dt="2023-06-16T14:35:12.682" v="741" actId="20577"/>
        <pc:sldMkLst>
          <pc:docMk/>
          <pc:sldMk cId="3068297847" sldId="4304"/>
        </pc:sldMkLst>
        <pc:spChg chg="mod">
          <ac:chgData name="Paul Offit" userId="5e6c5489a830882b" providerId="LiveId" clId="{AF0F40FD-0BDF-4D4F-95AF-A3548829CDCF}" dt="2023-06-16T14:35:12.682" v="741" actId="20577"/>
          <ac:spMkLst>
            <pc:docMk/>
            <pc:sldMk cId="3068297847" sldId="4304"/>
            <ac:spMk id="22530" creationId="{F598D801-8861-0C4E-B473-5202E6E2C9C2}"/>
          </ac:spMkLst>
        </pc:spChg>
      </pc:sldChg>
      <pc:sldChg chg="modSp add mod">
        <pc:chgData name="Paul Offit" userId="5e6c5489a830882b" providerId="LiveId" clId="{AF0F40FD-0BDF-4D4F-95AF-A3548829CDCF}" dt="2023-06-16T14:35:55.293" v="832" actId="20577"/>
        <pc:sldMkLst>
          <pc:docMk/>
          <pc:sldMk cId="3189706372" sldId="4305"/>
        </pc:sldMkLst>
        <pc:spChg chg="mod">
          <ac:chgData name="Paul Offit" userId="5e6c5489a830882b" providerId="LiveId" clId="{AF0F40FD-0BDF-4D4F-95AF-A3548829CDCF}" dt="2023-06-16T14:35:55.293" v="832" actId="20577"/>
          <ac:spMkLst>
            <pc:docMk/>
            <pc:sldMk cId="3189706372" sldId="4305"/>
            <ac:spMk id="22530" creationId="{F598D801-8861-0C4E-B473-5202E6E2C9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2E255C7-BB22-624B-B787-D4A0F7680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5661025"/>
            <a:ext cx="34766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23812" rIns="46038" bIns="23812">
            <a:spAutoFit/>
          </a:bodyPr>
          <a:lstStyle>
            <a:lvl1pPr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00"/>
              <a:t>Page </a:t>
            </a:r>
            <a:fld id="{A067440C-F821-4CA4-A2CD-62D064063076}" type="slidenum">
              <a:rPr lang="en-US" altLang="en-US" sz="600" smtClean="0"/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6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0D03E5-8F0F-B74A-B9F7-A921ECB99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5661025"/>
            <a:ext cx="34766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23812" rIns="46038" bIns="23812">
            <a:spAutoFit/>
          </a:bodyPr>
          <a:lstStyle>
            <a:lvl1pPr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603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60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00"/>
              <a:t>Page </a:t>
            </a:r>
            <a:fld id="{DFDD3E93-B403-4BF2-A6A6-13C286B02C04}" type="slidenum">
              <a:rPr lang="en-US" altLang="en-US" sz="600" smtClean="0"/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sz="6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87C331C-5210-DE45-AA2A-F85CF56C6C1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87363" y="2822575"/>
            <a:ext cx="2682875" cy="267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9212" tIns="23812" rIns="49212" bIns="23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9835913-4352-4D41-8198-FE679F91042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49263" y="-147638"/>
            <a:ext cx="4556126" cy="34163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84188" rtl="0" eaLnBrk="0" fontAlgn="base" hangingPunct="0">
      <a:lnSpc>
        <a:spcPct val="90000"/>
      </a:lnSpc>
      <a:spcBef>
        <a:spcPct val="40000"/>
      </a:spcBef>
      <a:spcAft>
        <a:spcPct val="0"/>
      </a:spcAft>
      <a:defRPr sz="6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1pPr>
    <a:lvl2pPr marL="242888" algn="l" defTabSz="484188" rtl="0" eaLnBrk="0" fontAlgn="base" hangingPunct="0">
      <a:lnSpc>
        <a:spcPct val="90000"/>
      </a:lnSpc>
      <a:spcBef>
        <a:spcPct val="40000"/>
      </a:spcBef>
      <a:spcAft>
        <a:spcPct val="0"/>
      </a:spcAft>
      <a:defRPr sz="6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2pPr>
    <a:lvl3pPr marL="484188" algn="l" defTabSz="484188" rtl="0" eaLnBrk="0" fontAlgn="base" hangingPunct="0">
      <a:lnSpc>
        <a:spcPct val="90000"/>
      </a:lnSpc>
      <a:spcBef>
        <a:spcPct val="40000"/>
      </a:spcBef>
      <a:spcAft>
        <a:spcPct val="0"/>
      </a:spcAft>
      <a:defRPr sz="6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3pPr>
    <a:lvl4pPr marL="727075" algn="l" defTabSz="484188" rtl="0" eaLnBrk="0" fontAlgn="base" hangingPunct="0">
      <a:lnSpc>
        <a:spcPct val="90000"/>
      </a:lnSpc>
      <a:spcBef>
        <a:spcPct val="40000"/>
      </a:spcBef>
      <a:spcAft>
        <a:spcPct val="0"/>
      </a:spcAft>
      <a:defRPr sz="6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4pPr>
    <a:lvl5pPr marL="969963" algn="l" defTabSz="484188" rtl="0" eaLnBrk="0" fontAlgn="base" hangingPunct="0">
      <a:lnSpc>
        <a:spcPct val="90000"/>
      </a:lnSpc>
      <a:spcBef>
        <a:spcPct val="40000"/>
      </a:spcBef>
      <a:spcAft>
        <a:spcPct val="0"/>
      </a:spcAft>
      <a:defRPr sz="6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9ED5731-D085-4519-836B-74DE85E17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66DAA460-D014-4159-A352-F12B4E76D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0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5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2E94-8159-394D-A424-2E90D79E1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5483B-BD41-6B4A-90C5-71553776C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75F18-7C43-44DC-8032-82242D0F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6525C-4D79-4CB9-9006-8A5C52BD114A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9F9A8-2461-44D5-BFC4-47D54086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A6DD2-D166-4025-9C69-A139A660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4AAEA-A1CA-40C6-AF02-7AF4231A9D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0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5C1D-60C8-A947-8D80-C83CBF8B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82C1E-F702-F544-A72A-0FA4DF7F4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2703A-7708-4F51-8291-F7A96C09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00C41-D51F-4ED6-81EE-A5348ABBCD0E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7B632-5A35-4642-87A8-0F46A9C2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3A7EA-6C35-4379-8AD9-19E091B0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8ABB9-A946-44FE-AE8C-DC617CDD9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5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F6C79-19E8-3549-AE31-D6FF93E69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7FB2E-445F-E448-AF5E-40DD2C36A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A2F73-821D-4532-AC75-C9C038C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09A8E-0DF1-4879-A93E-A3D63F48C2BA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ACD2D-879E-4622-B95D-2E5A2FF2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59D37-DA8B-409C-976D-4B67BA33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0A73-CA38-4E8F-84EE-93710049F2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6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9F6F-F25F-D945-954A-D2FAF325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EFD8D-898D-0443-B703-A6FFE85EA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E2DAC-33E8-49C0-838E-91DB4896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7B4FA-50F2-489F-ACAE-3AFEC0379A60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B3594-996B-446B-B354-466710E0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E157-C7CA-4121-BACD-0F1B6E69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8D75A-306A-482F-AC6C-7CFAFF8659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63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CD87-1289-684A-BE98-8E82B80F3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6B576-61DD-D145-9838-09E1BF8CF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F142B-03BD-494F-8AA7-68BE1691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A7BD-CEF3-4655-9CCA-0D2287E7F001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4A75-2862-4F65-A71E-F3974A0F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15C1E-6D68-4FA5-959C-84DB2BFD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68DC-0AA0-4665-89E9-96BCEBBD85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4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BA53-B0A8-4746-9A5B-3F4A7FCD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243D0-7997-094B-B4DC-61ADB0535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C8605-19DF-8548-A53D-5B9BBFF29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30CEEB-30BB-40BF-B023-5DD5168E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CB054-925F-4E0A-91D2-B918DD61DEC5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499F50-F6AF-4F4B-BA35-36817918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A927D1-762D-4340-8738-C857C80F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76AB1-43C0-455D-9489-BAA85B5F6C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1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B9B56-D7BE-024D-85F1-99D4394E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ECE85-95EC-8441-8131-816314D9C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9B229-6FE9-2443-8250-F1D3C126B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EA3E1-1C65-7F4E-A077-AE2684AE7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90D97-41C1-A143-BBB8-79EA38DA7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96C6296-B0F0-41D7-BDEE-F3DE3D2D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D213-CBAE-4171-8D22-C19C01C2B26C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C2B887-6C95-4EF8-BA7F-62351583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B363E5-28B0-4B25-98CA-A12BD273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D975-24E4-4E7C-A540-5F7BDC5BD9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6FC33-0769-9A4C-987F-017F452F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864582-D0AD-48CD-86A6-EAE3CF93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07215-90FF-4E67-8D48-317A88323973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1F9D1F-F72E-4183-8756-DF62A66D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485F7-C74D-40BD-8BC6-D4FD25C6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08ED-C5C0-4D9E-A612-B7AB990883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9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DE7908-B6AF-474F-B85B-F2C0A1D2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5F2B-C81F-4437-B752-58F22B1CFEEE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A08265-1466-43A7-959E-2964135B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2D9E15-30AE-45EA-B2BB-8A2DCA4A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C5722-1E2B-4502-BAB4-0EB4CFD7A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0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EAF78-6BFD-3C40-ABDE-79F3F228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25CC-EF99-ED4C-84C9-3D701E790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6C2BE-453C-034E-92CA-E2BEEC6D2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4AE653-E9A0-4D19-8EFC-0B7A4A006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F5DE-77FD-4519-A869-86DC0D0EDC73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68064A-9B29-4CBE-9058-00150EDC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1D8503-846D-4584-94FE-92C53F32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DE9D-61FE-45B0-A896-15382E718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978E-AC83-794A-8195-436488B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2E8A00-4614-7E46-80C1-326CA3785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2DBA2-0EE8-0144-9F23-DDB0F768C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B3DA86-1871-45FF-8C8E-B0FDE0A73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874C-7501-4686-B44D-A441444F0423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D314E5-E963-468A-99E5-68BF4ABA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00FBC1-D2C1-4C14-B09D-41EF849E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DAFF5-A448-4353-A362-6619E5E21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2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F5D29F-C759-4D50-B21D-0455FDFF0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C734C2-8AE1-415E-9898-68E0F849C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C86F3-51AD-7043-8C1A-9F36F4A73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0D8070-6DF6-4590-ACA2-F349DC31C8D9}" type="datetimeFigureOut">
              <a:rPr lang="en-US"/>
              <a:pPr>
                <a:defRPr/>
              </a:pPr>
              <a:t>8/2/23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C33E4-4268-F54A-B885-9A55DB44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E32EA-890A-7741-9F3E-5FF025A5D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A751A1-AE41-4881-9CE6-970128054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FE2C853-EB7C-4D90-AB73-08DF57F9E7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95250"/>
            <a:ext cx="7281863" cy="1123950"/>
          </a:xfrm>
        </p:spPr>
        <p:txBody>
          <a:bodyPr/>
          <a:lstStyle/>
          <a:p>
            <a:pPr eaLnBrk="1" hangingPunct="1"/>
            <a:endParaRPr lang="en-US" altLang="en-US" sz="3200">
              <a:latin typeface="Book Antiqua" panose="02040602050305030304" pitchFamily="18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B371AB67-A86E-F940-A05B-60F3567B26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" y="381000"/>
            <a:ext cx="8763000" cy="6229350"/>
          </a:xfrm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2800" dirty="0">
                <a:latin typeface="Book Antiqua" panose="02040602050305030304" pitchFamily="18" charset="0"/>
              </a:rPr>
              <a:t>  </a:t>
            </a:r>
            <a:endParaRPr lang="en-US" altLang="en-US" sz="28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14400" dirty="0">
                <a:solidFill>
                  <a:schemeClr val="accent1">
                    <a:lumMod val="75000"/>
                  </a:schemeClr>
                </a:solidFill>
              </a:rPr>
              <a:t>Covid-19 Vaccines: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14400" dirty="0">
                <a:solidFill>
                  <a:schemeClr val="accent1">
                    <a:lumMod val="75000"/>
                  </a:schemeClr>
                </a:solidFill>
              </a:rPr>
              <a:t>Lessons from the Last Three Years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endParaRPr lang="en-US" altLang="en-US" sz="9600" dirty="0"/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endParaRPr lang="en-US" altLang="en-US" sz="9600" dirty="0"/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Paul A. Offit, MD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Division of Infectious Diseases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Vaccine Education Center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The Children</a:t>
            </a:r>
            <a:r>
              <a:rPr lang="ja-JP" altLang="en-US" sz="9600" dirty="0"/>
              <a:t>’</a:t>
            </a:r>
            <a:r>
              <a:rPr lang="en-US" altLang="ja-JP" sz="9600" dirty="0"/>
              <a:t>s Hospital of Philadelphia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Perelman School of Medicine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The University of Pennsylvania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9600" dirty="0"/>
              <a:t>August 8, 2023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3500" dirty="0"/>
              <a:t>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r>
              <a:rPr lang="en-US" altLang="en-US" sz="2000" dirty="0"/>
              <a:t>	</a:t>
            </a:r>
            <a:endParaRPr lang="en-US" altLang="en-US" sz="2000" dirty="0">
              <a:latin typeface="Book Antiqua" panose="0204060205030503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Monotype Sorts" pitchFamily="2" charset="2"/>
              <a:buNone/>
              <a:tabLst>
                <a:tab pos="571500" algn="l"/>
              </a:tabLst>
              <a:defRPr/>
            </a:pPr>
            <a:endParaRPr lang="en-US" altLang="en-US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9946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mRNA vaccines: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Moderna</a:t>
            </a:r>
            <a:endParaRPr lang="en-US" altLang="en-US" sz="48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19713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828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63D8536-68C2-B444-BB67-2D742EAD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9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Six months later: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Protection against severe illness was holding up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76123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F4C8E39-5D4F-1F47-8FAC-E01C9B0E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305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8139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990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Protection against severe illness is mediated in large part by memory B and T cells, which are long-lived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5888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84105BE-1BD8-C944-85C5-258B7E978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" y="381000"/>
            <a:ext cx="887306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913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9FBC189-297C-544E-8137-EA85DEEC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22" y="480483"/>
            <a:ext cx="8264878" cy="59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945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Six months later: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Protection against mild illness wasn’t holding up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73337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E1DA74E-0379-7745-9E66-26FA0DD5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3820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0919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609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Protection against mild or asymptomatic infection is mediated by high-titers of circulating, virus neutralizing antibodies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1209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8C2FC622-E005-EA84-E1AC-52E54ABC2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458322"/>
            <a:ext cx="7772400" cy="2018678"/>
          </a:xfrm>
          <a:prstGeom prst="rect">
            <a:avLst/>
          </a:prstGeom>
        </p:spPr>
      </p:pic>
      <p:pic>
        <p:nvPicPr>
          <p:cNvPr id="9" name="Picture 8" descr="A picture containing font, text, typography, white&#10;&#10;Description automatically generated">
            <a:extLst>
              <a:ext uri="{FF2B5EF4-FFF2-40B4-BE49-F238E27FC236}">
                <a16:creationId xmlns:a16="http://schemas.microsoft.com/office/drawing/2014/main" id="{B3B3732D-3586-217B-A06C-8B1D300C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60637"/>
            <a:ext cx="7772400" cy="1195753"/>
          </a:xfrm>
          <a:prstGeom prst="rect">
            <a:avLst/>
          </a:prstGeom>
        </p:spPr>
      </p:pic>
      <p:pic>
        <p:nvPicPr>
          <p:cNvPr id="10" name="Picture 9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667C32BD-4661-DFFB-774E-3AB55175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81000"/>
            <a:ext cx="7772400" cy="13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2366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447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97874EF-7806-496F-1912-E9782E7F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78" y="313267"/>
            <a:ext cx="7772400" cy="524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05F0B-CCC4-B82D-A4F2-54C15126CE99}"/>
              </a:ext>
            </a:extLst>
          </p:cNvPr>
          <p:cNvSpPr txBox="1"/>
          <p:nvPr/>
        </p:nvSpPr>
        <p:spPr>
          <a:xfrm>
            <a:off x="593035" y="5650580"/>
            <a:ext cx="8094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Khoury, D.S., D. Cromer, A. </a:t>
            </a:r>
            <a:r>
              <a:rPr lang="en-US" sz="2000" dirty="0" err="1">
                <a:solidFill>
                  <a:srgbClr val="FF0000"/>
                </a:solidFill>
              </a:rPr>
              <a:t>Reynaldi</a:t>
            </a:r>
            <a:r>
              <a:rPr lang="en-US" sz="2000" dirty="0">
                <a:solidFill>
                  <a:srgbClr val="FF0000"/>
                </a:solidFill>
              </a:rPr>
              <a:t>, et al., “Neutralizing antibody levels are highly predictive of immune protection from symptomatic SARS-CoV-2 infection,” </a:t>
            </a:r>
            <a:r>
              <a:rPr lang="en-US" sz="2000" i="1" dirty="0">
                <a:solidFill>
                  <a:srgbClr val="FF0000"/>
                </a:solidFill>
              </a:rPr>
              <a:t>Nature Medicine</a:t>
            </a:r>
            <a:r>
              <a:rPr lang="en-US" sz="2000" dirty="0">
                <a:solidFill>
                  <a:srgbClr val="FF0000"/>
                </a:solidFill>
              </a:rPr>
              <a:t> (2021) 27: 1205-1211.</a:t>
            </a:r>
          </a:p>
        </p:txBody>
      </p:sp>
    </p:spTree>
    <p:extLst>
      <p:ext uri="{BB962C8B-B14F-4D97-AF65-F5344CB8AC3E}">
        <p14:creationId xmlns:p14="http://schemas.microsoft.com/office/powerpoint/2010/main" val="20997498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609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Unfortunately, virus neutralizing antibodies are short-lived. Therefore, protection against all symptomatic illness will be short-lived.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66079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DB75C69-2899-4C2C-0B2D-0C262552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7924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0565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880533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Why did the phase 3 trials of mRNA vaccines show a high level of protection against mild illness?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527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685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Phase 3 trials of mRNA vaccines had created an unrealistic expectation that protection against all symptomatic illness would be long-lived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8039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CD86C6F-27C3-7247-83F2-7A9CFDA0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304800"/>
            <a:ext cx="860213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8008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328788C-BF09-BC47-8DFE-4A83AE96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304800"/>
            <a:ext cx="8602134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913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066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Reason # 2:</a:t>
            </a: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Confusing the public about who most benefits from booster dosing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23379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43456-4DF4-3B46-92C5-DD4E89188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457200"/>
            <a:ext cx="860213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214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EE21DA6-3BEF-6A4D-A449-BD84753B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49" y="114300"/>
            <a:ext cx="875453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40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92099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What happened?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483942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685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September 17, 2021: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FDA Vaccine Advisory Committee rejects booster dosing for everyone over 12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6639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December 2021: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One year after vaccines were available, protection against severe disease was holding up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260948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78CB36-B362-A5FD-4F98-04979DBBB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228600"/>
            <a:ext cx="860213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898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76201"/>
            <a:ext cx="8873067" cy="838200"/>
          </a:xfrm>
        </p:spPr>
        <p:txBody>
          <a:bodyPr/>
          <a:lstStyle/>
          <a:p>
            <a:pPr>
              <a:defRPr/>
            </a:pPr>
            <a:r>
              <a:rPr lang="en-US" altLang="en-US" sz="355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ＭＳ Ｐゴシック"/>
                <a:cs typeface="Times New Roman"/>
              </a:rPr>
              <a:t>                         </a:t>
            </a:r>
            <a:r>
              <a:rPr lang="en-US" altLang="en-US" sz="3550" dirty="0" err="1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Tenforde</a:t>
            </a:r>
            <a:r>
              <a:rPr lang="en-US" altLang="en-US" sz="3550" dirty="0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 study</a:t>
            </a:r>
            <a:endParaRPr lang="en-US" altLang="en-US" sz="3556" dirty="0">
              <a:solidFill>
                <a:schemeClr val="accent1"/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914401"/>
            <a:ext cx="8264878" cy="5562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Study of protection against hospitalization in 8,000 immunocompetent adults between March-December 2021 who received two doses of mRNA vaccine vs. unvaccinated; median age was 60; 81% had more than one medical condition; delta variant predominant.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 Overall: 	90% at 3 months and 82% at 9 months. </a:t>
            </a:r>
            <a:endParaRPr lang="en-US" alt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 </a:t>
            </a:r>
            <a:r>
              <a:rPr lang="en-US" sz="2650" dirty="0">
                <a:latin typeface="Times New Roman"/>
                <a:ea typeface="ＭＳ Ｐゴシック"/>
                <a:cs typeface="Times New Roman"/>
              </a:rPr>
              <a:t>Pfizer:		88% at 3 months and 79% at 9 months.</a:t>
            </a:r>
            <a:endParaRPr lang="en-US" sz="265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sz="2650" dirty="0">
                <a:latin typeface="Times New Roman"/>
                <a:ea typeface="ＭＳ Ｐゴシック"/>
                <a:cs typeface="Times New Roman"/>
              </a:rPr>
              <a:t>  Moderna: 	93% at 3 months and 87% at 9 months.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sz="2650" dirty="0">
                <a:latin typeface="Times New Roman"/>
                <a:ea typeface="ＭＳ Ｐゴシック"/>
                <a:cs typeface="Times New Roman"/>
              </a:rPr>
              <a:t>  18-64: 		91% at 3 months and 87% at 9 months.</a:t>
            </a:r>
            <a:endParaRPr lang="en-US" sz="2350" dirty="0">
              <a:latin typeface="Times New Roman"/>
              <a:ea typeface="ＭＳ Ｐゴシック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sz="2350" dirty="0">
                <a:latin typeface="Times New Roman"/>
                <a:ea typeface="ＭＳ Ｐゴシック"/>
                <a:cs typeface="Times New Roman"/>
              </a:rPr>
              <a:t>   </a:t>
            </a:r>
            <a:r>
              <a:rPr lang="en-US" sz="2650" dirty="0">
                <a:latin typeface="Times New Roman"/>
                <a:ea typeface="ＭＳ Ｐゴシック"/>
                <a:cs typeface="Times New Roman"/>
              </a:rPr>
              <a:t>&gt;65:		87% at 3 months and 78% at 9 months.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1778" dirty="0">
              <a:solidFill>
                <a:srgbClr val="44546A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99070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143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Again, immunological studies supported epidemiological observations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699551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447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EB2B239C-1CD0-C5EE-BEC4-9CED84577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6919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6002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Then, the pandemic entered a new phase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44114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329266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December 1, 2021: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Omicron variant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09958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83CD14-4837-B649-9B5B-88B623453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" y="228600"/>
            <a:ext cx="867833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35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A54890E-2F34-5AD6-9099-E3BBEB28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137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685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Reason # 1:</a:t>
            </a: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 failure to explain what Covid-19 vaccines can and can’t do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803675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F14DF6D-2F04-344B-B336-380C8C983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1" y="152400"/>
            <a:ext cx="8264878" cy="586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590DE-91AF-6247-9ABC-4E0A946BF5FD}"/>
              </a:ext>
            </a:extLst>
          </p:cNvPr>
          <p:cNvSpPr txBox="1"/>
          <p:nvPr/>
        </p:nvSpPr>
        <p:spPr>
          <a:xfrm>
            <a:off x="439561" y="6033247"/>
            <a:ext cx="8264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Liu, et al., Striking antibody evasion manifested by the Omicron variant of SARS-CoV-2, </a:t>
            </a:r>
            <a:r>
              <a:rPr lang="en-US" sz="2000" i="1" dirty="0">
                <a:solidFill>
                  <a:srgbClr val="FF0000"/>
                </a:solidFill>
              </a:rPr>
              <a:t>Nature</a:t>
            </a:r>
            <a:r>
              <a:rPr lang="en-US" sz="2000" dirty="0">
                <a:solidFill>
                  <a:srgbClr val="FF0000"/>
                </a:solidFill>
              </a:rPr>
              <a:t> (2022) 602: 676-681</a:t>
            </a:r>
          </a:p>
        </p:txBody>
      </p:sp>
    </p:spTree>
    <p:extLst>
      <p:ext uri="{BB962C8B-B14F-4D97-AF65-F5344CB8AC3E}">
        <p14:creationId xmlns:p14="http://schemas.microsoft.com/office/powerpoint/2010/main" val="253477557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392099"/>
            <a:ext cx="8873067" cy="419946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Omicron</a:t>
            </a: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Because of mutations in the RBD of the spike protein, vaccination or previous infection offered little protection against mild disease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385177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447800"/>
            <a:ext cx="8873067" cy="419946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Omicron</a:t>
            </a: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However, in otherwise healthy people, vaccination or previous infection were still highly effective at preventing severe disease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36464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227617-F4CC-01DA-FE5E-793C6D7B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04800"/>
            <a:ext cx="7772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459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92099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Why?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309657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3FE8A95-C1A1-02F5-134C-EC447455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49206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699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5115D25A-390E-DF0A-FEEF-E9484F5A7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077200" cy="432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FC5B6F-5A5B-8A68-6245-4494F599F1DB}"/>
              </a:ext>
            </a:extLst>
          </p:cNvPr>
          <p:cNvSpPr txBox="1"/>
          <p:nvPr/>
        </p:nvSpPr>
        <p:spPr>
          <a:xfrm>
            <a:off x="495299" y="5257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Epitopes recognized by CD4</a:t>
            </a:r>
            <a:r>
              <a:rPr lang="en-US" sz="2800" baseline="30000" dirty="0">
                <a:solidFill>
                  <a:schemeClr val="accent1"/>
                </a:solidFill>
              </a:rPr>
              <a:t>+</a:t>
            </a:r>
            <a:r>
              <a:rPr lang="en-US" sz="2800" dirty="0">
                <a:solidFill>
                  <a:schemeClr val="accent1"/>
                </a:solidFill>
              </a:rPr>
              <a:t> and CD8</a:t>
            </a:r>
            <a:r>
              <a:rPr lang="en-US" sz="2800" baseline="30000" dirty="0">
                <a:solidFill>
                  <a:schemeClr val="accent1"/>
                </a:solidFill>
              </a:rPr>
              <a:t>+</a:t>
            </a:r>
            <a:r>
              <a:rPr lang="en-US" sz="2800" dirty="0">
                <a:solidFill>
                  <a:schemeClr val="accent1"/>
                </a:solidFill>
              </a:rPr>
              <a:t> T cells are conserved between Wuhan-1 and Omicron strains</a:t>
            </a:r>
          </a:p>
        </p:txBody>
      </p:sp>
    </p:spTree>
    <p:extLst>
      <p:ext uri="{BB962C8B-B14F-4D97-AF65-F5344CB8AC3E}">
        <p14:creationId xmlns:p14="http://schemas.microsoft.com/office/powerpoint/2010/main" val="336681621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Birth of the First Booster Dose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09871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B51F743-25AA-9897-8291-E690406E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7389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Birth of the Second Booster Dose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279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828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C173A-6E08-994E-8B25-A4664F51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588"/>
            <a:ext cx="9144000" cy="5096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3021-B715-FE82-C5E2-71BB4E32A8EB}"/>
              </a:ext>
            </a:extLst>
          </p:cNvPr>
          <p:cNvSpPr txBox="1"/>
          <p:nvPr/>
        </p:nvSpPr>
        <p:spPr>
          <a:xfrm>
            <a:off x="914400" y="5276671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            The Wuhan-1 Strain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	     January 11, 2020</a:t>
            </a:r>
          </a:p>
        </p:txBody>
      </p:sp>
    </p:spTree>
    <p:extLst>
      <p:ext uri="{BB962C8B-B14F-4D97-AF65-F5344CB8AC3E}">
        <p14:creationId xmlns:p14="http://schemas.microsoft.com/office/powerpoint/2010/main" val="166549750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E03ECE7-9581-26F6-208E-00603C89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0445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915400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DF61B0-BD95-FC98-D376-E17EBA15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2" y="493640"/>
            <a:ext cx="8339667" cy="499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49CFB-AF3E-806D-FFC0-D9241DA061D1}"/>
              </a:ext>
            </a:extLst>
          </p:cNvPr>
          <p:cNvSpPr txBox="1"/>
          <p:nvPr/>
        </p:nvSpPr>
        <p:spPr>
          <a:xfrm>
            <a:off x="152400" y="590269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Watkins, L.K.F., et al., </a:t>
            </a:r>
            <a:r>
              <a:rPr lang="en-US" sz="2400" i="1" dirty="0">
                <a:solidFill>
                  <a:srgbClr val="FF0000"/>
                </a:solidFill>
              </a:rPr>
              <a:t>Clinical Infectious Diseases </a:t>
            </a:r>
            <a:r>
              <a:rPr lang="en-US" sz="2400" dirty="0">
                <a:solidFill>
                  <a:srgbClr val="FF0000"/>
                </a:solidFill>
              </a:rPr>
              <a:t>(2022) 75: e645-652.</a:t>
            </a:r>
          </a:p>
        </p:txBody>
      </p:sp>
    </p:spTree>
    <p:extLst>
      <p:ext uri="{BB962C8B-B14F-4D97-AF65-F5344CB8AC3E}">
        <p14:creationId xmlns:p14="http://schemas.microsoft.com/office/powerpoint/2010/main" val="261050587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CFFB351-050F-6013-1988-92C64FF5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7381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D1B3B29-7DE4-5A86-D523-4414834C5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57200"/>
            <a:ext cx="3657600" cy="83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FC3079-EBB5-2B31-6257-7B4C7BDEDE29}"/>
              </a:ext>
            </a:extLst>
          </p:cNvPr>
          <p:cNvSpPr txBox="1"/>
          <p:nvPr/>
        </p:nvSpPr>
        <p:spPr>
          <a:xfrm>
            <a:off x="1828800" y="1380067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12, 2022</a:t>
            </a:r>
          </a:p>
        </p:txBody>
      </p:sp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C328648A-565E-EB00-6724-46C7DC24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6" y="2267253"/>
            <a:ext cx="7772400" cy="37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8771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304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Reason # 3:</a:t>
            </a: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misrepresentation of the value of bivalent vaccines also caused some scientists and clinicians to lose faith in the FDA and CDC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410481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405653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June 28, 2022: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FDA Vaccine Advisory Committee considers including an omicron variant in a bivalent vaccine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93376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Moderna’s bivalent vaccine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367283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A343EC1-651F-5523-FC8F-A9BEC5E74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2" y="228600"/>
            <a:ext cx="86783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4184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Pfizer’s bivalent vaccine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981807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368387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8F16E8E-0C3A-EE45-8A9C-EE67C45F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2" y="228600"/>
            <a:ext cx="875453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49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880533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36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mRNA vaccines made by Pfizer and Moderna, the vectored virus vaccines made by J&amp;J and AstraZeneca, and the purified protein vaccine made by Novavax were all designed to prevent the Wuhan-1 (or ancestral) strain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76551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4478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F033CFB-DE41-1273-DED7-02AA6D51A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228600"/>
            <a:ext cx="853016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935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4478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7961CF-8ACA-D852-D180-BA6ABB8F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44466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5062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4478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988BFB4-A45C-DB41-AF8E-550F9448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2" y="381000"/>
            <a:ext cx="8602133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5051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9906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DE15E76-C029-B8C7-DE54-474ABBE0C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228600"/>
            <a:ext cx="860213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5952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9906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CE5119C-497C-FD92-2EF2-84E71857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2" y="304801"/>
            <a:ext cx="860213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684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A7D02AE5-9DB7-9ABD-38A6-73BE48044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6962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337E22-9370-8A64-E12D-B768441AA289}"/>
              </a:ext>
            </a:extLst>
          </p:cNvPr>
          <p:cNvSpPr txBox="1"/>
          <p:nvPr/>
        </p:nvSpPr>
        <p:spPr>
          <a:xfrm>
            <a:off x="1371599" y="5173133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Dr. Ashish Jha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7039674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5334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At the end of October, 2022, about 4 months after the purchase of 171 million doses of BA.4/BA.5-containing bivalent vaccines, first human data were published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31611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9906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921C-D956-A9A8-BC45-574F388E8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81000"/>
            <a:ext cx="8547100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A3AF6-D3F2-8361-C552-9580AA2CC740}"/>
              </a:ext>
            </a:extLst>
          </p:cNvPr>
          <p:cNvSpPr txBox="1"/>
          <p:nvPr/>
        </p:nvSpPr>
        <p:spPr>
          <a:xfrm>
            <a:off x="80211" y="5638800"/>
            <a:ext cx="892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+mn-lt"/>
              </a:rPr>
              <a:t>Wang Q, A. Bowen A, R. Valdez, et al, (2023)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New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England Journal of Medicine </a:t>
            </a:r>
            <a:r>
              <a:rPr lang="en-US" sz="2000" dirty="0">
                <a:solidFill>
                  <a:srgbClr val="FF0000"/>
                </a:solidFill>
                <a:effectLst/>
                <a:latin typeface="+mn-lt"/>
              </a:rPr>
              <a:t>DOI: 10.1056/NEJMc2213907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693852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219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9E9188D4-E57F-D437-05AB-0830FF7E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466"/>
            <a:ext cx="9144000" cy="4572000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5B9CD59D-F257-CC6A-CAB7-D41E0D0F5C54}"/>
              </a:ext>
            </a:extLst>
          </p:cNvPr>
          <p:cNvSpPr/>
          <p:nvPr/>
        </p:nvSpPr>
        <p:spPr>
          <a:xfrm>
            <a:off x="5334000" y="2209800"/>
            <a:ext cx="228600" cy="1600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F92BDD0A-C28D-F7E5-CB9B-D7F8C92D0169}"/>
              </a:ext>
            </a:extLst>
          </p:cNvPr>
          <p:cNvSpPr/>
          <p:nvPr/>
        </p:nvSpPr>
        <p:spPr>
          <a:xfrm>
            <a:off x="7467600" y="2209800"/>
            <a:ext cx="152400" cy="1600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BF49E-E690-43D9-EC63-6E8442A47330}"/>
              </a:ext>
            </a:extLst>
          </p:cNvPr>
          <p:cNvSpPr txBox="1"/>
          <p:nvPr/>
        </p:nvSpPr>
        <p:spPr>
          <a:xfrm>
            <a:off x="6248400" y="304800"/>
            <a:ext cx="115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BA.4</a:t>
            </a:r>
            <a:r>
              <a:rPr lang="en-US" dirty="0"/>
              <a:t>/</a:t>
            </a:r>
            <a:r>
              <a:rPr lang="en-US" dirty="0">
                <a:ln>
                  <a:solidFill>
                    <a:schemeClr val="tx1"/>
                  </a:solidFill>
                </a:ln>
              </a:rPr>
              <a:t>BA</a:t>
            </a:r>
            <a:r>
              <a:rPr lang="en-US" dirty="0"/>
              <a:t>.</a:t>
            </a:r>
            <a:r>
              <a:rPr lang="en-US" b="1" dirty="0"/>
              <a:t>5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B8D755C2-6108-6089-559E-0E01F23F9D8E}"/>
              </a:ext>
            </a:extLst>
          </p:cNvPr>
          <p:cNvSpPr/>
          <p:nvPr/>
        </p:nvSpPr>
        <p:spPr>
          <a:xfrm>
            <a:off x="6076506" y="208465"/>
            <a:ext cx="1422991" cy="54186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F400EE-EB57-9AD8-813E-0782892F78AC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6721055" y="751272"/>
            <a:ext cx="822745" cy="1458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3AEB1A-E296-C927-FE37-E023D270D0D3}"/>
              </a:ext>
            </a:extLst>
          </p:cNvPr>
          <p:cNvCxnSpPr>
            <a:cxnSpLocks/>
          </p:cNvCxnSpPr>
          <p:nvPr/>
        </p:nvCxnSpPr>
        <p:spPr>
          <a:xfrm flipH="1">
            <a:off x="5482952" y="750332"/>
            <a:ext cx="1137684" cy="1459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3DE513-ADA7-594E-3EA1-A68950E778A5}"/>
              </a:ext>
            </a:extLst>
          </p:cNvPr>
          <p:cNvSpPr txBox="1"/>
          <p:nvPr/>
        </p:nvSpPr>
        <p:spPr>
          <a:xfrm>
            <a:off x="0" y="53572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No differences in titers of BA.4/BA.5-specific neutralizing antibodies after boosting with bivalent vs. monovalent vaccine</a:t>
            </a:r>
          </a:p>
        </p:txBody>
      </p:sp>
    </p:spTree>
    <p:extLst>
      <p:ext uri="{BB962C8B-B14F-4D97-AF65-F5344CB8AC3E}">
        <p14:creationId xmlns:p14="http://schemas.microsoft.com/office/powerpoint/2010/main" val="67223419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9906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4CAC7-C500-49F7-64B2-EB9E711E3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304800"/>
            <a:ext cx="8530167" cy="5518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93713-0682-B18C-8989-E2FA8DECB181}"/>
              </a:ext>
            </a:extLst>
          </p:cNvPr>
          <p:cNvSpPr txBox="1"/>
          <p:nvPr/>
        </p:nvSpPr>
        <p:spPr>
          <a:xfrm>
            <a:off x="0" y="594027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+mn-lt"/>
              </a:rPr>
              <a:t>Collier A, J Miller, NP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Hachmann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, et al,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New England Journal of Medicine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(2023) </a:t>
            </a:r>
            <a:r>
              <a:rPr lang="en-US" sz="2000" dirty="0">
                <a:solidFill>
                  <a:srgbClr val="FF0000"/>
                </a:solidFill>
                <a:effectLst/>
                <a:latin typeface="+mn-lt"/>
              </a:rPr>
              <a:t>DOI: 10.1056/NEJMc2213948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335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329266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December 10 and 17, 2020: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FDA reviewed phase 3 trials for mRNA vaccines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578983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880533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AAA2344-451A-BB73-80E2-3914ADB0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36"/>
            <a:ext cx="9008533" cy="502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7FC84-0E9F-AD16-EDC9-F3BD9C9AAA82}"/>
              </a:ext>
            </a:extLst>
          </p:cNvPr>
          <p:cNvSpPr txBox="1"/>
          <p:nvPr/>
        </p:nvSpPr>
        <p:spPr>
          <a:xfrm>
            <a:off x="0" y="556260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No differences in titer of BA.5-specific neutralizing antibodies after boosting with bivalent vs. monovalent vaccine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731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219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Did the bivalent vaccine perform better than the monovalent vaccine in clinical studies?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21745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2" y="1828800"/>
            <a:ext cx="8415867" cy="411925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1A22032-29BD-CBF0-5A56-AF8DFC12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0"/>
            <a:ext cx="7848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172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4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ＭＳ Ｐゴシック"/>
                <a:cs typeface="Times New Roman"/>
              </a:rPr>
              <a:t>     </a:t>
            </a:r>
            <a:r>
              <a:rPr lang="en-US" altLang="en-US" sz="3200" dirty="0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Bivalent BA.4/5-containing booster vaccine      				against Covid-19 </a:t>
            </a:r>
            <a:endParaRPr lang="en-US" altLang="en-US" sz="3200" dirty="0">
              <a:solidFill>
                <a:schemeClr val="accent1"/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8" y="1905000"/>
            <a:ext cx="8264878" cy="41994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</a:t>
            </a:r>
            <a:r>
              <a:rPr lang="en-US" altLang="en-US" sz="2400" dirty="0">
                <a:latin typeface="Times New Roman"/>
                <a:ea typeface="ＭＳ Ｐゴシック"/>
                <a:cs typeface="Times New Roman"/>
              </a:rPr>
              <a:t>Participants &gt;60 years of age </a:t>
            </a:r>
            <a:r>
              <a:rPr lang="en-US" altLang="en-US" sz="2400">
                <a:latin typeface="Times New Roman"/>
                <a:ea typeface="ＭＳ Ｐゴシック"/>
                <a:cs typeface="Times New Roman"/>
              </a:rPr>
              <a:t>in France received </a:t>
            </a:r>
            <a:r>
              <a:rPr lang="en-US" altLang="en-US" sz="2400" dirty="0">
                <a:latin typeface="Times New Roman"/>
                <a:ea typeface="ＭＳ Ｐゴシック"/>
                <a:cs typeface="Times New Roman"/>
              </a:rPr>
              <a:t>a booster dose containing either (1) the ancestral strain only (50ug) or (2) a bivalent vaccine containing the ancestral strain (25ug) plus omicron BA.4/5 (25ug) in a prospective, randomized trial. Participants were followed for a median period of 77 days.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400" dirty="0">
                <a:latin typeface="Times New Roman"/>
                <a:ea typeface="ＭＳ Ｐゴシック"/>
                <a:cs typeface="Times New Roman"/>
              </a:rPr>
              <a:t> A total of 136,852 people were included in the analysis. 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400" dirty="0">
                <a:latin typeface="Times New Roman"/>
                <a:ea typeface="ＭＳ Ｐゴシック"/>
                <a:cs typeface="Times New Roman"/>
              </a:rPr>
              <a:t> The bivalent vaccine increased protective efficacy against symptomatic infection by 8 percent.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1778" dirty="0">
              <a:solidFill>
                <a:srgbClr val="44546A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0470F-0548-6210-30DA-87D6B8606E4D}"/>
              </a:ext>
            </a:extLst>
          </p:cNvPr>
          <p:cNvSpPr txBox="1"/>
          <p:nvPr/>
        </p:nvSpPr>
        <p:spPr>
          <a:xfrm>
            <a:off x="533398" y="6248400"/>
            <a:ext cx="838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990925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76989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Why didn’t the inclusion of omicron variant-specific mRNA in the bivalent vaccine result in a dramatic increase in variant-specific neutralizing antibodies?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312195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E9D1E0-2822-2635-1139-038627EA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1295400"/>
            <a:ext cx="8492067" cy="5096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0C47B1-9748-68CA-E33A-72A33FDF3719}"/>
              </a:ext>
            </a:extLst>
          </p:cNvPr>
          <p:cNvSpPr txBox="1"/>
          <p:nvPr/>
        </p:nvSpPr>
        <p:spPr>
          <a:xfrm>
            <a:off x="533400" y="3810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Imprinting</a:t>
            </a:r>
          </a:p>
        </p:txBody>
      </p:sp>
    </p:spTree>
    <p:extLst>
      <p:ext uri="{BB962C8B-B14F-4D97-AF65-F5344CB8AC3E}">
        <p14:creationId xmlns:p14="http://schemas.microsoft.com/office/powerpoint/2010/main" val="294992063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880533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03AD1B9-1F1F-83CB-AA59-FB51E9492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304800"/>
            <a:ext cx="8492067" cy="4686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3DF0A-0603-A183-2F17-9ACF8ADA4FBD}"/>
              </a:ext>
            </a:extLst>
          </p:cNvPr>
          <p:cNvSpPr txBox="1"/>
          <p:nvPr/>
        </p:nvSpPr>
        <p:spPr>
          <a:xfrm>
            <a:off x="533400" y="5562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Francis, T., J.E. Salk, J.J. </a:t>
            </a:r>
            <a:r>
              <a:rPr lang="en-US" sz="2000" dirty="0" err="1">
                <a:solidFill>
                  <a:srgbClr val="FF0000"/>
                </a:solidFill>
              </a:rPr>
              <a:t>Quilligan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i="1" dirty="0">
                <a:solidFill>
                  <a:srgbClr val="FF0000"/>
                </a:solidFill>
              </a:rPr>
              <a:t>American Journal of Public Health </a:t>
            </a:r>
            <a:r>
              <a:rPr lang="en-US" sz="2000" dirty="0">
                <a:solidFill>
                  <a:srgbClr val="FF0000"/>
                </a:solidFill>
              </a:rPr>
              <a:t>(1947) 37: 1013-1016</a:t>
            </a:r>
          </a:p>
        </p:txBody>
      </p:sp>
    </p:spTree>
    <p:extLst>
      <p:ext uri="{BB962C8B-B14F-4D97-AF65-F5344CB8AC3E}">
        <p14:creationId xmlns:p14="http://schemas.microsoft.com/office/powerpoint/2010/main" val="202771767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2" y="5334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ＭＳ Ｐゴシック"/>
                <a:cs typeface="Times New Roman"/>
              </a:rPr>
              <a:t>          </a:t>
            </a:r>
            <a:r>
              <a:rPr lang="en-US" altLang="en-US" sz="3550" dirty="0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Original Antigenic Sin (Imprinting)</a:t>
            </a:r>
            <a:endParaRPr lang="en-US" altLang="en-US" sz="3556" dirty="0">
              <a:solidFill>
                <a:schemeClr val="accent1"/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7" y="1981200"/>
            <a:ext cx="8264878" cy="4495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Wuhan-1 and omicron variants share epitopes on the SARS-CoV-2 spike protein.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People primed and boosted with Wuhan-1 mRNA, when then boosted with a bivalent vaccine containing both Wuhan-1 and omicron-specific mRNA, will preferentially respond to those shared epitopes.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Imprinting makes it more difficult to respond to novel epitopes on the omicron strain, especially when those two vaccines are given simultaneously in the same vial.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50" dirty="0">
              <a:latin typeface="Times New Roman"/>
              <a:ea typeface="ＭＳ Ｐゴシック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1778" dirty="0">
              <a:solidFill>
                <a:srgbClr val="44546A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10187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027" y="762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Reason # 4:</a:t>
            </a:r>
            <a:endParaRPr lang="en-US" altLang="en-US" sz="1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Likening SARS-CoV-2 virus to influenza virus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88303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June 15, 2023: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FDA Vaccine Advisory Committee considers updating Covid-19 vaccine</a:t>
            </a: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6432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5240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mRNA vaccines: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Pfizer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20779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2" y="1828800"/>
            <a:ext cx="8415867" cy="411925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text, screenshot, colorfulness, software&#10;&#10;Description automatically generated">
            <a:extLst>
              <a:ext uri="{FF2B5EF4-FFF2-40B4-BE49-F238E27FC236}">
                <a16:creationId xmlns:a16="http://schemas.microsoft.com/office/drawing/2014/main" id="{FC7DFF04-B1D1-84BE-3872-143B19EE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067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402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2" y="1828800"/>
            <a:ext cx="8415867" cy="411925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7EA9D62-AC58-DBCE-C62B-43852968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6865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2286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June 15, 2023: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FDA Vaccine Advisory Committee recommends monovalent vaccine containing XBB.1.5 for “2023-2024 campaign”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538011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2" y="133107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ＭＳ Ｐゴシック"/>
                <a:cs typeface="Times New Roman"/>
              </a:rPr>
              <a:t>                   </a:t>
            </a:r>
            <a:r>
              <a:rPr lang="en-US" altLang="en-US" sz="3550" dirty="0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Influenza vs. Covid-19</a:t>
            </a:r>
            <a:endParaRPr lang="en-US" altLang="en-US" sz="3556" dirty="0">
              <a:solidFill>
                <a:schemeClr val="accent1"/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7" y="1132174"/>
            <a:ext cx="8264878" cy="41994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Every year, in March, FDA Vaccine Advisory Committee determines strains to be included in a yearly influenza vaccine. Decisions are largely based on strains circulating in countries whose winters precede those in the U.S. 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If the committee is wrong, which has happened three times in the past 20 years, protection against severe influenza is poor.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Unlike influenza virus, where vaccination or natural infection the previous doesn’t protect against severe disease the following year, protection against severe Covid-19 has held up in healthy young people.</a:t>
            </a:r>
            <a:endParaRPr lang="en-US" alt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1778" dirty="0">
              <a:solidFill>
                <a:srgbClr val="44546A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658665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r>
              <a:rPr lang="en-US" altLang="en-US" sz="48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We are at a different stage of this pandemic</a:t>
            </a: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4090156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66" y="1600200"/>
            <a:ext cx="8873067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4065EC8-5890-3D46-16B3-BDD40E5F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382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2" y="1828800"/>
            <a:ext cx="8415867" cy="411925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08D3E721-6862-28E8-0EB7-9ED2E66EB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81000"/>
            <a:ext cx="868679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503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2" y="1828800"/>
            <a:ext cx="8415867" cy="411925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7A9E1083-1290-FEDB-1173-3606381DD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45819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0668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1" y="2286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ＭＳ Ｐゴシック"/>
                <a:cs typeface="Times New Roman"/>
              </a:rPr>
              <a:t>               </a:t>
            </a:r>
            <a:r>
              <a:rPr lang="en-US" altLang="en-US" sz="3550" dirty="0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The future of booster dosing</a:t>
            </a:r>
            <a:endParaRPr lang="en-US" altLang="en-US" sz="3556" dirty="0">
              <a:solidFill>
                <a:schemeClr val="accent1"/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5" y="1329266"/>
            <a:ext cx="8264878" cy="41994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How long does vaccine-induced protection against severe Covid-19 last for otherwise healthy young people?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Right now, the best strategy is a yearly vaccine for those groups at greatest risk of severe illness: 1) the elderly (those greater than 75 years of age), 2) immune compromised persons, 3) people with multiple comorbidities, and 4) pregnant people. 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The CDC, in concert with academic immunologists, needs to determine who is at greatest risk moving forward. Then, and only then, will we know who most benefits from vaccination.</a:t>
            </a:r>
            <a:endParaRPr lang="en-US" alt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1778" dirty="0">
              <a:solidFill>
                <a:srgbClr val="44546A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085402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1" y="2286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ＭＳ Ｐゴシック"/>
                <a:cs typeface="Times New Roman"/>
              </a:rPr>
              <a:t>      </a:t>
            </a:r>
            <a:r>
              <a:rPr lang="en-US" altLang="en-US" sz="3550" dirty="0">
                <a:solidFill>
                  <a:schemeClr val="accent1"/>
                </a:solidFill>
                <a:latin typeface="Times New Roman"/>
                <a:ea typeface="ＭＳ Ｐゴシック"/>
                <a:cs typeface="Times New Roman"/>
              </a:rPr>
              <a:t>Restoring faith in public health agencies</a:t>
            </a:r>
            <a:endParaRPr lang="en-US" altLang="en-US" sz="3556" dirty="0">
              <a:solidFill>
                <a:schemeClr val="accent1"/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5" y="1600200"/>
            <a:ext cx="8264878" cy="41994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 Trust the American public to understand that we learn as we go.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Make it clear that recommendations are based on what we know at the time and that these recommendations might change with more data.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tabLst>
                <a:tab pos="508006" algn="l"/>
              </a:tabLst>
            </a:pPr>
            <a:r>
              <a:rPr lang="en-US" altLang="en-US" sz="2650" dirty="0">
                <a:latin typeface="Times New Roman"/>
                <a:ea typeface="ＭＳ Ｐゴシック"/>
                <a:cs typeface="Times New Roman"/>
              </a:rPr>
              <a:t> The beauty of science is that it doesn’t lock into an unshakable belief but rather is always evolving, self-critical, and introspective.</a:t>
            </a:r>
            <a:endParaRPr lang="en-US" alt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sz="265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1778" dirty="0">
              <a:solidFill>
                <a:srgbClr val="44546A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19454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026">
            <a:extLst>
              <a:ext uri="{FF2B5EF4-FFF2-40B4-BE49-F238E27FC236}">
                <a16:creationId xmlns:a16="http://schemas.microsoft.com/office/drawing/2014/main" id="{D1041D5B-92F6-E34F-909A-DD28313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381000"/>
            <a:ext cx="8873067" cy="999067"/>
          </a:xfrm>
        </p:spPr>
        <p:txBody>
          <a:bodyPr/>
          <a:lstStyle/>
          <a:p>
            <a:pPr>
              <a:defRPr/>
            </a:pPr>
            <a:r>
              <a:rPr lang="en-US" altLang="en-US" sz="3556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</a:t>
            </a:r>
            <a:endParaRPr lang="en-US" altLang="en-US" sz="3556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F598D801-8861-0C4E-B473-5202E6E2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561" y="1828800"/>
            <a:ext cx="8264878" cy="41994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508006" algn="l"/>
              </a:tabLst>
            </a:pPr>
            <a:endParaRPr lang="en-US" altLang="en-US" sz="2667" dirty="0">
              <a:solidFill>
                <a:schemeClr val="tx2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20000"/>
              </a:lnSpc>
              <a:buNone/>
              <a:tabLst>
                <a:tab pos="508006" algn="l"/>
              </a:tabLst>
            </a:pPr>
            <a:r>
              <a:rPr lang="en-US" altLang="en-US" sz="2489" dirty="0">
                <a:latin typeface="Book Antiqua" panose="02040602050305030304" pitchFamily="18" charset="0"/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None/>
              <a:tabLst>
                <a:tab pos="508006" algn="l"/>
              </a:tabLst>
            </a:pPr>
            <a:endParaRPr lang="en-US" altLang="en-US" sz="2489" dirty="0">
              <a:latin typeface="Book Antiqua" panose="0204060205030503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1545E1E-4EA7-D447-84BB-4B1F32CD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1664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773" y="1752600"/>
            <a:ext cx="7886700" cy="2438400"/>
          </a:xfrm>
        </p:spPr>
        <p:txBody>
          <a:bodyPr/>
          <a:lstStyle/>
          <a:p>
            <a:r>
              <a:rPr lang="en-US" sz="4400" dirty="0">
                <a:solidFill>
                  <a:srgbClr val="005587"/>
                </a:solidFill>
              </a:rPr>
              <a:t>Find us online: </a:t>
            </a:r>
            <a:r>
              <a:rPr lang="en-US" sz="7200" dirty="0">
                <a:solidFill>
                  <a:srgbClr val="ED1F7F"/>
                </a:solidFill>
              </a:rPr>
              <a:t>vaccine.chop.edu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029200"/>
            <a:ext cx="4607058" cy="1195657"/>
          </a:xfrm>
        </p:spPr>
      </p:pic>
    </p:spTree>
    <p:extLst>
      <p:ext uri="{BB962C8B-B14F-4D97-AF65-F5344CB8AC3E}">
        <p14:creationId xmlns:p14="http://schemas.microsoft.com/office/powerpoint/2010/main" val="354859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4069</TotalTime>
  <Words>1568</Words>
  <Application>Microsoft Macintosh PowerPoint</Application>
  <PresentationFormat>On-screen Show (4:3)</PresentationFormat>
  <Paragraphs>459</Paragraphs>
  <Slides>90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Arial</vt:lpstr>
      <vt:lpstr>Book Antiqua</vt:lpstr>
      <vt:lpstr>Calibri</vt:lpstr>
      <vt:lpstr>Calibri Light</vt:lpstr>
      <vt:lpstr>Monotype Sorts</vt:lpstr>
      <vt:lpstr>Times New Roman</vt:lpstr>
      <vt:lpstr>Office Theme</vt:lpstr>
      <vt:lpstr>PowerPoint Presentation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                         Tenforde study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                   </vt:lpstr>
      <vt:lpstr>     Bivalent BA.4/5-containing booster vaccine          against Covid-19 </vt:lpstr>
      <vt:lpstr>                   </vt:lpstr>
      <vt:lpstr>                   </vt:lpstr>
      <vt:lpstr>                   </vt:lpstr>
      <vt:lpstr>          Original Antigenic Sin (Imprinting)</vt:lpstr>
      <vt:lpstr>                   </vt:lpstr>
      <vt:lpstr>                   </vt:lpstr>
      <vt:lpstr>                   </vt:lpstr>
      <vt:lpstr>                   </vt:lpstr>
      <vt:lpstr>                   </vt:lpstr>
      <vt:lpstr>                   Influenza vs. Covid-19</vt:lpstr>
      <vt:lpstr>                   </vt:lpstr>
      <vt:lpstr>                   </vt:lpstr>
      <vt:lpstr>                   </vt:lpstr>
      <vt:lpstr>                   </vt:lpstr>
      <vt:lpstr>               The future of booster dosing</vt:lpstr>
      <vt:lpstr>      Restoring faith in public health agencies</vt:lpstr>
      <vt:lpstr>Find us online: vaccine.chop.edu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Offit</dc:creator>
  <cp:lastModifiedBy>Paul Offit</cp:lastModifiedBy>
  <cp:revision>344</cp:revision>
  <dcterms:created xsi:type="dcterms:W3CDTF">2019-11-21T01:02:12Z</dcterms:created>
  <dcterms:modified xsi:type="dcterms:W3CDTF">2023-08-02T13:17:01Z</dcterms:modified>
</cp:coreProperties>
</file>