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6"/>
    <p:sldId id="257" r:id="rId47"/>
    <p:sldId id="258" r:id="rId48"/>
    <p:sldId id="259" r:id="rId49"/>
    <p:sldId id="260" r:id="rId5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agz" charset="1" panose="02000503000000000000"/>
      <p:regular r:id="rId10"/>
    </p:embeddedFont>
    <p:embeddedFont>
      <p:font typeface="Bicubik" charset="1" panose="02000503020000020004"/>
      <p:regular r:id="rId11"/>
    </p:embeddedFont>
    <p:embeddedFont>
      <p:font typeface="Jaturat" charset="1" panose="00000000000000000000"/>
      <p:regular r:id="rId12"/>
    </p:embeddedFont>
    <p:embeddedFont>
      <p:font typeface="Jaturat Bold" charset="1" panose="00000000000000000000"/>
      <p:regular r:id="rId13"/>
    </p:embeddedFont>
    <p:embeddedFont>
      <p:font typeface="Jaturat Italics" charset="1" panose="00000000000000000000"/>
      <p:regular r:id="rId14"/>
    </p:embeddedFont>
    <p:embeddedFont>
      <p:font typeface="Jaturat Bold Italics" charset="1" panose="00000000000000000000"/>
      <p:regular r:id="rId15"/>
    </p:embeddedFont>
    <p:embeddedFont>
      <p:font typeface="Jaturat Thin" charset="1" panose="00000000000000000000"/>
      <p:regular r:id="rId16"/>
    </p:embeddedFont>
    <p:embeddedFont>
      <p:font typeface="Jaturat Thin Italics" charset="1" panose="00000000000000000000"/>
      <p:regular r:id="rId17"/>
    </p:embeddedFont>
    <p:embeddedFont>
      <p:font typeface="Jaturat Light" charset="1" panose="00000000000000000000"/>
      <p:regular r:id="rId18"/>
    </p:embeddedFont>
    <p:embeddedFont>
      <p:font typeface="Jaturat Light Italics" charset="1" panose="00000000000000000000"/>
      <p:regular r:id="rId19"/>
    </p:embeddedFont>
    <p:embeddedFont>
      <p:font typeface="Jaturat Medium" charset="1" panose="00000000000000000000"/>
      <p:regular r:id="rId20"/>
    </p:embeddedFont>
    <p:embeddedFont>
      <p:font typeface="Jaturat Medium Italics" charset="1" panose="00000000000000000000"/>
      <p:regular r:id="rId21"/>
    </p:embeddedFont>
    <p:embeddedFont>
      <p:font typeface="Jaturat Semi-Bold" charset="1" panose="00000000000000000000"/>
      <p:regular r:id="rId22"/>
    </p:embeddedFont>
    <p:embeddedFont>
      <p:font typeface="Jaturat Semi-Bold Italics" charset="1" panose="00000000000000000000"/>
      <p:regular r:id="rId23"/>
    </p:embeddedFont>
    <p:embeddedFont>
      <p:font typeface="Jaturat Ultra-Bold" charset="1" panose="00000000000000000000"/>
      <p:regular r:id="rId24"/>
    </p:embeddedFont>
    <p:embeddedFont>
      <p:font typeface="Jaturat Ultra-Bold Italics" charset="1" panose="00000000000000000000"/>
      <p:regular r:id="rId25"/>
    </p:embeddedFont>
    <p:embeddedFont>
      <p:font typeface="Jaturat Heavy" charset="1" panose="00000000000000000000"/>
      <p:regular r:id="rId26"/>
    </p:embeddedFont>
    <p:embeddedFont>
      <p:font typeface="Jaturat Heavy Italics" charset="1" panose="00000000000000000000"/>
      <p:regular r:id="rId27"/>
    </p:embeddedFont>
    <p:embeddedFont>
      <p:font typeface="Montserrat" charset="1" panose="00000500000000000000"/>
      <p:regular r:id="rId28"/>
    </p:embeddedFont>
    <p:embeddedFont>
      <p:font typeface="Montserrat Bold" charset="1" panose="00000800000000000000"/>
      <p:regular r:id="rId29"/>
    </p:embeddedFont>
    <p:embeddedFont>
      <p:font typeface="Montserrat Italics" charset="1" panose="00000500000000000000"/>
      <p:regular r:id="rId30"/>
    </p:embeddedFont>
    <p:embeddedFont>
      <p:font typeface="Montserrat Bold Italics" charset="1" panose="00000800000000000000"/>
      <p:regular r:id="rId31"/>
    </p:embeddedFont>
    <p:embeddedFont>
      <p:font typeface="Montserrat Thin" charset="1" panose="00000300000000000000"/>
      <p:regular r:id="rId32"/>
    </p:embeddedFont>
    <p:embeddedFont>
      <p:font typeface="Montserrat Thin Italics" charset="1" panose="00000300000000000000"/>
      <p:regular r:id="rId33"/>
    </p:embeddedFont>
    <p:embeddedFont>
      <p:font typeface="Montserrat Extra-Light" charset="1" panose="00000300000000000000"/>
      <p:regular r:id="rId34"/>
    </p:embeddedFont>
    <p:embeddedFont>
      <p:font typeface="Montserrat Extra-Light Italics" charset="1" panose="00000300000000000000"/>
      <p:regular r:id="rId35"/>
    </p:embeddedFont>
    <p:embeddedFont>
      <p:font typeface="Montserrat Light" charset="1" panose="00000400000000000000"/>
      <p:regular r:id="rId36"/>
    </p:embeddedFont>
    <p:embeddedFont>
      <p:font typeface="Montserrat Light Italics" charset="1" panose="00000400000000000000"/>
      <p:regular r:id="rId37"/>
    </p:embeddedFont>
    <p:embeddedFont>
      <p:font typeface="Montserrat Medium" charset="1" panose="00000600000000000000"/>
      <p:regular r:id="rId38"/>
    </p:embeddedFont>
    <p:embeddedFont>
      <p:font typeface="Montserrat Medium Italics" charset="1" panose="00000600000000000000"/>
      <p:regular r:id="rId39"/>
    </p:embeddedFont>
    <p:embeddedFont>
      <p:font typeface="Montserrat Semi-Bold" charset="1" panose="00000700000000000000"/>
      <p:regular r:id="rId40"/>
    </p:embeddedFont>
    <p:embeddedFont>
      <p:font typeface="Montserrat Semi-Bold Italics" charset="1" panose="00000700000000000000"/>
      <p:regular r:id="rId41"/>
    </p:embeddedFont>
    <p:embeddedFont>
      <p:font typeface="Montserrat Ultra-Bold" charset="1" panose="00000900000000000000"/>
      <p:regular r:id="rId42"/>
    </p:embeddedFont>
    <p:embeddedFont>
      <p:font typeface="Montserrat Ultra-Bold Italics" charset="1" panose="00000900000000000000"/>
      <p:regular r:id="rId43"/>
    </p:embeddedFont>
    <p:embeddedFont>
      <p:font typeface="Montserrat Heavy" charset="1" panose="00000A00000000000000"/>
      <p:regular r:id="rId44"/>
    </p:embeddedFont>
    <p:embeddedFont>
      <p:font typeface="Montserrat Heavy Italics" charset="1" panose="00000A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slides/slide1.xml" Type="http://schemas.openxmlformats.org/officeDocument/2006/relationships/slide"/><Relationship Id="rId47" Target="slides/slide2.xml" Type="http://schemas.openxmlformats.org/officeDocument/2006/relationships/slide"/><Relationship Id="rId48" Target="slides/slide3.xml" Type="http://schemas.openxmlformats.org/officeDocument/2006/relationships/slide"/><Relationship Id="rId49" Target="slides/slide4.xml" Type="http://schemas.openxmlformats.org/officeDocument/2006/relationships/slide"/><Relationship Id="rId5" Target="tableStyles.xml" Type="http://schemas.openxmlformats.org/officeDocument/2006/relationships/tableStyles"/><Relationship Id="rId50" Target="slides/slide5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Fqz6Hpcfo.mp4" Type="http://schemas.openxmlformats.org/officeDocument/2006/relationships/video"/><Relationship Id="rId4" Target="../media/VAFqz6Hpcfo.mp4" Type="http://schemas.microsoft.com/office/2007/relationships/media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VAEs2Qrd0VA.mp4" Type="http://schemas.openxmlformats.org/officeDocument/2006/relationships/video"/><Relationship Id="rId4" Target="../media/VAEs2Qrd0VA.mp4" Type="http://schemas.microsoft.com/office/2007/relationships/media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VAE_zRNSMq8.mp4" Type="http://schemas.openxmlformats.org/officeDocument/2006/relationships/video"/><Relationship Id="rId4" Target="../media/VAE_zRNSMq8.mp4" Type="http://schemas.microsoft.com/office/2007/relationships/media"/><Relationship Id="rId5" Target="../media/image10.gif" Type="http://schemas.openxmlformats.org/officeDocument/2006/relationships/image"/><Relationship Id="rId6" Target="../media/image11.gif" Type="http://schemas.openxmlformats.org/officeDocument/2006/relationships/image"/><Relationship Id="rId7" Target="../media/image12.gif" Type="http://schemas.openxmlformats.org/officeDocument/2006/relationships/image"/><Relationship Id="rId8" Target="../media/image13.gif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FAx4bHKMs.mp4" Type="http://schemas.openxmlformats.org/officeDocument/2006/relationships/video"/><Relationship Id="rId4" Target="../media/VAFAx4bHKMs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391568" y="5399604"/>
            <a:ext cx="11504864" cy="85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6604">
                <a:solidFill>
                  <a:srgbClr val="ED008C"/>
                </a:solidFill>
                <a:latin typeface="Montserrat Ultra-Bold Italics"/>
              </a:rPr>
              <a:t>for being here today!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41565" y="3885566"/>
            <a:ext cx="13204869" cy="1659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72"/>
              </a:lnSpc>
            </a:pPr>
            <a:r>
              <a:rPr lang="en-US" sz="12888" spc="644">
                <a:solidFill>
                  <a:srgbClr val="00E2FF"/>
                </a:solidFill>
                <a:latin typeface="Montserrat Heavy"/>
              </a:rPr>
              <a:t>THANK YOU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0474"/>
            <a:ext cx="18288000" cy="3121152"/>
          </a:xfrm>
          <a:custGeom>
            <a:avLst/>
            <a:gdLst/>
            <a:ahLst/>
            <a:cxnLst/>
            <a:rect r="r" b="b" t="t" l="l"/>
            <a:pathLst>
              <a:path h="3121152" w="18288000">
                <a:moveTo>
                  <a:pt x="0" y="0"/>
                </a:moveTo>
                <a:lnTo>
                  <a:pt x="18288000" y="0"/>
                </a:lnTo>
                <a:lnTo>
                  <a:pt x="18288000" y="3121152"/>
                </a:lnTo>
                <a:lnTo>
                  <a:pt x="0" y="3121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64402" y="2940678"/>
            <a:ext cx="12931569" cy="1172462"/>
          </a:xfrm>
          <a:custGeom>
            <a:avLst/>
            <a:gdLst/>
            <a:ahLst/>
            <a:cxnLst/>
            <a:rect r="r" b="b" t="t" l="l"/>
            <a:pathLst>
              <a:path h="1172462" w="12931569">
                <a:moveTo>
                  <a:pt x="0" y="0"/>
                </a:moveTo>
                <a:lnTo>
                  <a:pt x="12931569" y="0"/>
                </a:lnTo>
                <a:lnTo>
                  <a:pt x="12931569" y="1172463"/>
                </a:lnTo>
                <a:lnTo>
                  <a:pt x="0" y="1172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2029" y="4113141"/>
            <a:ext cx="12703941" cy="1169245"/>
          </a:xfrm>
          <a:custGeom>
            <a:avLst/>
            <a:gdLst/>
            <a:ahLst/>
            <a:cxnLst/>
            <a:rect r="r" b="b" t="t" l="l"/>
            <a:pathLst>
              <a:path h="1169245" w="12703941">
                <a:moveTo>
                  <a:pt x="0" y="0"/>
                </a:moveTo>
                <a:lnTo>
                  <a:pt x="12703942" y="0"/>
                </a:lnTo>
                <a:lnTo>
                  <a:pt x="12703942" y="1169245"/>
                </a:lnTo>
                <a:lnTo>
                  <a:pt x="0" y="116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8161" y="5613571"/>
            <a:ext cx="6663220" cy="4358811"/>
          </a:xfrm>
          <a:custGeom>
            <a:avLst/>
            <a:gdLst/>
            <a:ahLst/>
            <a:cxnLst/>
            <a:rect r="r" b="b" t="t" l="l"/>
            <a:pathLst>
              <a:path h="4358811" w="6663220">
                <a:moveTo>
                  <a:pt x="0" y="0"/>
                </a:moveTo>
                <a:lnTo>
                  <a:pt x="6663220" y="0"/>
                </a:lnTo>
                <a:lnTo>
                  <a:pt x="6663220" y="4358811"/>
                </a:lnTo>
                <a:lnTo>
                  <a:pt x="0" y="4358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30186" y="5613571"/>
            <a:ext cx="9028931" cy="3695842"/>
          </a:xfrm>
          <a:custGeom>
            <a:avLst/>
            <a:gdLst/>
            <a:ahLst/>
            <a:cxnLst/>
            <a:rect r="r" b="b" t="t" l="l"/>
            <a:pathLst>
              <a:path h="3695842" w="9028931">
                <a:moveTo>
                  <a:pt x="0" y="0"/>
                </a:moveTo>
                <a:lnTo>
                  <a:pt x="9028931" y="0"/>
                </a:lnTo>
                <a:lnTo>
                  <a:pt x="9028931" y="3695843"/>
                </a:lnTo>
                <a:lnTo>
                  <a:pt x="0" y="3695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91133" y="6906115"/>
            <a:ext cx="1773722" cy="1773722"/>
          </a:xfrm>
          <a:custGeom>
            <a:avLst/>
            <a:gdLst/>
            <a:ahLst/>
            <a:cxnLst/>
            <a:rect r="r" b="b" t="t" l="l"/>
            <a:pathLst>
              <a:path h="1773722" w="1773722">
                <a:moveTo>
                  <a:pt x="0" y="0"/>
                </a:moveTo>
                <a:lnTo>
                  <a:pt x="1773722" y="0"/>
                </a:lnTo>
                <a:lnTo>
                  <a:pt x="1773722" y="1773723"/>
                </a:lnTo>
                <a:lnTo>
                  <a:pt x="0" y="1773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>
              <a:hlinkClick action="ppaction://media"/>
            </p:cNvPr>
            <p:cNvPicPr>
              <a:picLocks noChangeAspect="true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2"/>
            <a:srcRect l="0" t="657" r="0" b="657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399351" y="4168116"/>
            <a:ext cx="7888649" cy="635036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2946305" cy="25436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462875" y="7674786"/>
            <a:ext cx="4237756" cy="198694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346849">
            <a:off x="10365839" y="906285"/>
            <a:ext cx="1828468" cy="2504719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873633" y="3482701"/>
            <a:ext cx="10972757" cy="260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69"/>
              </a:lnSpc>
            </a:pPr>
            <a:r>
              <a:rPr lang="en-US" sz="12478">
                <a:solidFill>
                  <a:srgbClr val="FFFFFF"/>
                </a:solidFill>
                <a:latin typeface="Jaturat Semi-Bold"/>
              </a:rPr>
              <a:t>Raffle!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0.3333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948305" y="4042532"/>
            <a:ext cx="10391391" cy="2970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9"/>
              </a:lnSpc>
            </a:pPr>
            <a:r>
              <a:rPr lang="en-US" sz="20949">
                <a:solidFill>
                  <a:srgbClr val="FFFFFF"/>
                </a:solidFill>
                <a:latin typeface="Magz Bold"/>
              </a:rPr>
              <a:t>OREGON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246175" y="3937757"/>
            <a:ext cx="5054847" cy="84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70"/>
              </a:lnSpc>
            </a:pPr>
            <a:r>
              <a:rPr lang="en-US" sz="6370">
                <a:solidFill>
                  <a:srgbClr val="FFFFFF"/>
                </a:solidFill>
                <a:latin typeface="Bicubik Bold"/>
              </a:rPr>
              <a:t>IMMUNIZE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DAFq0k6hKow</dc:identifier>
  <dcterms:modified xsi:type="dcterms:W3CDTF">2011-08-01T06:04:30Z</dcterms:modified>
  <cp:revision>1</cp:revision>
  <dc:title>NWIC 2023 CLOSING SLIDES</dc:title>
</cp:coreProperties>
</file>